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notesMasterIdLst>
    <p:notesMasterId r:id="rId58"/>
  </p:notesMasterIdLst>
  <p:handoutMasterIdLst>
    <p:handoutMasterId r:id="rId59"/>
  </p:handoutMasterIdLst>
  <p:sldIdLst>
    <p:sldId id="256" r:id="rId2"/>
    <p:sldId id="628" r:id="rId3"/>
    <p:sldId id="678" r:id="rId4"/>
    <p:sldId id="629" r:id="rId5"/>
    <p:sldId id="630" r:id="rId6"/>
    <p:sldId id="631" r:id="rId7"/>
    <p:sldId id="632" r:id="rId8"/>
    <p:sldId id="633" r:id="rId9"/>
    <p:sldId id="634" r:id="rId10"/>
    <p:sldId id="635" r:id="rId11"/>
    <p:sldId id="676" r:id="rId12"/>
    <p:sldId id="668" r:id="rId13"/>
    <p:sldId id="670" r:id="rId14"/>
    <p:sldId id="671" r:id="rId15"/>
    <p:sldId id="669" r:id="rId16"/>
    <p:sldId id="636" r:id="rId17"/>
    <p:sldId id="637" r:id="rId18"/>
    <p:sldId id="638" r:id="rId19"/>
    <p:sldId id="639" r:id="rId20"/>
    <p:sldId id="640" r:id="rId21"/>
    <p:sldId id="675" r:id="rId22"/>
    <p:sldId id="667" r:id="rId23"/>
    <p:sldId id="672" r:id="rId24"/>
    <p:sldId id="673" r:id="rId25"/>
    <p:sldId id="666" r:id="rId26"/>
    <p:sldId id="641" r:id="rId27"/>
    <p:sldId id="644" r:id="rId28"/>
    <p:sldId id="656" r:id="rId29"/>
    <p:sldId id="674" r:id="rId30"/>
    <p:sldId id="661" r:id="rId31"/>
    <p:sldId id="662" r:id="rId32"/>
    <p:sldId id="664" r:id="rId33"/>
    <p:sldId id="677" r:id="rId34"/>
    <p:sldId id="679" r:id="rId35"/>
    <p:sldId id="680" r:id="rId36"/>
    <p:sldId id="696" r:id="rId37"/>
    <p:sldId id="681" r:id="rId38"/>
    <p:sldId id="682" r:id="rId39"/>
    <p:sldId id="683" r:id="rId40"/>
    <p:sldId id="684" r:id="rId41"/>
    <p:sldId id="685" r:id="rId42"/>
    <p:sldId id="686" r:id="rId43"/>
    <p:sldId id="687" r:id="rId44"/>
    <p:sldId id="688" r:id="rId45"/>
    <p:sldId id="697" r:id="rId46"/>
    <p:sldId id="698" r:id="rId47"/>
    <p:sldId id="699" r:id="rId48"/>
    <p:sldId id="700" r:id="rId49"/>
    <p:sldId id="689" r:id="rId50"/>
    <p:sldId id="690" r:id="rId51"/>
    <p:sldId id="691" r:id="rId52"/>
    <p:sldId id="692" r:id="rId53"/>
    <p:sldId id="693" r:id="rId54"/>
    <p:sldId id="694" r:id="rId55"/>
    <p:sldId id="695" r:id="rId56"/>
    <p:sldId id="655" r:id="rId5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00CCFF"/>
    <a:srgbClr val="432D7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77" autoAdjust="0"/>
    <p:restoredTop sz="94671" autoAdjust="0"/>
  </p:normalViewPr>
  <p:slideViewPr>
    <p:cSldViewPr>
      <p:cViewPr varScale="1">
        <p:scale>
          <a:sx n="96" d="100"/>
          <a:sy n="96" d="100"/>
        </p:scale>
        <p:origin x="140" y="60"/>
      </p:cViewPr>
      <p:guideLst>
        <p:guide orient="horz" pos="1620"/>
        <p:guide pos="2880"/>
      </p:guideLst>
    </p:cSldViewPr>
  </p:slideViewPr>
  <p:notesTextViewPr>
    <p:cViewPr>
      <p:scale>
        <a:sx n="1" d="1"/>
        <a:sy n="1" d="1"/>
      </p:scale>
      <p:origin x="0" y="0"/>
    </p:cViewPr>
  </p:notesTextViewPr>
  <p:sorterViewPr>
    <p:cViewPr>
      <p:scale>
        <a:sx n="70" d="100"/>
        <a:sy n="70" d="100"/>
      </p:scale>
      <p:origin x="0" y="0"/>
    </p:cViewPr>
  </p:sorterViewPr>
  <p:notesViewPr>
    <p:cSldViewPr>
      <p:cViewPr varScale="1">
        <p:scale>
          <a:sx n="53" d="100"/>
          <a:sy n="53" d="100"/>
        </p:scale>
        <p:origin x="-286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a:t>Pralay Mitra</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r>
              <a:rPr lang="en-US" dirty="0"/>
              <a:t>Autumn 2016; CSE@IITKGP</a:t>
            </a: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dirty="0"/>
              <a:t>Programming and Data Structure</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784CE15-A739-4B2B-BDB1-EA975C65395D}" type="slidenum">
              <a:rPr lang="en-US" smtClean="0"/>
              <a:pPr/>
              <a:t>‹#›</a:t>
            </a:fld>
            <a:endParaRPr lang="en-US"/>
          </a:p>
        </p:txBody>
      </p:sp>
    </p:spTree>
    <p:extLst>
      <p:ext uri="{BB962C8B-B14F-4D97-AF65-F5344CB8AC3E}">
        <p14:creationId xmlns:p14="http://schemas.microsoft.com/office/powerpoint/2010/main" val="4178604813"/>
      </p:ext>
    </p:extLst>
  </p:cSld>
  <p:clrMap bg1="dk1" tx1="lt1" bg2="dk2" tx2="lt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7.79528" units="1/cm"/>
          <inkml:channelProperty channel="Y" name="resolution" value="37.81512" units="1/cm"/>
          <inkml:channelProperty channel="T" name="resolution" value="1" units="1/dev"/>
        </inkml:channelProperties>
      </inkml:inkSource>
      <inkml:timestamp xml:id="ts0" timeString="2024-08-05T10:03:35.146"/>
    </inkml:context>
    <inkml:brush xml:id="br0">
      <inkml:brushProperty name="width" value="0.05292" units="cm"/>
      <inkml:brushProperty name="height" value="0.05292" units="cm"/>
      <inkml:brushProperty name="color" value="#FF0000"/>
    </inkml:brush>
  </inkml:definitions>
  <inkml:trace contextRef="#ctx0" brushRef="#br0">19226 1393 0,'0'0'15,"18"-53"16,0 35-31,17 1 16,35-71 0,1 17-1,70-17 1,-106 53-16,36-1 16,-53 19-16,35-1 15,-36 18 1,1 0-1</inkml:trace>
  <inkml:trace contextRef="#ctx0" brushRef="#br0" timeOffset="246.08">19703 793 0,'0'0'0,"35"-35"15,-17 17-15,70 1 32,-53 34-17,0 1-15,-17 17 16,17 18 0,-35-35-16,0 35 15,0 17 1,0-52-16</inkml:trace>
  <inkml:trace contextRef="#ctx0" brushRef="#br0" timeOffset="749.07">20743 529 0,'18'-18'16,"-36"36"-16,36-54 16,-36 19-1,-17 17 1,17 0-16,-17 17 16,0 19-1,35-19-15,-18 19 16,1-1-1,52-17 1,0-1 0,-17-17-16,17-17 15,0-19 1,18-34 0,-53 52-16,18-17 15,-18 17 1,0 36-1,18-18 1,-18 17-16,0 36 16,0 36-1,0-19 1,0 18 0,0 1-1,0-72 1,0 1-16</inkml:trace>
  <inkml:trace contextRef="#ctx0" brushRef="#br0" timeOffset="1000.87">21008 264 0,'0'0'16,"18"-17"0,-1 17-1,-17 17 1,18 1 0,-1 17-1,-17-17 1,0-1-16</inkml:trace>
  <inkml:trace contextRef="#ctx0" brushRef="#br0" timeOffset="1394.03">21502 388 0,'-35'17'16,"-1"-17"0,1 36-1,35-19-15,-18 1 16,54 17-1,17 0 1,-18 1 0,18 17-1,-53-36-15,17 1 16,-34 17 0,17-17-16,-36-1 15,-16 1 1,-1-18-1,-18-35 1</inkml:trace>
  <inkml:trace contextRef="#ctx0" brushRef="#br0" timeOffset="1915.67">22419 405 0,'0'0'0,"-18"0"15,1 0 1,-19 18 0,-34 105 15,52-34-16,18-54 1,36 35 0,-19-52-16</inkml:trace>
  <inkml:trace contextRef="#ctx0" brushRef="#br0" timeOffset="2214.32">22631 582 0,'-36'0'32,"72"0"-32,-89 17 15,35-17-15,0 18 16,18 17 0,0-17-1,36-1 1,17-34-1,-36-1 1,1-35 0,-18 18-1,-18 17 1,1 1 0</inkml:trace>
  <inkml:trace contextRef="#ctx0" brushRef="#br0" timeOffset="2701.78">22807 546 0,'35'36'31,"-17"-19"-16,0 1 1,-18 0 0,17-36 15,1 0-15,0-17-1,17 17 1,0 36-1,0 0 1,-17-1 0,-18 19-1,18-36 17,17-36-17,0 1 1,0 35-1,1 35 17,-36 1-17,0-19-15,0 1 16</inkml:trace>
  <inkml:trace contextRef="#ctx0" brushRef="#br0" timeOffset="2937.21">23389 317 0,'0'0'16,"0"18"-1,18 17 1,-1 71-1,1 35 1,-18-53 0,-18-53-16,18 18 15,-17 18 1,-1-71-16</inkml:trace>
  <inkml:trace contextRef="#ctx0" brushRef="#br0" timeOffset="3188.54">23548 476 0,'35'0'16,"-70"0"-16,88-18 16,-36 36-16,1-18 15,0 35 1,-18 0-1,-18 1 1,-70 34 0,53-52-1,-1-36 1</inkml:trace>
  <inkml:trace contextRef="#ctx0" brushRef="#br0" timeOffset="3408.59">23724 317 0,'18'0'15,"-36"0"-15,54 35 32,-36 36-17,0 35 1,0-53-1,0-18-15,-18 18 16,18-36-16</inkml:trace>
  <inkml:trace contextRef="#ctx0" brushRef="#br0" timeOffset="3721.56">23936 599 0,'0'0'16,"18"0"15,-1 0-15,1-17-16,0-1 16,-1-17-1,-17 17 1,-17 0-1,-19 71 17,19 0-17,-1-35-15,18 35 16,0-36-16,18 19 16,-1-36-16</inkml:trace>
  <inkml:trace contextRef="#ctx0" brushRef="#br0" timeOffset="4224.37">24148 546 0,'35'18'15,"-17"17"1,-1-17-1,-17 0 1,0-1-16,0 1 31,0-36-15,35 1 0,-17-1-1,0 18-15,-1 0 16,1 0-16,0 18 15,-1 17 17,1-18-17,-18 1 1,18-18 0,-18-18 15,52 1-16,-34 17 17,0 0-17,-1 0-15,1 35 32,-18-17-17,18-18-15</inkml:trace>
  <inkml:trace contextRef="#ctx0" brushRef="#br0" timeOffset="4506.76">24642 705 0,'0'0'15,"35"-35"16,-35 17 1,-18 18-1,-35 53 0,53-35-31,0-1 16,-17 36-1,34-35-15</inkml:trace>
  <inkml:trace contextRef="#ctx0" brushRef="#br0" timeOffset="5008.39">24800 687 0,'0'18'16,"0"-36"-16,18 71 16,-18-35-16,0 17 15,-18 1 1,18-19 0,0-34 15,53-19-16,-18 19 1,1 34 0,-36 1-1,17 17 1,1-35-16,0 18 16,17-18-1,-17-18 1,17-35-1,-18 18 1,36-53 0,-17 17-1,-19 54 1,19 34 15,-36 54-15,0-54-16,0 19 15,0 34 1</inkml:trace>
  <inkml:trace contextRef="#ctx0" brushRef="#br0" timeOffset="5165.42">24959 705 0,'18'0'16,"17"0"-16,-88 0 0,159 18 16,-71-18-16,0 0 0,1 17 0</inkml:trace>
  <inkml:trace contextRef="#ctx0" brushRef="#br0" timeOffset="5876.23">19279 1569 0,'36'0'32,"16"18"-17,1-18-15,71 0 16,-1 0 0,107 0-1,-107 0 1,-17-18-1</inkml:trace>
  <inkml:trace contextRef="#ctx0" brushRef="#br0" timeOffset="6111.4">20020 1446 0,'53'0'15,"-106"0"-15,159 0 16,-71 0 0,18 18-16,35 17 15,-52 35 1,-36-34-16,-18 17 16,-35 0-1,-17 17 1</inkml:trace>
  <inkml:trace contextRef="#ctx0" brushRef="#br0" timeOffset="6362.42">20743 1375 0,'18'0'15,"-36"0"-15,54 0 16,-19 18 0,-17 53-1,0-18 1,0 70 0,0-70-1,-17 53-15</inkml:trace>
  <inkml:trace contextRef="#ctx0" brushRef="#br0" timeOffset="6692.03">21096 1464 0,'0'0'0,"-18"0"15,18 35 1,-35 35 15,35-52-31,0 53 16,18-54 0,35-17-1,0-53 1,-18 0-1,-35 36-15,0-1 16,0-52 0,-18 52-16,-17 0 15,17 18-15</inkml:trace>
  <inkml:trace contextRef="#ctx0" brushRef="#br0" timeOffset="6881.89">21237 1164 0,'0'0'16,"18"17"0,-18 1-1,17 17 1,1-17-16,-18 0 15</inkml:trace>
  <inkml:trace contextRef="#ctx0" brushRef="#br0" timeOffset="7133.04">21590 1358 0,'0'17'16,"-18"1"0,1 35-1,34-18 1,1 18 0,0-18-1,-18 18 1,-18-35-1,-17-18-15</inkml:trace>
  <inkml:trace contextRef="#ctx0" brushRef="#br0" timeOffset="7556.35">22348 1305 0,'-52'0'31,"34"17"-15,-35 36-1,18 53 1,17-53 0,18-18-16,35 54 15</inkml:trace>
  <inkml:trace contextRef="#ctx0" brushRef="#br0" timeOffset="7854.89">22613 1481 0,'-35'0'15,"-18"0"1,0 36 0,18-1-1,35 18 1,35-36-1,18-17 1,-18 0 0,18-35-1,-35-18 1,-36 18 0,0 17-1,-35 1 1,53-1-16</inkml:trace>
  <inkml:trace contextRef="#ctx0" brushRef="#br0" timeOffset="9145.61">22719 1428 0,'0'0'0,"18"0"16,-1 0-16,-17 18 15,35 17 1,-35-17-16,18 0 16,-18 17-1,18-88 32,-1 35-31,-17 1-16,36 17 15,-19 0 1,1 0-16,0 17 16,17 1-1,-18 0 1,1-18 0,17 0-1,1-18 1,52-53 15,-35 1-15,-36 17-1,19-18 1,-36 54-16,0-19 16,0 19-1,0 34 1,0 1-16,0 35 15,0 53 1,35-36 0,-35 54-1,0-54 1,0-17 0,0-35-1,18-71 16,-1 0-15,-17 18-16,0-36 16,53-35-1,-35 71 1,17 17 0,0 18-1,1 53 1,-36-35-16,0 17 15,-36 1 1,-17-1 0,36-35-16,-1 18 15,36-36 17,35-35-17,17 18 1,18-54-1,-70 54-15,17-18 16,1 0 0,-36-17-1,0 52 1,0 71 15,0 0-15,0-18-16,0 36 15,0-1 1,0-17 0,0-35-16,17 0 15,19-1 17,52-70-17,-35-17 1,-18 17-1,-35 35 1,-35 36 15,17 35-15,0-18 0,18 18-1,18-35 1,0 17-16</inkml:trace>
  <inkml:trace contextRef="#ctx0" brushRef="#br0" timeOffset="9619.44">24059 1358 0,'0'0'16,"18"0"-1,0 17 1,-18 1 0,17 0-16,1-1 15,-18 1 1,0-36 15,53 1-15,-35-19-1,-1 36 1,18 18 0,1 0-1,-19-1 1,1-17 0,0 0-16,-1 0 15,19 0 1,-19-35-1,1 17 1,-1 18 0,-52 18 15,18 17-15,17 1-1,0-1 1,17-35-16</inkml:trace>
  <inkml:trace contextRef="#ctx0" brushRef="#br0" timeOffset="10139.79">24659 1428 0,'0'0'16,"0"18"-1,-17 0-15,17-1 16,0 1 0,17-53 31,18-1-32,1 1 1,-1 53-1,-35 35 1,0 0 0,0-18-1,0-18 1,18-17-16,-1 0 16,19 0-1,16-52 1,-34 34-16,35-35 15,88-106 17,-141 124-17,18 35 1,-18 53 0,0 17-1,0 1 1,17 0-1</inkml:trace>
  <inkml:trace contextRef="#ctx0" brushRef="#br0" timeOffset="10250.34">24924 1464 0,'35'0'16,"-17"0"-16,-71 0 0,159 0 15,-71 17-15,0-17 0</inkml:trace>
  <inkml:trace contextRef="#ctx0" brushRef="#br0" timeOffset="10581.37">23548 2063 0,'0'0'16,"-18"18"0,89-18-1,158 0 1,-52 0-1,122 18 1,-228-18-16,70 35 16,-70-35-16,17 0 15,-18 18 1,-52-18 0,0-18-16</inkml:trace>
</inkml:ink>
</file>

<file path=ppt/ink/ink2.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7.79528" units="1/cm"/>
          <inkml:channelProperty channel="Y" name="resolution" value="37.81512" units="1/cm"/>
          <inkml:channelProperty channel="T" name="resolution" value="1" units="1/dev"/>
        </inkml:channelProperties>
      </inkml:inkSource>
      <inkml:timestamp xml:id="ts0" timeString="2024-08-05T10:05:07.857"/>
    </inkml:context>
    <inkml:brush xml:id="br0">
      <inkml:brushProperty name="width" value="0.05292" units="cm"/>
      <inkml:brushProperty name="height" value="0.05292" units="cm"/>
      <inkml:brushProperty name="color" value="#FF0000"/>
    </inkml:brush>
  </inkml:definitions>
  <inkml:trace contextRef="#ctx0" brushRef="#br0">9648 2293 0,'0'0'0,"-35"0"15,18 17-15,-19 1 32,36 0-1,0-1-15,36-17-1,34 0 1,1 0-1,87 0 1,-34-17 0,105-1-1,-141 18 1,300-35 0,-158 35-1,140-18 1,36 18-1,-142-18 1,19 1 15,122-1-15,-264 18-16,159 0 16,-17 0-1,158 0 1,-159 0-1,123 0 1,-122 0 0,122 0-1,19 0 1,-160 0 0,-105 0-16,123 0 15,0 0 1,-123 0-16,547-18 31,-424 18-15,-141 0-16,124 0 15,140 0 1,-140 0 0,123 0-1,-159 0 1,124 0-1,-229 0-15,87 0 16,19 0 0,105 0-1,-212 0-15,106 0 16,1 0 0,-124 18-16,17-18 0,-17 0 15,211 18 1,-105-1-1,88-17 1,-106 18 0,71-18-1,-195 0-15,89 0 16,-18 0 0,-106 0-16,36 0 0,-18 0 15,0 0-15,17 0 16,-17 0-1,-35 0 1,-1 0 0</inkml:trace>
  <inkml:trace contextRef="#ctx0" brushRef="#br0" timeOffset="11807.99">17533 7972 0,'0'0'15,"0"-17"1,-18 17-1,18 17 17,0 54-17,0-1 1,0 36 0,0-53-16,0 0 15,0 35 1,0-52-1</inkml:trace>
  <inkml:trace contextRef="#ctx0" brushRef="#br0" timeOffset="12138.42">17903 8096 0,'-17'35'32,"-1"18"-17,18-18 1,0 18 0,35-53-16,1 18 15,17-18 1,0-18-1,-53 1 1,35-19 0,-35-17-1,0 36 1,-35-36 0,17 53-16,-17 0 15,17-18-15</inkml:trace>
  <inkml:trace contextRef="#ctx0" brushRef="#br0" timeOffset="12295.84">18327 8113 0</inkml:trace>
  <inkml:trace contextRef="#ctx0" brushRef="#br0" timeOffset="12956.71">19209 8025 0,'-53'0'63,"0"0"-48,35-17-15,-17-1 16,17 0-1,54-17 1,-19 35-16,36-18 16,18 18-1,-36 18-15,18 17 16,0 18 0,-88 53-1,-36-35 1,36-36-16,-53 18 15,-36 17 1,71-52 0,-17-18-1,70-35 1,35-1 0,0 19-16,18-1 15,0 18 1,53 53 15,-53-18-15,-18-17-16</inkml:trace>
  <inkml:trace contextRef="#ctx0" brushRef="#br0" timeOffset="13333.73">19579 7990 0,'35'-18'15,"-70"36"-15,141-36 16,-88 18-16,-1 0 16,19 0-16,-1 18 15,0 17 1,-17-35-16,-36 36 15,-17 16 1,17-34-16,1 0 16,-1 17-1,36 0 1,-1-35-16,18 36 16,18 16-1,-53-16 1,-17-19-1,-1-17-15,-17 18 16,17 0-16,-17-18 16,0 0-1</inkml:trace>
  <inkml:trace contextRef="#ctx0" brushRef="#br0" timeOffset="13774.5">20320 7955 0,'0'0'15,"-18"-18"1,1 18 0,-19 18-1,36-1 1,36 54-1,-19-36-15,54 36 16,-53-18-16,34 17 16,-34-17-1,-18-35-15,0 35 16,-88-36 0,0 1-1,52-36 1,1 18-16,18-35 15,52-53 1,-18 53-16,72-54 16,-1 36-1,35-35 1,-87 88-16,-19-17 16,-17-1-1,-70 0-15</inkml:trace>
  <inkml:trace contextRef="#ctx0" brushRef="#br0" timeOffset="14533.29">17480 8978 0,'0'-18'15,"0"36"32,0 17-31,0 0-16,0 36 15,0-53-15,0 70 16,-18-18 0,18 36-1,-17-88-15,17 35 16,-18-18-1,18-17-15</inkml:trace>
  <inkml:trace contextRef="#ctx0" brushRef="#br0" timeOffset="15038.58">18009 9119 0,'-17'0'16,"17"18"-1,-71 34 1,18 37 0,18-19-1,17-35-15,-17 18 16,35 0 0,35-35-1,36-18 1,-36 0-16,36-18 15,52-35 1,-35-17 0,-52-18-1,-72-1 1,-52 19 0,18 52-1,-36 1 1,70-1-16</inkml:trace>
  <inkml:trace contextRef="#ctx0" brushRef="#br0" timeOffset="15527.35">18662 9084 0,'0'0'0,"0"-18"16,70 0-1,54 36 1,-18 17 0,-53 1-1,-36-1-15,-17 18 16,-70 35 0,35-53-16,-36 18 15,0-18 1,1 36-1,52-36 1,71-17 0,-35-18-1,-1 0-15,142-18 16,-53-17 0,-53 35-1,0-35 1</inkml:trace>
  <inkml:trace contextRef="#ctx0" brushRef="#br0" timeOffset="15795">19491 9331 0,'18'-18'47,"-1"18"-31,1-18-16,-18 1 15,18-1-15</inkml:trace>
  <inkml:trace contextRef="#ctx0" brushRef="#br0" timeOffset="16361.33">20073 8907 0,'18'0'32,"-36"0"-32,212 0 31,-159 0-31,1 18 16,-1-18-16,0 17 15,-17 19 1,-53-1-1,-18 0 1,17-17-16,1 17 16,17 1-1,54-1 1,-36-18-16,53 1 16,0 17-1,-36-35-15,1 36 16,-18-1-1,-88 0 1,-1-17 0,54-1-1,-35-17 1,52-17-16</inkml:trace>
  <inkml:trace contextRef="#ctx0" brushRef="#br0" timeOffset="16847.82">20796 8960 0,'0'-18'15,"0"36"-15,-17-53 16,-1 35-16,-17 0 31,35 70-15,35-17-1,36 18 1,-36-36-16,0 36 16,-17-54-16,-1 36 15,-34-17 1,-71 16-1,-1-34 1,36-18 0,36 0-16,-1 0 0,0 0 15,54-53 1,-1 36-16,36-54 16,70 0-1,-35-34 1,-54 16-1,-52 54 1,-70-18 0,-18 18-1,35 17-15</inkml:trace>
  <inkml:trace contextRef="#ctx0" brushRef="#br0" timeOffset="18046.57">17427 10142 0,'18'0'32,"-18"-18"-17,0 36 32,0 35-31,0 0-1,0 70 1,0-87-16,0 52 16,0-18-1,-35 36 1,35-88-16,0 52 31,0-52-31</inkml:trace>
  <inkml:trace contextRef="#ctx0" brushRef="#br0" timeOffset="18838.57">18239 10283 0,'0'-18'15,"0"36"-15,-36-36 47,-34 89-31,52-36-16,-17 36 16,35-1-1,0 19 1,17-72-16,1 18 15,53 1 1,-54-36-16,19 0 0,-1 0 16,0-18-16,18 0 15,0-34 1,-35 34 0,-1-106-1,-52 54 1,0 52-16,-1-17 15,-34 17 1,35 18 0,17 0-16</inkml:trace>
  <inkml:trace contextRef="#ctx0" brushRef="#br0" timeOffset="19311.49">18927 10212 0,'0'0'31,"-18"0"-15,18-17-1,-18-1 1,36 1 0,35 17-1,-18 0 1,53 52 0,-88-34-16,36 17 15,-36 54 1,-18-36-1,-53 35 1,36-71-16,0 19 16,17 17-1,18-36 1,18 1 0,17-18-16,0 0 15,54-18 1,-37 1-1,-16-1-15,17 0 16,-18 18-16</inkml:trace>
  <inkml:trace contextRef="#ctx0" brushRef="#br0" timeOffset="19877.82">19703 10124 0,'0'-17'16,"0"34"-16,-18-34 15,18 70 17,0 35-17,0-53-15,18 18 16,-18 0 0,53 17-1,-53-52-15,35 0 16,18-18-1,-36 0-15,1 0 0,17 0 16,-17-18-16,17-17 16,0 0-1,-35 17-15,18 0 0,-18-17 16,18 35 0,-18 35 15,-18 18-16,18-35-15,-18 35 16,18 0 0,0-18-1,-17 18 1,-1-18 0</inkml:trace>
  <inkml:trace contextRef="#ctx0" brushRef="#br0" timeOffset="20493.82">20620 10459 0,'0'0'0,"-18"0"15</inkml:trace>
  <inkml:trace contextRef="#ctx0" brushRef="#br0" timeOffset="20961.27">21149 10301 0,'0'0'0,"-18"-18"16,1 18 15,-19 35-15,19-17-16,-1 35 16,-17 0-1,35-36-15,0 1 0,0 0 16,0 35-1,35-36 1,36-17 0,-18 0-1,17-35 1,-52 35 0,70-71-1,-88 54-15,0-36 16,-18 18-1,-35-1 1,1 19 0,34 17-16,0 0 0</inkml:trace>
  <inkml:trace contextRef="#ctx0" brushRef="#br0" timeOffset="21342.42">21731 10371 0,'-18'18'31,"36"-36"-31,-71 71 16,53-18-16,-17 18 31,34-17-15,18-19-1,36 1 1,-36-18 0,36 0-1,-36-18-15,0 1 16,-35-1-16,36-17 15,-19 17-15,-17-17 16,0 17-16,-70-52 31,52 52-31,-70 0 0</inkml:trace>
  <inkml:trace contextRef="#ctx0" brushRef="#br0" timeOffset="22133.46">17357 11465 0,'-18'-35'31,"36"70"-31,-54-70 16,1 35-16,-53 17 31,17 36-15,18 0-1,18 53 1,35-18-1,35-17 1,18-54 0,71-17-1,-54-17 1,36-54 0,0 1-1,-71-1 1,-35 18-1,-17-18 1,-1 54-16,-17-1 16,-18 1-1,-18 17 1,18 17 0</inkml:trace>
  <inkml:trace contextRef="#ctx0" brushRef="#br0" timeOffset="22370.58">17868 11606 0</inkml:trace>
  <inkml:trace contextRef="#ctx0" brushRef="#br0" timeOffset="22826.74">18715 11306 0,'0'0'0,"-18"-18"16,18 36 47,0 70-48,0-52-15,18 34 16,17 54-1,-35-89-15,0 0 16,0 18-16,0 0 16,0 0-1,-18-35-15</inkml:trace>
  <inkml:trace contextRef="#ctx0" brushRef="#br0" timeOffset="23268.69">19173 11359 0,'0'0'16,"-35"18"-1,18 17 1,-19 35 0,19-34-1,17 34 1,0-52-16,17 17 16,19-17-1,16-18 1,19-18-1,-18-17 1,0 0 0,-36 17-16,-17-35 15,-17-17 1,-36 34 0,-71-17-1,89 53-15</inkml:trace>
  <inkml:trace contextRef="#ctx0" brushRef="#br0" timeOffset="23728.77">19667 11236 0,'0'0'15,"0"-18"17,18 18-17,17 0 1,36 18-1,-54-1-15,1 1 16,0-1-16,-1 1 0,-34 88 31,-36-36-15,18-34 0,-1 17-1,36-36 1,36-17-1,-19 0-15,36 0 16,35-17 0,-35-1-1,-18 18-15</inkml:trace>
  <inkml:trace contextRef="#ctx0" brushRef="#br0" timeOffset="24185.38">20267 11253 0,'18'0'16,"-36"0"-16,36 18 31,-18 35-16,17 17 1,19-34 0,-1-1-1,-17-35 1,-1 0-16,36 0 16,-18-35-1,18-1 1,-35 1-1,0 35 1,-1 0-16,-17 18 16,0 17 15,0 18-15,0-36-16,-17 36 15,17-17 1,-36 34-1,1-17 1</inkml:trace>
  <inkml:trace contextRef="#ctx0" brushRef="#br0" timeOffset="24753.59">17268 12188 0,'53'0'16,"36"0"-1,-37-18-15,90 18 16,105-35-1,-18 17 1,141 18 0,-70 0-1,159 0 1,-301 0-16,178 0 16,-178 0-16,178 0 15,-19 18 1,106 17-1,-193-17 1,17 0 0,-194-1-16,-18-17 0,-18 0 15,19 0-15,-36-17 32,-18-1-32</inkml:trace>
  <inkml:trace contextRef="#ctx0" brushRef="#br0" timeOffset="61339.33">10901 8925 0,'17'-18'32,"1"18"-17,-18-17 1,35 17-1,-17 0-15,17 17 16,1 18 0,-19 1-1,-17-19-15,0 1 16,-35 17 0,17-17-16,18 0 15,-35-18-15,17 0 0,-52-18 31,17-35-15,35 35 0,1-70-1,34 71-15,1-1 0,17 0 16,-17 18-16,35 0 16,17 0-1,1 18 1,-36 0-16,0 17 15,-17 18 1,-18-18-16,0 0 16,-53 106-1,-53-35 1,71-70-16,-106 52 31,106-71-31,-1 1 16,-17-18-1,53-776 1,-17 1481 0,17-722-16,0-1 15,35 18 1,18 18 0,0-1-1,0 36 1,17-17-1,-34-19 1,17 1 0,-36-18-16</inkml:trace>
  <inkml:trace contextRef="#ctx0" brushRef="#br0" timeOffset="61907.06">11518 8925 0,'0'0'15,"35"0"1,18 0 0,-17 0-1,-19 0-15,36 17 16,-18 19-1,-17 70 17,-53-53-17,0-1 1,-1-34 0,36 17-1,18-17 1,0 0-16,-1-1 15,18 19 1,-17-1 0,-18 18-1,0-36-15,-35 19 16,-53 17 0,17-36-1,53 1-15,-52-18 16,17 0-1</inkml:trace>
  <inkml:trace contextRef="#ctx0" brushRef="#br0" timeOffset="62504.49">12259 8907 0,'-18'0'16,"36"0"-16,-53 0 15,35 35 17,0 54-17,17-19 1,19 18 0,-19-70-16,1 17 15,52 1 1,-34-36-1,34-36 1,-52 1-16,0 0 16,17-36-1,-35 18 1,0 89 31,0 52-32,0 0 1,0 0 0,0-35-1,0 35 1,-18-52 0,18-19-16</inkml:trace>
  <inkml:trace contextRef="#ctx0" brushRef="#br0" timeOffset="63087.01">10160 10160 0,'0'0'0,"-53"17"16,124-34 15,17 17-16,-53-18-15,106 18 16,124-18 0,70 18-1,-70 0 1,-142 0-16,177 0 16,-141 0-16,140 0 15,37 0 1,193 18-1,-353-18-15,159 18 16,-35-1 0,-141 1-16,-36-18 0,336 17 31,-230-17-15,-141 0-1,-17 0 1,-53 0-1,-36 0 17,0 0-32</inkml:trace>
  <inkml:trace contextRef="#ctx0" brushRef="#br0" timeOffset="66543.39">10742 8554 0,'-18'0'15,"-17"-17"1,-35 17-1,-72 53 1,1 70 0,88-70-1,-88 212 1,106-18 0,35-89 15,71 160-31</inkml:trace>
  <inkml:trace contextRef="#ctx0" brushRef="#br0" timeOffset="66953.98">12771 8572 0,'52'35'15,"-104"-70"-15,175 123 16,-70-52-16,-18 16 0,0 1 16,36 71-1,-18 193 1,-88-176-1,-71 53 1,18-70 0,-53-1-16</inkml:trace>
  <inkml:trace contextRef="#ctx0" brushRef="#br0" timeOffset="67332.67">13635 9436 0,'0'0'15,"17"0"1,-17 36 0,36 69-1,-19-52-15,-17 36 16,0 34-1,-17-70 1,17-18-16,0-17 16,0 0-16</inkml:trace>
  <inkml:trace contextRef="#ctx0" brushRef="#br0" timeOffset="67695.58">14146 9525 0,'-35'0'15,"70"0"-15,-105 35 16,35-18-16,-36 125 31,53-37-15,54-52-1,17 18 1,-18-71-16,18 0 16,53-35-1,-18-1 1,-18-69 0,-52 52-16,17-36 15,-70-16 1,17 87-16,-52-53 15,-18 54 1,17-19-16</inkml:trace>
</inkml:ink>
</file>

<file path=ppt/ink/ink3.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7.79528" units="1/cm"/>
          <inkml:channelProperty channel="Y" name="resolution" value="37.81512" units="1/cm"/>
          <inkml:channelProperty channel="T" name="resolution" value="1" units="1/dev"/>
        </inkml:channelProperties>
      </inkml:inkSource>
      <inkml:timestamp xml:id="ts0" timeString="2024-08-05T10:08:27.119"/>
    </inkml:context>
    <inkml:brush xml:id="br0">
      <inkml:brushProperty name="width" value="0.05292" units="cm"/>
      <inkml:brushProperty name="height" value="0.05292" units="cm"/>
      <inkml:brushProperty name="color" value="#FF0000"/>
    </inkml:brush>
  </inkml:definitions>
  <inkml:trace contextRef="#ctx0" brushRef="#br0">2487 758 0,'0'0'16,"0"-18"0,0 1 15,-18 17-16,1 0 1,-1 0 0,1 0-16,17 17 15,-53 19 1,17 17 0,19 17-1,17-17 1,17 0-1,-17-18-15,36-17 16,-19 0 0,19-18-1,-19 0-15,71-18 16,-17-35 0,-18-18-1,-36 36 1,-17 18-1,0-89 1,-35 70 0,-18 19-1,-17 17 1,-1 0 0,36 17-1</inkml:trace>
  <inkml:trace contextRef="#ctx0" brushRef="#br0" timeOffset="773.83">3034 529 0,'0'-18'47,"-18"36"-16,18 17-15,0 18-1,-17 53 1,17-36-1,0 36 1,0-71 0,0 107-1,0-90 1,17-16 0,-17-19-1,18-34 1</inkml:trace>
  <inkml:trace contextRef="#ctx0" brushRef="#br0" timeOffset="1575.92">3545 740 0,'0'-17'16,"0"34"-16,0-52 16,0 17 15,-53 36 0,18 0-15,18 17-16,-19 0 15,1 36 1,35-53-16,0 34 16,35-16-1,18-19 1,-18 1-16,71-18 31,-88-18-31,35 1 16,-18-36-1,18 0 1,-53-18 0,-18 54-16,1-19 15,-18-17 1,-36 36 15,36 17-15</inkml:trace>
  <inkml:trace contextRef="#ctx0" brushRef="#br0" timeOffset="1921.73">4039 529 0,'0'17'47,"0"54"-32,0 52 1,0-34 0,0-54-16,0 53 15,0-17 1,0-36-16,0 18 16,0 0-1,0-36 1</inkml:trace>
  <inkml:trace contextRef="#ctx0" brushRef="#br0" timeOffset="2410.33">4568 917 0,'0'-18'15,"-17"18"63</inkml:trace>
  <inkml:trace contextRef="#ctx0" brushRef="#br0" timeOffset="2913.37">5133 687 0,'0'0'0,"-18"-17"31,-17 34-15,0 19-1,35 17 1,-18-36-16,0 54 16,18 17-1,18-53 1,35 36 0,-18-71-1,36 0 1,-54 0-16,36-35 15,36-36 1,-54 1 0,-18-19-1,-34 19 1,-18 34 0,35 19-16,-53 17 15,0-18 1,17 18-1,19 0-15</inkml:trace>
  <inkml:trace contextRef="#ctx0" brushRef="#br0" timeOffset="3400.04">5803 670 0,'0'0'16,"-17"0"0,-1 0-16,0 0 15,-17 35 1,0 0-1,35 54 1,0-1 0,0-53-1,0-17-15,35-1 16,36 1 0,-19-18-1,37-35 1,-89 17-16,53-17 15,-18-18 1,0-35 0,-35 52-16,-18 1 15,1 0 1,-1 17-16,-17 1 16,0-1-1,-1 36 1,19-18-1</inkml:trace>
  <inkml:trace contextRef="#ctx0" brushRef="#br0" timeOffset="3870.97">6509 493 0,'17'0'15,"1"0"1,-18 18-1,0 17 1,0 54 0,0-19-1,0-52-15,0 52 16,-18 36 0,1-53-1,17 0 1,0 0-1,0-18 1,0-17 15,0-36 1,0 1-17,17-1-15</inkml:trace>
  <inkml:trace contextRef="#ctx0" brushRef="#br0" timeOffset="5150.71">2434 1499 0,'0'0'0,"0"18"47,0 17-32,18-18 1,-18 54-1,0-36-15,0 1 16,0 16 0,0 19-1,17-18 1,-17-35-16,0 17 16,0-18-1,0 1-15,0 0 16</inkml:trace>
  <inkml:trace contextRef="#ctx0" brushRef="#br0" timeOffset="5592.29">3087 1605 0,'0'17'47,"0"54"-31,17-18-1,-17 17 1,18-17-1,-18 18 1,0-36 0,0 0-1</inkml:trace>
  <inkml:trace contextRef="#ctx0" brushRef="#br0" timeOffset="6112.49">3545 1605 0,'0'35'31,"0"18"-15,0-35-16,0 34 16,18 1-1,-18-17-15,18 17 16,-18 70 15,0-70-15,0-35-1,0-1 1,0-34-16</inkml:trace>
  <inkml:trace contextRef="#ctx0" brushRef="#br0" timeOffset="6852.77">4039 1693 0,'0'0'0,"18"-18"16,-18 1-1,18 52 17,-18 0-17,17 0-15,-17 18 16,0 71-1,0-71 1,0 35 0,0-53-1,0 1 1</inkml:trace>
  <inkml:trace contextRef="#ctx0" brushRef="#br0" timeOffset="7231.38">4498 1693 0,'0'0'16,"18"18"15,-18 17-15,0 0-16,17 71 31,1-18-16,-18-53-15,0-17 16,0 17-16,0 1 16,0 17-1,0-36 1,17-17-16</inkml:trace>
  <inkml:trace contextRef="#ctx0" brushRef="#br0" timeOffset="7737.49">5186 1887 0,'-18'0'32</inkml:trace>
  <inkml:trace contextRef="#ctx0" brushRef="#br0" timeOffset="8303.83">5962 1658 0,'-18'-18'32,"-17"18"-17,0 18 1,-1 17-1,1-17-15,18 34 16,-1 1 0,0 18-1,54-18 1,16 0 0,19-36-1,-18-17 1,-18-17-16,36-1 15,-1-17 1,-52 0-16,17-18 16,-17-18-1,-18 18 1,-35 0 0,-18 18-1,-18 17 1,53 18-16,-17 0 15,0 0 1</inkml:trace>
  <inkml:trace contextRef="#ctx0" brushRef="#br0" timeOffset="8746.43">6685 1534 0,'18'0'16,"-18"-17"-16,-18 34 0,53-34 31,-35 52-15,0 18-1,0 35 1,18 0 0,-18-17-1,18-36-15,-18 18 16,0 0 0,0-36-16,0 1 15,0 35 1,0-35-1,0-1 1,-18-34 47,18-1-63</inkml:trace>
  <inkml:trace contextRef="#ctx0" brushRef="#br0" timeOffset="10495.95">2558 2610 0,'0'0'0,"-18"0"16,0 0 0,1 0-16,-1 0 15,-17 0 1,17 0-16,1 35 16,-36 36-1,35 0 1,0 17-1,36-53 1,17 18 0,1-53-1,52-18 1,-18-35 0,-17 0-1,-35 36-15,-1-54 16,-17 18-1,-17 18-15,-1 0 16,-17 17 0,-18 0-1,0 18 1,0 36 0,36-19-16</inkml:trace>
  <inkml:trace contextRef="#ctx0" brushRef="#br0" timeOffset="10731.42">3034 2822 0,'18'0'16</inkml:trace>
  <inkml:trace contextRef="#ctx0" brushRef="#br0" timeOffset="11505.68">4004 2751 0,'0'-17'15,"0"34"-15,0-52 16,-35 35 0,-1 0-1,-16 0 1,-1 53 0,35-35-16,0-1 15,1 1-15,-1 35 16,0 17-1,18-52-15,18 35 16,17 0 0,18-36-1,53-34 1,-35-19 0,-1-16-1,-35-19 1,-35 0-1,0 36 1,-52-18 0,16 53-16,1-17 15,-18 17 1,18 35 0,0-35-1,35 18-15</inkml:trace>
  <inkml:trace contextRef="#ctx0" brushRef="#br0" timeOffset="11930.04">4498 2787 0,'0'0'16,"-18"0"0,1 17-16,-1 1 15,-17 35 1,35-36-16,-36 36 16,36 0-1,18-35-15,0 17 16,52-17-1,1-18 1,-18-18 0,-36 0-16,36-17 15,0-35 1,-53 17 0,-53 0-1,0 18 1,-17 17-1,17 0 1,-18 18 0</inkml:trace>
  <inkml:trace contextRef="#ctx0" brushRef="#br0" timeOffset="12448.88">5503 2575 0,'0'-18'15,"0"36"17,0 52-17,0 1 1,18 35 0,-18-18-1,0 18 1,-18-18-1,18-53 1,0-17-16,18-18 16</inkml:trace>
  <inkml:trace contextRef="#ctx0" brushRef="#br0" timeOffset="12857.54">5909 2769 0,'0'0'15,"-35"0"1,17 18-16,0-1 16,-17 36-1,18 0 1,34 18-1,18-19 1,36-52 0,-18 0-1,53-17 1,-89-18 0,54-54-1,-89 1 1,1 53-1,-19 17-15,1-17 16,-18 35 0,18 0-16,0 0 15,-1 0 1,19 0-16</inkml:trace>
  <inkml:trace contextRef="#ctx0" brushRef="#br0" timeOffset="13312.43">6720 2592 0,'0'0'0,"18"-17"16,0-1-1,-18 36 1,0-1 0,0 19-1,0-19-15,0 54 16,0 35-1,17-18 1,1 18 0,-18-53-1,0 0 1,18-18 15,-18-53 16,0 1-47</inkml:trace>
  <inkml:trace contextRef="#ctx0" brushRef="#br0" timeOffset="14436.32">1993 3827 0,'-35'0'16,"17"0"0,1 0-1,52 0 32,0 0-31,-17 0-16,-1 0 0,19 0 15,-1 0-15,36 0 16,-19-17 0,-34 17-16,35 0 15,0 0 1,-35 0 0,-36 0 15,0 0-16</inkml:trace>
  <inkml:trace contextRef="#ctx0" brushRef="#br0" timeOffset="14896.94">3087 3598 0,'0'18'62,"0"17"-46,0-18-16,0 54 15,35 35 1,-35-18 0,18 18-1,-1-36 1,-17 1 0,0-18-1,0-35 1,18-18-16</inkml:trace>
  <inkml:trace contextRef="#ctx0" brushRef="#br0" timeOffset="15383.42">3545 3827 0,'0'-17'15,"0"34"-15,-17-34 16,-1 17 0,0 17-1,18 18-15,-17 1 16,-1 70-1,18-71 1,18 35 0,17-34-1,0-36 1,-17 0-16,35 0 16,-18-18-1,-17 0-15,17-17 16,0-18-1,-17-35 1,-18 17 0,-53 19-1,18 34-15,17 18 16,-52 0 0,34 0-1</inkml:trace>
  <inkml:trace contextRef="#ctx0" brushRef="#br0" timeOffset="15777.23">4445 3880 0,'-18'0'31,"1"0"-15,17-18 15,35 18 0</inkml:trace>
  <inkml:trace contextRef="#ctx0" brushRef="#br0" timeOffset="16232.73">4957 3757 0,'0'-18'32,"-36"18"-17,1 18 1,0 52 0,17-35-1,18 54 1,35-36-1,18 0 1,18-36 0,-18-17-1,-36-17-15,19-1 16,-1-17 0,-17-1-16,-1-105 31,-34 88-16,-1 36-15,0-1 16,-52 0 0,34 18-1,-16 18 1</inkml:trace>
  <inkml:trace contextRef="#ctx0" brushRef="#br0" timeOffset="16752.37">5680 3563 0,'0'0'16,"0"17"15,17 1-16,-17 0-15,0 17 16,18 53 0,0 0-1,-1 36 1,19-36 0,-19 18-1,1-71-15,-1 18 16,-17 0-1,0-18 1,0-53 62</inkml:trace>
  <inkml:trace contextRef="#ctx0" brushRef="#br0" timeOffset="18987.28">582 617 0,'0'-18'31,"0"36"-15,18 35-1,-1 17 1,-17-34-16,0 17 16,0-18-16,18 18 15,-18-36-15,0 19 16,0 17 0</inkml:trace>
  <inkml:trace contextRef="#ctx0" brushRef="#br0" timeOffset="19270.66">741 493 0,'17'18'31,"1"17"-15,35 36-1,-53-36-15,18 36 16,-18 35 0,-18-18-1,0-18 1,-17-52-16,35 0 0</inkml:trace>
  <inkml:trace contextRef="#ctx0" brushRef="#br0" timeOffset="19930.73">441 1534 0,'18'-17'31,"17"17"-15,0 0 0,18 17-1,-35 1-15,-18 17 16,0 36-1,-36-18 1,-16 17 0,34-35-1,18-17 1,0 0 0,70-36 15,-52 0-16,17 1-15</inkml:trace>
  <inkml:trace contextRef="#ctx0" brushRef="#br0" timeOffset="20198.5">758 1464 0,'18'0'16,"-36"0"-16,89 53 31,-53 35-15,-18 0-1,-18 18 1,-17-71-16,-1 36 16</inkml:trace>
  <inkml:trace contextRef="#ctx0" brushRef="#br0" timeOffset="20921.43">317 2434 0,'0'0'16,"18"0"-1,17 0 1,36 0-1,-18 17 1,-18 19 0,-35-1-1,0 0 1,-17-35-16,-1 35 16,-35-17-1,53 0 1,35-1-1,18 1 1,-35 17 0,17-17-1,-35 35 1,-35-35 0,-18 17-1,18-18 1,-18-17-1,53-17-15</inkml:trace>
  <inkml:trace contextRef="#ctx0" brushRef="#br0" timeOffset="21110.98">635 2681 0</inkml:trace>
  <inkml:trace contextRef="#ctx0" brushRef="#br0" timeOffset="21393.98">706 2381 0,'0'0'16,"35"0"0,-35 17-16,35 19 15,0 17 1,-17 70 0,-18-88-16,-18 54 15,-17-19 1,-18 36-16</inkml:trace>
  <inkml:trace contextRef="#ctx0" brushRef="#br0" timeOffset="22198.32">564 3668 0,'0'0'0,"0"53"47,0 0-31,0 0-1,18-18 1,17-17-1,1-36 1,-1 1 0,-17-1-1,-1 1-15,1-1 16,-18 0 0,0 36-1,17 0 1,-17-1-16,0 1 0,0-1 15,0 54 1,0-36-16,0-17 16,-17 53-1</inkml:trace>
  <inkml:trace contextRef="#ctx0" brushRef="#br0" timeOffset="22481.24">1058 3598 0,'18'0'15,"-36"0"-15,36 18 16,17 17-16,-35-18 0,53 160 31,-53-71-15,0-53-16,-35-18 15,-89 124 1,54-106-16</inkml:trace>
  <inkml:trace contextRef="#ctx0" brushRef="#br0" timeOffset="38342.22">2575 5344 0,'0'-17'16,"0"34"31,0 54-31,18 123 15,-18-71-16,0-52 1,0-1 0,0-52-1,0 0-15</inkml:trace>
  <inkml:trace contextRef="#ctx0" brushRef="#br0" timeOffset="38609.5">2558 5291 0,'0'0'0,"17"-17"15,1 17-15,17-18 16,-17 18-1,35-18 1,35 18 0,-35 0-1,-18 0-15,0 0 16,-17 0-16</inkml:trace>
  <inkml:trace contextRef="#ctx0" brushRef="#br0" timeOffset="38812.68">2663 5538 0,'0'0'15,"124"-17"32,-71-1-31,-36 0-16</inkml:trace>
  <inkml:trace contextRef="#ctx0" brushRef="#br0" timeOffset="39094.97">3122 5256 0,'0'0'0,"0"-18"31,0 36-15,0 35-1,35 35 1,-35-17 0,0 17-1,0-35 1,0 0-16</inkml:trace>
  <inkml:trace contextRef="#ctx0" brushRef="#br0" timeOffset="39440.01">3334 5485 0,'0'18'15,"0"-36"-15,-18 71 16,18-35-16,18 17 31,35 0-15,-18-35-1,35-17 1,-34-1 0,-19-35-1,-34 36 1,-36-19-1,18 19 1,-1 17 0,19 0-16</inkml:trace>
  <inkml:trace contextRef="#ctx0" brushRef="#br0" timeOffset="40037.47">3757 5450 0,'0'0'0,"-53"35"31,36 1-15,-1-19-16,18 18 15,18-17 1,34 0-1,1-36 1,-17-17 0,17 0-1,-53 17 1,0 36 0,17-1-1,-17 1-15,35-1 16,1 1-1,-19-18-15,19 0 16,-1-18 0,0 1-16,-17-18 15,17-36 1,-17 0 0,-18 1-1,0 35-15,0-36 31,-18 71-15,18 71 15,18 17-15,-1-35 0,19 53-1,-19-89-15,1 18 16,17-17-1,1 0 1</inkml:trace>
  <inkml:trace contextRef="#ctx0" brushRef="#br0" timeOffset="40194.51">4163 5432 0,'0'0'15,"53"0"17,53-17-17</inkml:trace>
  <inkml:trace contextRef="#ctx0" brushRef="#br0" timeOffset="40351">4463 5362 0,'0'17'31,"35"19"-15,-17 17-1,-1 0 1,-17-36-16,0 1 16</inkml:trace>
  <inkml:trace contextRef="#ctx0" brushRef="#br0" timeOffset="40492.78">4463 5344 0,'0'-17'16,"0"34"-16,-18-52 16,36 35-16</inkml:trace>
  <inkml:trace contextRef="#ctx0" brushRef="#br0" timeOffset="41135.71">4604 5397 0,'35'18'32,"-70"-36"-32,105 36 15,-52-18-15,35 0 16,-18 0-1,0 0 1,36-18 0,-36 0-1,1 18 1,-1-17 0,-18-1-1,-34 18-15,-1 0 16,1 0-1,-1 0-15,0 18 16,18-1 0,36 1-1,-19-18 1,36 0 0,-35-35-1,-1 17 1,-34 53 15,17 18-15,0-17-16,17 34 15,1 36 1,-18-71-16,35 71 16,-17-35-1,-18-36-15,0 18 16,-35-18-1,-18-35 1,-35-53 0,17 0-1,0-17 1,54 52-16,17 0 16,0 1-16,0-1 15,35-17-15</inkml:trace>
  <inkml:trace contextRef="#ctx0" brushRef="#br0" timeOffset="41578.61">6191 5274 0,'0'0'15,"18"35"17,0 18-17,-1-18-15,1 53 16,-1 18-1,1-71-15,-18 54 16,0-1 0,-18-71-1,18 1 1</inkml:trace>
  <inkml:trace contextRef="#ctx0" brushRef="#br0" timeOffset="41828.87">6368 5397 0,'105'18'16,"-69"-1"-16,-177-52 0,282 88 31,-141-35-31,-88 17 31,35-35-15,17 0-16,19 0 15,-1 0-15</inkml:trace>
  <inkml:trace contextRef="#ctx0" brushRef="#br0" timeOffset="42126.85">6738 5397 0,'-18'0'15,"36"0"-15,-71 18 16,35-1-16,1 19 16,-1-1-1,36-17-15,-1 17 16,36 0-1,18-35 1,-18-18 0,-18-34-1,-35-1 1,-53 0 0,18 35-1,17 0-15</inkml:trace>
  <inkml:trace contextRef="#ctx0" brushRef="#br0" timeOffset="42315.61">7108 5344 0,'18'0'16,"-18"18"-16,0-1 0,18 1 15,17 35 1,-35 18 0,0-54-16</inkml:trace>
  <inkml:trace contextRef="#ctx0" brushRef="#br0" timeOffset="42441.13">7144 5274 0,'0'0'16</inkml:trace>
  <inkml:trace contextRef="#ctx0" brushRef="#br0" timeOffset="42770.71">7320 5362 0,'18'17'16,"-36"-34"-16,71 70 15,-35-18 1,-18-17 0,0-54 30,35 1-30,0 17 0,18 18-1,18 36 1,-54 17 0,19 0-1,-36-18 1,0 0-16</inkml:trace>
  <inkml:trace contextRef="#ctx0" brushRef="#br0" timeOffset="42992.11">7902 5203 0,'-17'35'31,"17"1"-31,0-1 16,35 53-1,-35-35 1,17 0 0</inkml:trace>
  <inkml:trace contextRef="#ctx0" brushRef="#br0" timeOffset="43164.67">7761 5362 0,'0'0'16,"35"0"0,-17 0-16,17 0 15,53 17 1,36 1-1,-106-18-15</inkml:trace>
  <inkml:trace contextRef="#ctx0" brushRef="#br0" timeOffset="43623.51">9137 5432 0,'-35'0'16,"70"0"-16,-70-17 16,52 17-1,1 0-15,52 0 16,36 0 0,-35 0-16,52 17 15,89-17 1,-89 0-1,1-17 1,-71 17 0,0-18-1,-36 0 1,1 1 0</inkml:trace>
  <inkml:trace contextRef="#ctx0" brushRef="#br0" timeOffset="43882.75">9931 5150 0,'0'0'0,"35"18"15,18-1 1,0 19-1,-18-19 1,0 19-16,18 69 16,-70-52-1,-19 18 1,-34-18 0,52-36-16,-17 1 15,17-18-15,-35 18 16</inkml:trace>
  <inkml:trace contextRef="#ctx0" brushRef="#br0" timeOffset="44298.71">11236 5150 0,'18'53'31,"-1"-18"-15,1 1-16,0 34 15,-18 18 1,0 36-1,0-71 1,-18-18-16</inkml:trace>
  <inkml:trace contextRef="#ctx0" brushRef="#br0" timeOffset="44534.1">11183 5097 0,'35'-17'15,"-70"34"-15,123-70 16,-52 36-16,175-1 31,-123 18-15,-52 0-16,17 0 15,-36 18-15</inkml:trace>
  <inkml:trace contextRef="#ctx0" brushRef="#br0" timeOffset="44723.32">11307 5397 0,'0'0'0,"52"0"16,-34 0-16,88-18 31,-71 1-31</inkml:trace>
  <inkml:trace contextRef="#ctx0" brushRef="#br0" timeOffset="44912.5">11994 5238 0,'-17'0'16,"-18"36"0,-18 52-1,17-35 1,-34 53-1,52-54-15</inkml:trace>
  <inkml:trace contextRef="#ctx0" brushRef="#br0" timeOffset="45148.59">11730 5221 0,'0'0'0,"17"0"16,1 0-16,17 35 15,1 0 1,17 71 0,0-53-1,-18 35 1,18-53-1</inkml:trace>
  <inkml:trace contextRef="#ctx0" brushRef="#br0" timeOffset="45572.09">11553 5256 0,'18'18'31,"0"-1"-15,-18 1-16,17 17 15,-17-17-15,0 17 16,-17 36 0,-1-54-1</inkml:trace>
  <inkml:trace contextRef="#ctx0" brushRef="#br0" timeOffset="45745.48">11553 5150 0,'0'-18'16</inkml:trace>
  <inkml:trace contextRef="#ctx0" brushRef="#br0" timeOffset="46153.34">12206 5344 0,'18'0'15,"-1"0"1,36-17 0,0-1-1,-18-17 1,-17 35 0,-53-36-1,-18 36 1,-18 18-1,36 17 1,-18 18 0,53 0-1,35 18 1,18-54 0,36 19-1,-19-36 1,-35 0-16</inkml:trace>
  <inkml:trace contextRef="#ctx0" brushRef="#br0" timeOffset="46576.82">12753 5044 0,'0'-17'15,"0"34"-15,0-17 16,0 18-16,18 35 16,-1 53-1,1-36 1,-18 1 0,17-54-16,-17 72 31,-17-107 0,-18-17-15,17 17-1,-53 18 1,36 18 0,0 17-1,35 36 1,17-36-1,36 0 1,0-17 0,-17-18-16</inkml:trace>
  <inkml:trace contextRef="#ctx0" brushRef="#br0" timeOffset="47001.15">13723 4974 0,'0'0'0,"-18"0"16,18 53-1,36 52 1,-1-16-1,-17 69 1,-1-69 0,-17 34-1,0-70 17,-17-35-32</inkml:trace>
  <inkml:trace contextRef="#ctx0" brushRef="#br0" timeOffset="47252.12">13847 5203 0,'17'-18'15,"18"1"-15,-87 52 0,228-53 31,-158 18-31,17 36 16,-35-1 0,-18-17-16,-35 17 15,-17 0 1,34-35 0,1 0-16</inkml:trace>
  <inkml:trace contextRef="#ctx0" brushRef="#br0" timeOffset="47567.28">14287 5185 0,'-17'0'15,"34"0"-15,-69 18 16,52 0-16,-36 35 15,36-18 1,0-17-16,36 17 16,-1 0-1,-18-35-15,54 18 16,-18-36 0,0-35-1,-35 36-15,-18-36 16,-18 17-1,-35-17 1,0 36 0,18-1-16</inkml:trace>
  <inkml:trace contextRef="#ctx0" brushRef="#br0" timeOffset="47787.41">14693 5115 0,'0'17'31,"0"-34"-31,18 87 16,-1-52-16,-17 17 16,0-17-16,36 53 15,-36-36 1,0-18-16,0 1 15</inkml:trace>
  <inkml:trace contextRef="#ctx0" brushRef="#br0" timeOffset="47928.86">14623 5009 0,'0'0'0,"17"0"16</inkml:trace>
  <inkml:trace contextRef="#ctx0" brushRef="#br0" timeOffset="48273.53">14922 5150 0,'18'35'16,"-36"-70"-16,54 106 15,-19-54-15,1 19 16,-18-1 0,0-17-1,0-36 1,0-17-1,18-1 1,17 1 0,0 17-1,18 36 1,-35 0 0,35 52-1,-36-17 1,1-18-16</inkml:trace>
  <inkml:trace contextRef="#ctx0" brushRef="#br0" timeOffset="48526.13">15628 4956 0,'0'0'0,"-18"0"16,18 18-1,0 52 1,0-34-16,36 52 16,-19 0-1,-17-53-15,0 36 16,0-36-1,0-17-15</inkml:trace>
  <inkml:trace contextRef="#ctx0" brushRef="#br0" timeOffset="48761.75">15381 5221 0,'0'0'15,"0"0"1,53 0 0,70 0-1,-17 17 1,18 19 0,-54-36-1,-52 0-15</inkml:trace>
  <inkml:trace contextRef="#ctx0" brushRef="#br0" timeOffset="61452.17">7920 599 0,'0'0'15,"-35"0"1,17 0 0,18 18-1,18-18 1,34 0-1,72-18 1,-1 18 0,-87 0-16,211 0 31,-89 0-15,-16 0-1,-90-17 1,1 17-1,0 0 1</inkml:trace>
  <inkml:trace contextRef="#ctx0" brushRef="#br0" timeOffset="61907.18">8572 282 0,'0'0'15,"0"-18"1,18 36 0,35-1-1,-18 1 1,71 35 0,-88-35-16,35-1 15,-18 1-15,0 35 16,36 17-1,-54-17 1,-34 18 0,-1-36-1,-35 36 1,18-36 0,-36 18-1,54-35-15,-1-18 16,1 17-16,-1 1 15,0-18-15</inkml:trace>
  <inkml:trace contextRef="#ctx0" brushRef="#br0" timeOffset="77826.92">10636 529 0,'0'-18'16,"0"0"15,0 1-15,-17 17 15,-1 17-16,0 1 1,1 0 0,17-1-1,17-17 32,-17-17-31,0-1-16,0 0 31,0 36 110</inkml:trace>
  <inkml:trace contextRef="#ctx0" brushRef="#br0" timeOffset="107738.64">2240 1252 0,'0'0'0,"0"18"16,18-18 15,17 0-16,-17 0 1,35 0 0,0 0-1,35-18 1,-53 18 0,0 0-1,-70 18 32,0-18-31,17 0-16,-17 0 15,-18 17 1,18-17 0,17 0-1,0 0 16,36 0-15,0 0 0,-1 0-1,1-17 1,0 17 0,-1 0 30,-17 17-30,18-17 0</inkml:trace>
  <inkml:trace contextRef="#ctx0" brushRef="#br0" timeOffset="119533.92">10107 247 0,'0'17'63,"0"18"-48,0-17-15,0 0 0,0 88 31,0-36-15,0-35-16,0 18 16,0 18-1,0-36-15,18 71 32,-18-71-17,0-17-15,0 0 31,0-36-15</inkml:trace>
  <inkml:trace contextRef="#ctx0" brushRef="#br0" timeOffset="120259.02">10566 441 0,'0'17'63,"0"1"-48,17-18 17,1 0-17,-36 0 79,1 0-63</inkml:trace>
  <inkml:trace contextRef="#ctx0" brushRef="#br0" timeOffset="125081.83">4586 1058 0,'0'0'0,"0"18"78,0-1-62,0 1-1,0 35 1,0-36-1,-18 19 1,18-19 0,-17 1-1,-1 17 1,1-17 0,-1-18-16,18 35 15,-35-17 1,-1-1-1,19 1 1,-19 0 0,1-18-1,0 17 1,17-17 0,-17 0-1,35 18-15,-18-18 16,1 0-16,-1 0 15,-17 0 1,17 0-16,0 0 16,-17 0-1,18 0-15,-19 0 16,-34 0 0,34-18-1,-16 18 1,-1 0-1,17-17 1,1 17 0,-18-18-1,36 0 1,-19 18 0,1-35-1,0 35 1,35-18-16,-18 18 0,-17-17 31,17-1-31,0 1 16,-17-1-1,35 0 1,-35-17 0,17 17-1,1-17 1,-1 17-1,0 1 1,1-18 15,-1 17-15,0 0 0,1 1 15,-1 17-16,18-18-15,-17 18 32,-1 0 61,0 35-77,18-17 0,0 0-1,-17-1 17,17-34-17,-18-19 16,18 19-15,0-1-16,0 0 16,18 1 31,-1 34-32,1-17 1,0 18-1,-18 0 1,17-1 0,1 1-1,-1-18 1</inkml:trace>
  <inkml:trace contextRef="#ctx0" brushRef="#br0" timeOffset="147148.28">11307 370 0,'0'-18'16,"-18"18"15,-17 0-15,17 0 0,-35 18-1,0 35 1,35 0-1,1-18-15,17 36 16,35-1 0,0-35-1,36-17 1,-53 0-16,52-36 16,18-17-1,-52 0 1,-1-54-1,-35 54-15,0-18 16,-18 0 0,-17 18-1,0 17 1,-36 1 0,18 17-1,36 0 1</inkml:trace>
  <inkml:trace contextRef="#ctx0" brushRef="#br0" timeOffset="147494.59">11871 247 0,'0'17'32,"0"36"-17,18 0 1,-1 53-1,-17-36 1,18 54 0,-18-71-1,0 17 1,0-52-16,0 0 16</inkml:trace>
  <inkml:trace contextRef="#ctx0" brushRef="#br0" timeOffset="148012.87">12488 388 0,'0'0'0,"-17"-18"15,-1 18 1,-17 0 0,17 18-1,-35 35 1,18-18-1,17 53 1,18-35 0,18 35-1,17-35 1,18-35 0,-18-18-16,18 0 15,18-53 1,35-71 15,-89 71-15,-17 18-16,-17 0 15,-19-36 1,1 54 0,0-1-1,0 18-15</inkml:trace>
  <inkml:trace contextRef="#ctx0" brushRef="#br0" timeOffset="148452.73">13017 405 0,'-35'0'31,"0"18"-15,0 35 0,17 17-1,0-52-15,18 35 16,18 0-1,-18-36-15,53 19 16,-18-36 0,-17 17-16,35-34 15,17-36 1,-17 18 0,-35-54-1,-36-16 16,-52 69-15,34 36 0,-17-17-16</inkml:trace>
  <inkml:trace contextRef="#ctx0" brushRef="#br0" timeOffset="149237.72">13617 194 0,'0'17'47,"-17"19"-31,17-1-16,0-18 15,0 19-15,17 34 16,-17 54 0,0-54-1,0 54 1,0-54-1,0 1 1,0-36 0,-17-17-1,17-36 17</inkml:trace>
  <inkml:trace contextRef="#ctx0" brushRef="#br0" timeOffset="152972.76">14746 317 0,'-18'53'78,"1"0"-62,-1-18-16,-17 36 15,-71 123 17,71-124-17,-18 1 1,35-53-16</inkml:trace>
  <inkml:trace contextRef="#ctx0" brushRef="#br0" timeOffset="153397.04">14446 335 0,'0'0'15,"0"-18"1,18 36 0,17-1-1,0 36 1,36 53 0,0 18-1,-36-36 1,-18-71-16,1 54 15,0-36 1,-18-17-16,17 17 16,-17-17-1,0-1 1,18-34 31</inkml:trace>
  <inkml:trace contextRef="#ctx0" brushRef="#br0" timeOffset="159539.53">15857 546 0,'-17'0'46,"-1"18"-30,-17-18 0,-18 0-1,18-18 1,-1-35 0,19 36-16,17-1 15,0 1-15,17-19 16,19 19-1,-19-1-15,19 0 16,34 36 0,-35 17-1,1 53 1,-72 142 15,-17-107-15,18-70-1,-18 0 1,36-35-16,-36-1 16,0-17-1,35-35 1,36-18 0,17 18-1,36-18 1,-36 53-1,18 18 1,-36-1-16,1 1 16,17 35-1,18-18 1,-17 0 0,16-35-1,-16 0 1,-1 0-1</inkml:trace>
  <inkml:trace contextRef="#ctx0" brushRef="#br0" timeOffset="167496.51">16281 123 0,'0'18'47,"-18"-18"-32,0 0 1,1 0 0,-1 0-16,0 0 15,1-18 1,-1 0 0,36 1-1,-1 17 1,36 0-1,-35 17 1,0 36 0,-18 0-1,-18 18 1,-17-1 0,-1-52-1,1 17 1,18-35-16,-1 0 15,0-17 1,36-19 0,17 19 15,0 34-15,-17-17-1,17 18 1,-17 0-1,17-1 1,-17-17-16,0 18 16,17-18-1,0 0 1,-17-18 0</inkml:trace>
  <inkml:trace contextRef="#ctx0" brushRef="#br0" timeOffset="175816.64">7796 1816 0,'18'0'78,"53"0"-62,-1 0 0,36 0-1,-18 0 1,-35 0-1,-18 0 1,-17 0 0,-18-17-16</inkml:trace>
  <inkml:trace contextRef="#ctx0" brushRef="#br0" timeOffset="176116.05">8132 1622 0,'0'0'15,"35"0"1,-18 0-16,19 18 16,17 0-1,-18-1-15,18 19 16,-18 16-1,0 19 1,-17-18 0,-36 0-1,1-18 1,-19 0 0,1-17-16</inkml:trace>
  <inkml:trace contextRef="#ctx0" brushRef="#br0" timeOffset="176762.49">10019 1481 0,'0'18'47,"0"52"-31,0 1-1,0 52 1,0-34 0,0-1-1,0-35 1,0-36 0,0 1-16,0 0 15</inkml:trace>
  <inkml:trace contextRef="#ctx0" brushRef="#br0" timeOffset="179399.37">10442 1746 0,'0'17'125</inkml:trace>
  <inkml:trace contextRef="#ctx0" brushRef="#br0" timeOffset="180081.09">11130 1569 0,'18'0'62,"-18"71"-46,0-18-1,0 35 1,0-35 0,0 35-1,0-53 1,0 18-1,0-35 17</inkml:trace>
  <inkml:trace contextRef="#ctx0" brushRef="#br0" timeOffset="180426.87">11518 1605 0,'0'53'63,"0"17"-48,0 1 1,0-18 0,0-36-16,0 71 31,0-35-16,-17-35 1</inkml:trace>
  <inkml:trace contextRef="#ctx0" brushRef="#br0" timeOffset="180948.26">11994 1569 0,'18'0'46,"-18"18"-30,18 17 0,-18 36-1,0-36 1,0 53 0,0-52-1,0 34 1,0-52-1,-18 17 1</inkml:trace>
  <inkml:trace contextRef="#ctx0" brushRef="#br0" timeOffset="181294.79">12294 1569 0,'18'53'47,"-18"0"-31,0-35-16,0 35 15,0 17 1,0-52-16,0 35 16,0-18-1,0-17-15,0-1 16,0 19-1,-18-36-15</inkml:trace>
  <inkml:trace contextRef="#ctx0" brushRef="#br0" timeOffset="182003.84">12982 1693 0,'0'-18'47,"-17"18"-31,-1 0-16,0 0 15,-35 18 1,0 70 15,53-53-15,0-17-16,18 17 15,0-17 1,-1 0-16,36-18 16,0 0-1,-35 0-15,17-18 16,36-35-1,-54 18 1,-17-36 0,0 36-1,-35-18 1,0 35 0,-18 18-1,35 0-15</inkml:trace>
  <inkml:trace contextRef="#ctx0" brushRef="#br0" timeOffset="182302.04">13335 1569 0,'18'53'47,"-1"18"-31,-17-1 0,0 19-1,0-36 1,-17-1-1,17-16 1</inkml:trace>
  <inkml:trace contextRef="#ctx0" brushRef="#br0" timeOffset="182759.94">14870 1552 0,'-18'17'46,"-17"54"-30,-1-18 0,-34 53-1,17-53 1,18-18 0,17 0-16,0-17 15</inkml:trace>
  <inkml:trace contextRef="#ctx0" brushRef="#br0" timeOffset="182993.66">14587 1552 0,'18'0'16,"-36"-759"-16,89 1553 31,-36-759-15,0 36-1,54 17 1,-36 0 0,-36-70-1,1 0-15</inkml:trace>
  <inkml:trace contextRef="#ctx0" brushRef="#br0" timeOffset="183638.86">15469 1622 0,'0'0'0,"0"18"31,-17-18-15,-1 18-16,-17-18 16,-1 17-1,19-17-15,-1-17 16,-17 17-1,17-18-15,18 0 16,36-17 0,-19 17-16,18 1 15,1 17 1,-1 0-16,0 0 16,-17 0-1,17 70 1,-52-17-1,-1-35-15,-17 52 16,-18-17 0,17-35-16,1 35 15,-18-35 1,36-1-16,-1 1 16,0-18-1,1-35 1,34 17-1,1 0 1,0 18 0,17 18-1,0 0 1,18 17 0,-18-35-1,1 0-15</inkml:trace>
  <inkml:trace contextRef="#ctx0" brushRef="#br0" timeOffset="184284.54">15681 1305 0,'0'0'16,"0"-18"-1,0 36 1,0-1 0,18 19-1,-18 34 1,35 19 15,18-72-15,-18-17-1,-17 0 1,-1-17-16,1-1 16,17-35-1,-35 18 1,0 17 0,18 0-1,-18 36 16,0 17-15,0 1 0,0 34-1,0 1 1,-18-18 0,18-18-16,-17 0 15,-1 0 1</inkml:trace>
  <inkml:trace contextRef="#ctx0" brushRef="#br0" timeOffset="186914.06">8255 2910 0,'-18'0'16,"36"0"-16,-53 0 16,70 0 46,36 0-46,-36 0-16,53 0 15,18 0 1,-71 0 0,0 0-1,-17 0-15</inkml:trace>
  <inkml:trace contextRef="#ctx0" brushRef="#br0" timeOffset="187212.75">8431 2751 0,'36'0'31,"-1"0"-15,-17 0-16,34 18 15,19 52 1,-18-34 0,-18 34-1,-35-52-15,-17 52 16,-1-17-1,0-35-15,-17 17 16,-18 1 0,35-19-16,1-17 0</inkml:trace>
  <inkml:trace contextRef="#ctx0" brushRef="#br0" timeOffset="194815.79">10001 2751 0,'0'-17'15,"0"-1"16,18 18-15,-18 18-16,0 35 16,0-18-1,0 0-15,0 36 16,0 34 0,0-52-1,0 0 1,0-17-1,0-19 1,0 1-16</inkml:trace>
  <inkml:trace contextRef="#ctx0" brushRef="#br0" timeOffset="195083.03">10442 3016 0</inkml:trace>
  <inkml:trace contextRef="#ctx0" brushRef="#br0" timeOffset="195951.01">11642 2839 0,'0'0'0,"-36"-17"15,-17 17 1,18 0 0,-18 17-1,18 19 1,0 17 0,35 0-1,0 17 1,35-35-1,-17-35 1,140 18 0,-122-36-1,17-17 1,-18-18 0,-35 18-16,-18 0 15,-17-1 1,-36 1-1,36 17 1,0 18 0,17 0-16</inkml:trace>
  <inkml:trace contextRef="#ctx0" brushRef="#br0" timeOffset="196217.41">11889 2698 0,'0'0'0,"17"0"16,-17 18 15,36 53-15,-36-1-1,35 36 1,-35-53-16,0-36 16,0 19-16,0 17 15,17-36-15</inkml:trace>
  <inkml:trace contextRef="#ctx0" brushRef="#br0" timeOffset="196516.04">12788 2751 0,'18'0'16,"-36"18"-1,1 0-15,-1 17 16,-35 53 0,0 18 15,0-36-15,36-52 15,-1-18-31</inkml:trace>
  <inkml:trace contextRef="#ctx0" brushRef="#br0" timeOffset="196766.5">12559 2751 0,'0'0'16,"0"-17"-16,18 17 15,-1 17 1,1 1-16,-1 35 16,19 0-1,-19-18-15,19 36 16,-19-19 0,1-16-16,0-1 15,17 0 1,-35-17-16</inkml:trace>
  <inkml:trace contextRef="#ctx0" brushRef="#br0" timeOffset="197772.7">14023 2839 0,'0'18'46,"-35"0"-30,17-1-16,-17-17 16,-1 18-1,1-18-15,0 0 16,-18-35 0,35-1-1,18-16 1,18 34-16,17-17 15,18-1 1,-35 36-16,35-17 16,35 17-1,-35 17 1,-53 36 0,0-35-16,-18 52 15,-17 19 1,0-54-16,-18 35 15,-18 1 1,1-53 0,17 17-1,0-35 1,53-18 0,0 1-16,0-1 15,35 0 1,0 18-1,18 18 1,0 0 0,35 17-1,-35-17 1,0 17 0,-35-18-1,17-17 1,-35-17-16,18 17 0</inkml:trace>
  <inkml:trace contextRef="#ctx0" brushRef="#br0" timeOffset="206296.25">14728 2504 0,'-17'0'15,"-1"0"1,36 0 31,-1 0-32,19 0-15,17 0 16,-36 0 0,54 0-1,-54 0 1,1-17-1</inkml:trace>
  <inkml:trace contextRef="#ctx0" brushRef="#br0" timeOffset="206830.77">15064 2328 0,'17'0'16,"19"-18"0,16 18-1,19 18 1,-36 0 15,-35 17-15,0 0-1,0-17-15,-35 17 16,17 0 0,1 1-1,17-19 1,0 1-1,35-1 1,0 1 0,-17 0-1,0-1-15,-1 1 16,-17 17 0,-17-17-1,-19 0 1,1-1-1,-18-17 1,18 0 0,0-17-1,17 17-15,-17 0 0</inkml:trace>
  <inkml:trace contextRef="#ctx0" brushRef="#br0" timeOffset="208049.67">7973 4057 0,'0'0'0,"-18"0"16,0 17-1,54-17 16,17 0-15,35 0 0,-35-17-1,-18 17-15,18 0 16,0 0 0,-18 0-1,-17 0 1,-1 0-16</inkml:trace>
  <inkml:trace contextRef="#ctx0" brushRef="#br0" timeOffset="208301.29">8326 3862 0,'17'0'32,"-34"0"-32,52 0 15,-18 0-15,19 36 16,-19-19 0,1 1-16,0 17 15,-1 1 1,-34 17-1,-1-18 1,-17 0 0,-1-35-16</inkml:trace>
  <inkml:trace contextRef="#ctx0" brushRef="#br0" timeOffset="209154.6">9560 4092 0,'-17'0'16,"34"0"-16,-70 0 15,71 0 32,17 17-31,1-17-16,-1 0 15,53 18 1,-70-18-16,17 0 16,71 0-1,-71 0 1,-17 0 0</inkml:trace>
  <inkml:trace contextRef="#ctx0" brushRef="#br0" timeOffset="211306.99">10795 3774 0,'0'36'78,"18"16"-63,-18 1-15,0-35 16,0 106 0,17-36-1,-17-18 1,0-52-16,0 35 16,0-18-1,0 0 1,0-52 15</inkml:trace>
  <inkml:trace contextRef="#ctx0" brushRef="#br0" timeOffset="211558.99">11236 4109 0,'0'0'31</inkml:trace>
  <inkml:trace contextRef="#ctx0" brushRef="#br0" timeOffset="212094.77">11747 3968 0,'-17'0'15,"-18"0"17,-1 53-17,19-35 1,17 70 15,0-35-15,35 35 15,-17-88-31,52 18 31,-52-36-31,17 1 16,18-1 0,-35-17-16,-1-1 15,19 1 1,-36 0-16,0 0 15,-18-18 1,0 53-16,-17-36 16,0 19-1,-1 17 1,19 17-16</inkml:trace>
  <inkml:trace contextRef="#ctx0" brushRef="#br0" timeOffset="212550.48">12171 4004 0,'0'0'16,"-18"0"15,18 17-15,0 1-16,-17 17 15,-1 0 1,18-17-16,0 17 16,18 1-1,17-1 1,0-35-1,36 0 1,-36-18 0,0-35-1,-17 36-15,-1-1 16,-17 0-16,18-34 16,-36-1-1,-17 35 1,0 0-1,17 18 1,1 0-16</inkml:trace>
  <inkml:trace contextRef="#ctx0" brushRef="#br0" timeOffset="212880.9">12594 3827 0,'18'0'47,"-18"71"-32,0-18 1,0 53 0,0-36-1,0 1 1,0-54-16,0 19 16,0-1-1,0-18 1,17-17-16</inkml:trace>
  <inkml:trace contextRef="#ctx0" brushRef="#br0" timeOffset="213466.19">13741 4021 0,'-18'36'63,"-17"16"-47,17-34-16,0 35 15,-17 18 1,-35-1-1,34-17 1,1 18 0,17-54-16,1 1 15,-1-18 1</inkml:trace>
  <inkml:trace contextRef="#ctx0" brushRef="#br0" timeOffset="213732.55">13441 4057 0,'0'0'16,"17"0"0,19 35-1,17 0 1,17 36-1,-35-1 1,18 18 0,-35-70-16,0 17 15,-18-17-15,17 17 16,1-17-16</inkml:trace>
  <inkml:trace contextRef="#ctx0" brushRef="#br0" timeOffset="214534.3">14817 4004 0,'0'0'15,"0"17"1,-36 1 0,1-18-1,17 18-15,-17-18 16,-18-18-1,18 0 1,35-35 0,0 18-1,35 0 1,-17 17-16,0 0 0,-1 18 16,18 0-1,1 0-15,-1 36 16,-17 52-1,-18-17 1,-36 52 0,-17-52-1,1-19 1,34-34-16,-106 35 31,72-53-15,52-35-1,0-1 1,0 19-16,52-1 16,-16 1-1,17 17 1,-18 35 0,0 0-1,0 0 1,1-17-1,-19-18-15</inkml:trace>
  <inkml:trace contextRef="#ctx0" brushRef="#br0" timeOffset="-214316.78">15134 3510 0,'0'35'47,"0"0"-31,0 1-16,0-1 16,-17 53 15,-1-70-31,18-1 15,0-52 32,0 17-31,18-17-16,-18 0 16,0 0-1,0-1-15,0 1 16,0 17-1,0 1-15,0-1 32,0 36-17,0-1 1,0 36 0,0-17-1,0 52 1,0 18 15,-18-106-31</inkml:trace>
  <inkml:trace contextRef="#ctx0" brushRef="#br0" timeOffset="-201337.03">16986 335 0,'0'-18'47,"36"18"-32,-19-18-15,18 18 16,1-17 15,-19 17-31,19 0 16,-1 0-1,-35 17 48,18 19-47,-1-19-1,1 36 1,-18-35-16,17 52 15,1 54 1,-18-18 0,18 88-1,-1-71 1,19 89 0,-19 35-1,-17-88 1,0-71-16,18 88 15,0 106 1,-18-105 0,17 105-1,-17-106 1,18 89 0,-18-18-1,-18-106 1,1-53-16,17 53 15,-18 18 1,0-88-16,18 70 16,-35 70-1,35-34 1,0-54 0,0-87-16,18 158 31,-18-106-16,0-71-15,-18 36 16,-35 0 15,-35-17-15,17-36 0,-52 0-1,88 0-15,-36 0 16,0 0-1,36-36-15,0 19 0</inkml:trace>
  <inkml:trace contextRef="#ctx0" brushRef="#br0" timeOffset="-200645.59">17621 1005 0,'-17'0'15,"34"0"-15,-52 18 16,70-18 15,53 0-15,-52 0-16,52-18 15,71 18 1,-89-18-16,36 18 16,-53 0-1,0 0 1,-35-17-16</inkml:trace>
  <inkml:trace contextRef="#ctx0" brushRef="#br0" timeOffset="-200393.48">18115 793 0,'0'0'0,"71"0"16,-1 0-1,36 36 1,-53-1-1,-18 35 1,-52 19 0,-1-36-1,-53 17 1,36-52-16</inkml:trace>
  <inkml:trace contextRef="#ctx0" brushRef="#br0" timeOffset="-200016.83">19297 582 0,'0'0'15,"0"35"32,18 71-31,-1 0-1,-17-36 1,0-52-16,0 52 16,0-17-1,0-35-15,-17 0 16</inkml:trace>
  <inkml:trace contextRef="#ctx0" brushRef="#br0" timeOffset="-199687.03">19332 617 0,'35'0'32,"18"70"-17,-17-17 1,17 53-1,-18-70 1,18 16 0,-18-16-1,0-54 1,-17-17 0,0-36-1,-18 1 1,0-19-1,0 72 1,0-1-16,-18 1 0</inkml:trace>
  <inkml:trace contextRef="#ctx0" brushRef="#br0" timeOffset="-199324.33">19950 758 0,'0'18'16,"0"-1"-16,-18 1 15,0 35 1,18 0 0,0-18-1,36 0 1,16-35-1,-16 0 1,17-35 0,-18-35-1,-35 52 1,-35-53 15,-18 18 0,35 36-31</inkml:trace>
  <inkml:trace contextRef="#ctx0" brushRef="#br0" timeOffset="-198994.92">20214 723 0,'18'17'15,"-36"-34"-15,89 34 16,-54 1-16,19 0 16,52 35-1,-53-18 1,-17 0 0,-36-17-1,0-18 1,-17-18 15,53-35-15,-18 0-1,70 0 1,-52 36-16,0 17 16,-1-18-16,19 0 0</inkml:trace>
  <inkml:trace contextRef="#ctx0" brushRef="#br0" timeOffset="-198189.69">21131 635 0,'0'0'0,"0"-18"15,18 18 1,0 53 0,-1 0-1,19 35 1,-36-35-1,0-18 1,0-17-16,0-18 31,0-18-15,0 1-16,0-36 16,35-53 15,18 53-16,0 53 1,-18 35 0,-17-17-16,17-1 15,-17 54 1,-18-36 0,-18-17-1,18-36 16,18-35-15,17 0 0,18-17-1,-18 70 1,0 0 0,18 35-1,-35 18 1,-1 18-1,-17-36 1</inkml:trace>
  <inkml:trace contextRef="#ctx0" brushRef="#br0" timeOffset="-197357.77">22013 687 0,'0'-17'16,"0"34"-16,-35-34 16,17 17-16,-35 0 15,18 53 1,0-53-16,35 53 16,0-18-1,0-17-15,35 17 16,36-35-1,-18-35 1,-18-1 0,-35 19-16,18-19 15,-18 19 1,17 70 15,36-18-15,-18 0-1,18-17 1,0-36 0,-17-35-1,-1 0 1,-18-70 0,1 70-16,0-35 15,-18 17 1,-18-17-1,18 70 1,-18 18 0,18 18-16,0 17 15,18 18 1,0 71 0,-18-1-1,17-52 1,1-36-16,-18-17 0,18-1 15,35 36 1,-1-53 0,19-17-1,-18-54 1,0 18 0,-53 18-16,18 17 15,-1-52 1,-17 52 15,0 71-15,0-18-1,18 36 1,-18-54-16,0 19 16,-18-19-1</inkml:trace>
  <inkml:trace contextRef="#ctx0" brushRef="#br0" timeOffset="-197231.87">22719 493 0,'0'-17'16,"0"34"-16,18-52 15,-1 35-15</inkml:trace>
  <inkml:trace contextRef="#ctx0" brushRef="#br0" timeOffset="-196869.83">23089 546 0,'18'0'16,"0"0"-16,-1 0 16,54 0-1,-18 0 1,0 18 0,-36 0-16,-17-1 15,-17 54 1,-19-36-1,-17 36 1,36-54-16,-1 19 16,0-19-1,18 1 1,18-18-16,88-18 31</inkml:trace>
  <inkml:trace contextRef="#ctx0" brushRef="#br0" timeOffset="-196553.84">23724 723 0,'0'0'16,"36"-18"15,16 18-16,-16-18 1,17 1 0,-36-1-16,1-35 15,-18 18 1,-35 17 0,-36 18-1,36 0-15,-18 36 16,0 34-1,53 18 1,35-35 0,-17-35-16,0 0 0</inkml:trace>
  <inkml:trace contextRef="#ctx0" brushRef="#br0" timeOffset="-196047.47">19967 1375 0,'0'36'47,"0"17"-32,0-18-15,18 35 16,-18 1-1,0-18-15,17 17 16,-17-17 0,0-35-16,0 0 0</inkml:trace>
  <inkml:trace contextRef="#ctx0" brushRef="#br0" timeOffset="-195371.77">19791 1711 0,'0'0'16,"35"-18"-1,0 18-15,54-18 16,-1 1 0,-35-1-16,-18 0 0,-17 18 15,17-17-15,0-19 16,-35 19-1,0-36 1,-17 35 0,-1 1-1,18 34 1,18 36 0,-1-18-16,1 18 15,-1 18 1,-17-53-16,0 34 15,0-16 1,0-19 0,0-34-1,36-1 1,-1 0 0,0 1-1,-17-1 1,17 18-16,71-35 15,-35 35 1,-19-53 0,-16 18-1,-36-1 1,0 19 0,-53 34-1,35-17-15,-17 53 16,-18 18-1,53-18 1,18 17 0,-1-34-1,54-19 1,-1-17 0,-52-17-16</inkml:trace>
  <inkml:trace contextRef="#ctx0" brushRef="#br0" timeOffset="-194710.73">21766 1428 0,'18'0'31,"0"36"-15,-1-19-16,1 36 15,-18 0 1,18 35-1,-1-52 1,-17-1 0,0-18-1,0-34 1,0-36 0,0 0-1,0 18-15,0-18 16,53 0-1,-18 35 1,18 1 0,-17 34-1,-1 19 1,18 34 0,-53-35-1,17 1-15,-17-1 16,18 0-1,-18-17-15</inkml:trace>
  <inkml:trace contextRef="#ctx0" brushRef="#br0" timeOffset="-194411.63">22296 1552 0,'0'53'31,"0"-18"-15,17-17-16,1 17 15,17 0 1,-17-17-16,17-18 16,36 0-1,-36-35 1,-18-36-1,1 36 1,-36-18 0,18 35-16,-35 1 15</inkml:trace>
  <inkml:trace contextRef="#ctx0" brushRef="#br0" timeOffset="-193845.89">22737 1499 0,'17'18'16,"-34"-36"-16,52 71 16,-18-36-16,1 1 15,0 35 1,-18-18-1,0-17 1,0 0 0,0-36-1,17-17 1,1-1 0,0 36-16,-18-17 0,35 17 15,18-18 1,35 53 15,-53 1-15,-35-19-1,-17 1 1,34-71 31,19 0-32,-1 35 1,18 18 0,-18 0-1,18 53 1,-18 0 0,-17-17-1,-18-19-15,18 18 16</inkml:trace>
  <inkml:trace contextRef="#ctx0" brushRef="#br0" timeOffset="-193390.25">23460 1340 0,'0'-18'15,"17"18"-15,-34 18 0,34-18 16,19 35 0,-1 71-1,18-18 1,-53-35 0,0-35-16,0 0 15,0-1 1,35-52 15,0 0-15,18 35-1,-35 0 1,0 17-16,17 1 16,-35 17-1,0-17-15,0 0 16,-18 34-1,-17-52 1,-36 18 0,36-18-16,0-18 15,-18 18 1,53-17-16</inkml:trace>
  <inkml:trace contextRef="#ctx0" brushRef="#br0" timeOffset="-193044.22">24059 1675 0,'36'-17'16,"-72"34"-16,107-70 15,-36 18 1,-17 0-1,-18 0 1,-53-1 0,53 19-16,-53 17 15,18 0 1,-36 53 0,54-36-16,-1 36 15,36 53 1,70 0 15,0-71-15,-35-35-16</inkml:trace>
  <inkml:trace contextRef="#ctx0" brushRef="#br0" timeOffset="-192745.16">24412 1587 0,'53'0'16,"0"18"-1,18 35 17,-54-18-32,19 0 15,-19 0 1,-34-17-1,-36 0 1,17-54 15,54-16-15,0 34-16,35-35 16,35-18-1,-71 71-15,1-17 0</inkml:trace>
  <inkml:trace contextRef="#ctx0" brushRef="#br0" timeOffset="-178553.81">11060 776 0,'0'0'0,"0"-18"15,0 36 64,0-1-64,0 19 1,0-1-1,17 0 1,-17-17 0,0-1-16,0 1 31,18 0-15,-1-18 30,36 17-30,-35-17-16,0 0 16,17 0-16,18 0 15,17 0 1,-34 0-16,-1 18 16,71-18 15,-71 0-31,36 0 15,17 0 1,-53 0-16,159 18 31,-123-18-15,-36 0-16,36 0 16,-1 0-1,36 0 1,-36 0-1,36 0 1,-35 0 0,17 17-1,-17-17 1,17 0 0,-35 0-1,53 0 1,-89 0-16,18 0 15,-17 0-15,141 0 32,-124 0-17,0 0-15,18 0 16,0 0 0,-17 0-16,-1 0 15,0 0 1,18 0-1,-18 0 1,1 0 0,-1 0-1,-18 0 1,19 0 15,-19 0 16,1-17-31,0 17-1,-18-36 1,0 19 15,0-1-15,0 0 31</inkml:trace>
  <inkml:trace contextRef="#ctx0" brushRef="#br0" timeOffset="-175895.82">10971 2099 0,'0'-18'15,"0"53"48,18-17-48,-18 0-15,18 17 16,-1 0 0,-17-17-16,18 17 31,0 0-15,-1-17-1,18-18 1,-17 0-16,35 0 15,35 0 1,0 0 0,36 0-1,-71 0-15,70 0 16,18 0 0,-88 0-16,106-18 15,-18 18 1,-88 0-16,176-17 31,-176 17-31,53 0 16,-18 0-1,-35 0-15,0 0 16,88-18 0,-88 18-16,-18 0 15,54-35 1,-36 35-1,-18-18 1,0 0 0,-17 1 15,-1-1 0,-17 1-15,0-1-16,18 0 15,-18 1 1,0-1 0,0-17-1,0 17 1,-18 0 0</inkml:trace>
  <inkml:trace contextRef="#ctx0" brushRef="#br0" timeOffset="-174948.44">11395 3280 0,'0'0'15,"0"-17"1,-18-1 0,18 0-1,-18 18 16,18 36 1,18-1-17,0 18 1,-18 0 0,17-18-1,19 0 1,-1-17-1,35-18 1,19 0 0,34 0-1,-17-18 1,35-17 0,-88 18-1,-18 17 16,-17-18-31,0 0 16,-18-17 0,-18 17 15,0-17-15,18 17-1,-35-17 1,17 35 15</inkml:trace>
  <inkml:trace contextRef="#ctx0" brushRef="#br0" timeOffset="-173909.93">11624 4356 0,'0'0'0,"-18"-17"15,1-1 1,-1 18 0,18 18 31,35 35-32,-35 0 1,36-18-1,-36 0 1,17 0 0,1-17-1,0 0 1,34-18 0,54-18-1,-17 18 1,69 0-1,-70-18 1,36 18 0,-89-17-16,71 17 15,-35-18 1,-36 18-16,0 0 16,0-18-1,-17 1 1,-18-1-1,0 1 1,0-1 0,0-17-1,0 17 1,0 0 0,-18 18 77</inkml:trace>
  <inkml:trace contextRef="#ctx0" brushRef="#br0" timeOffset="-172127.18">11553 4497 0,'0'-17'16,"0"34"-16,-35-52 15,0 35 1,-18 18 0,-53 35-1,18 0 1,-53 70-1,53-17 1,17 17 0,-35 71-1,89-123-15,-19 0 16,19 17-16,-1 0 0,0 0 16,-34 89-1,16-89-15,-52 353 31,70-283-15,1-34 0,-1 17-1,18-70 1,0-54 0</inkml:trace>
  <inkml:trace contextRef="#ctx0" brushRef="#br0" timeOffset="-171826.58">10231 6491 0,'35'70'31,"-18"1"-16,36 52 1,-17-35 0,-19-52-16,36-1 15,-18 0 1,54-35 0,-54-17-1,53-54 1,-17 1-1,17-36 1</inkml:trace>
  <inkml:trace contextRef="#ctx0" brushRef="#br0" timeOffset="-171400.97">10989 6861 0,'0'0'16,"18"0"0,-1 18-1,-17 70 1,0 0-1,18 124 17,0-142-17,-18-52 1</inkml:trace>
  <inkml:trace contextRef="#ctx0" brushRef="#br0" timeOffset="-171196.98">11007 6914 0,'0'0'15,"17"0"1,19 18 0,34 35-1,-17-18 1,0 18-1,-18-53-15,1 17 16</inkml:trace>
  <inkml:trace contextRef="#ctx0" brushRef="#br0" timeOffset="-170992.31">11465 6879 0,'0'0'0,"-35"35"31,0 36-15,-18-19-1,18 19 1,-1-53 0,36-1-16</inkml:trace>
  <inkml:trace contextRef="#ctx0" brushRef="#br0" timeOffset="-170818.8">11465 6896 0,'0'0'0,"0"18"16,0 17 0,18 53-1,-18-17 1,18 35-1,-1-53 1,-17-36-16</inkml:trace>
  <inkml:trace contextRef="#ctx0" brushRef="#br0" timeOffset="-170473.72">11765 7037 0,'-18'0'16,"36"0"-16,-88 0 16,70 18-16,-53 35 15,35 0 1,0-35-16,36 17 16,0-17-1,35-18 1,-18-36-1,18-34 1,-36 17 0,-17 17-1,18 89 17,0 18-17,-1-18 1,19 0-1</inkml:trace>
  <inkml:trace contextRef="#ctx0" brushRef="#br0" timeOffset="-169842.79">11977 7037 0,'0'0'16,"17"18"-1,1 0-15,0 35 16,-18-18 0,0 18-1,0-35 1,0-54 15,35-34-15,0 17-1,18 35 1,-53 36 0,35 35-1,-35 17 1,36-17 0,-19-35-1,36-18 1,18-35-1,-18-36 1,-36 36-16,36-54 16,-17-16-1,-19 69-15,1-122 32,-18 87-17,0 53 1,-18 18-1,18 53 1,0 18 0,0 35-1,18 17 1,0-52 0,17-18-1,-18-18 1,1-35-1</inkml:trace>
  <inkml:trace contextRef="#ctx0" brushRef="#br0" timeOffset="-169642.76">12400 6932 0,'0'0'16,"71"0"0,-18 0-1,35-18 1,-53 0-16</inkml:trace>
  <inkml:trace contextRef="#ctx0" brushRef="#br0" timeOffset="-169421.86">12771 6826 0,'0'0'0,"35"35"16,-18 0-1,1 18 1,-18 0-1,0 0 1,0-35 0,-18-1-16</inkml:trace>
  <inkml:trace contextRef="#ctx0" brushRef="#br0" timeOffset="-169296.81">12771 6755 0,'0'0'16,"0"-17"-16</inkml:trace>
  <inkml:trace contextRef="#ctx0" brushRef="#br0" timeOffset="-168982.43">13106 6738 0,'0'-18'16,"-18"18"-1,-17 35 1,-1-35-16,36 36 16,0-19-16,0 18 15,53 36 1,-17-36-1,17 18 1,-18-18 0,-35 1-1,-106-19 17,53-17-17,35 0-15,1 0 0</inkml:trace>
  <inkml:trace contextRef="#ctx0" brushRef="#br0" timeOffset="-168589.35">13494 6791 0,'0'0'0,"17"-18"16,-34 0-16,-19 18 15,-69 36 1,69 16 15,1 19-15,35-36 0,71 18 15,-36-53-31,18-17 15,17-36 1,-17 17 0,-17 19-1,-19 34 1,1 54 0,-1-1-1,72 19 1,-72-72-16,36 36 15,0-53-15</inkml:trace>
  <inkml:trace contextRef="#ctx0" brushRef="#br0" timeOffset="-159536.78">16263 476 0,'0'0'0,"18"0"47,17 0-32,18-18 1,-18 18 0,-17 0-16,17 0 15</inkml:trace>
  <inkml:trace contextRef="#ctx0" brushRef="#br0" timeOffset="-158937.24">16545 652 0,'18'18'15,"0"35"17,17 0-17,-18 70 1,19-35 0,-19-35-16,1 53 15,17 0 1,-17 17-1,0-52 1,-1-18-16</inkml:trace>
  <inkml:trace contextRef="#ctx0" brushRef="#br0" timeOffset="-158592.31">16616 1446 0,'0'18'15,"0"-36"-15,17 53 16,1-17-16,-18 35 16,35 0-1,1 0 1,17 17-1,-36-52-15,1-18 16,35 17 0,-18-34-16,-17 17 15,-1-35-15,1-1 16,17-17 0,-17 18-16,0 0 15,-18 17 1,0 1-16</inkml:trace>
  <inkml:trace contextRef="#ctx0" brushRef="#br0" timeOffset="-157770.74">17198 2028 0,'0'-18'16,"0"36"-16,0-53 15,-18 17 1,-52 18 0,-1 0-1,1 35 1,17-17-1,0 35 1,53-35 0,0 17-1,0 0-15,0 106 32,0-70-17,0-54-15,0 54 16,0-18-1,35-18 1,-17 0 0,17-35-1,-17 0-15,-1 0 16,36-35-16</inkml:trace>
  <inkml:trace contextRef="#ctx0" brushRef="#br0" timeOffset="-157629.71">16986 2451 0,'0'0'0,"-17"0"16,-1 0-16,18-17 15,18-1 1,70-17 0,-53 17-16</inkml:trace>
  <inkml:trace contextRef="#ctx0" brushRef="#br0" timeOffset="-157424.89">17445 2240 0,'17'0'16,"-34"35"0,-1 18-1,1-35-15,-19 52 16,-17 1-1,36-18 1,-1-36 0</inkml:trace>
  <inkml:trace contextRef="#ctx0" brushRef="#br0" timeOffset="-157220.22">17286 2293 0,'0'0'0,"0"17"32,35 19-17,36 34 1,-36-17 0,-17 0-1,17-18-15</inkml:trace>
  <inkml:trace contextRef="#ctx0" brushRef="#br0" timeOffset="-156999.86">17727 2152 0,'18'52'31,"-1"37"-15,1-1-1,0 18 1,-18-36 0,0-17-1,0-35-15</inkml:trace>
  <inkml:trace contextRef="#ctx0" brushRef="#br0" timeOffset="-156732.68">17868 2293 0,'18'-18'15,"-36"36"-15,89-36 16,-54 18-16,1 0 15,35 18 1,-35 17 0,-54 35-1,1-52 1,-18 17 0,35-35-1,1 0-15</inkml:trace>
  <inkml:trace contextRef="#ctx0" brushRef="#br0" timeOffset="-156434.43">18221 2293 0,'-18'35'31,"1"18"-16,17-36-15,-18 19 16,18-1 0,0-17-16,35-1 15,1-17 1,-1 0-16,-17 0 16,17-53-1,-18 36-15,-17-19 16,-17-16-1,-1 34-15,1 0 16,-36 1-16</inkml:trace>
  <inkml:trace contextRef="#ctx0" brushRef="#br0" timeOffset="-156072.71">18503 2257 0,'0'0'16,"35"71"31,-17-36-31,-18 18-1,0-18 1,0-52 15,18-36-15,-18 35-16,35-17 15,0 17 1,18 18 0,0 18-1,-18 35 1,1-18-1,-19 0 1,-17-17-16</inkml:trace>
  <inkml:trace contextRef="#ctx0" brushRef="#br0" timeOffset="-155788.96">19015 2363 0,'0'0'15,"35"0"1,0 0 0,1-17-1,-1-1 1,-18-35 0,-34 35-1,-18-17 1,17 53-1,-35 17 1,35 18 0,36 35-1,-18-53-15,35 18 16</inkml:trace>
  <inkml:trace contextRef="#ctx0" brushRef="#br0" timeOffset="-155443.74">19315 2363 0,'17'18'16,"-34"-36"-16,34 53 16,-17 1-16,18-19 0,-18 19 31,0-19-16,17-52 17,19-18-17,-19 35 1,19 1 0,-1 87 15,-17-34-16,-1-1 1,-17-17-16</inkml:trace>
  <inkml:trace contextRef="#ctx0" brushRef="#br0" timeOffset="-154732.18">19808 2116 0,'0'0'16,"18"36"15,-18 52-16,18-18 1,-1 18 0,-17-52-16,18 34 15,0-17 1,-1-35-16,-17-1 16,36 1-1,-19-18-15</inkml:trace>
  <inkml:trace contextRef="#ctx0" brushRef="#br0" timeOffset="-154574.43">19685 2451 0,'-18'0'16,"36"0"-16,-18-17 15,141-19 32,-88 36-47,0 0 0</inkml:trace>
  <inkml:trace contextRef="#ctx0" brushRef="#br0" timeOffset="-147260.21">17321 5838 0,'-17'-18'15,"34"36"-15,-52-71 16,35 71 31,0 35-31,18 0-1,17 70 1,0-35-1,36 36 1,-18-36 0,-18 0-1,36 0 17,-54-88-32</inkml:trace>
  <inkml:trace contextRef="#ctx0" brushRef="#br0" timeOffset="-147008.98">17780 6244 0,'18'17'16,"-1"1"-16,-52-53 0,106 105 15,-54-52-15,-17 17 16,0 36 0,0-1-1,-35 19 1,17-54 0,-35 18-1</inkml:trace>
  <inkml:trace contextRef="#ctx0" brushRef="#br0" timeOffset="-146098.02">19932 6156 0,'0'-18'16,"0"-17"15,0 17-15,-18 18-1,18 18 1,0 17 0,0 35-1,0-17 1,0 53 0,0 0-1,0-18 1,0-70-16,0 52 15,0-17 1,0-17-16,0-19 16,0 19-1,0-19 17,0-34 14</inkml:trace>
  <inkml:trace contextRef="#ctx0" brushRef="#br0" timeOffset="-128783.2">20373 6508 0,'0'-17'15,"-18"34"48,18 1-48,0 0 1,0-1 0,18-17-1,0-17 16,-18-19-15,0 19 0,-18 17-1,18 17 48</inkml:trace>
  <inkml:trace contextRef="#ctx0" brushRef="#br0" timeOffset="-128375">20920 6208 0,'0'0'15,"-18"0"17,18 18-17,0 0-15,0 17 16,0 18-1,0-18 1,0-17-16,0 105 16,-18-52-1,18-53-15,0 34 16,-17-34 0,17 0-16</inkml:trace>
  <inkml:trace contextRef="#ctx0" brushRef="#br0" timeOffset="-128124.03">20920 6297 0,'0'-18'15,"17"18"-15,1 0 16,17 18-1,1-1 1,-19-17-16,18 36 16,18 16-1,-53-34 1,71 17 0,-53-35-16</inkml:trace>
  <inkml:trace contextRef="#ctx0" brushRef="#br0" timeOffset="-127919.7">21414 6297 0,'0'0'16,"0"35"15,-36-17-16,36-1 1,-17 1-16,-19 17 16,19-35-16</inkml:trace>
  <inkml:trace contextRef="#ctx0" brushRef="#br0" timeOffset="-127729.24">21449 6261 0,'0'0'16,"0"18"0,0 0-16,0 17 15,0 18 1,0-18-16,0 18 16,-18 18-1,1-36-15</inkml:trace>
  <inkml:trace contextRef="#ctx0" brushRef="#br0" timeOffset="-109506.55">22172 6385 0,'18'0'15,"-36"0"-15,36-18 16,-36 36 31,-35 52-32,-17 19 1,34-19 0,36-52-16,-35 35 15,17-18 1,18-17 0</inkml:trace>
  <inkml:trace contextRef="#ctx0" brushRef="#br0" timeOffset="-109239.3">21960 6385 0,'0'0'0,"0"-18"15,18 18 1,17 35-1,1 18 1,-1 18 0,18 0-1,-18-1 1,-35-52-16,35 35 31,-35-36-31</inkml:trace>
  <inkml:trace contextRef="#ctx0" brushRef="#br0" timeOffset="-108188.16">22842 6473 0,'0'18'63,"-35"-18"-48,-18 0 1,18 0 0,35-18-1,-18-35 1,36 18-1,17-18 1,18 35 0,0 18-1,-18 18 1,1 17 0,-19-17-16,1 35 15,-18 0 1,-18-18-16,1 18 15,-36 35 1,0-53 0,-18 18-1,18-17 1,-17-36 0,34 0-1,1-36 1,35 19-16,18-1 15,-1 18 1,36 0 0,-17 18-1,17-1 1,-36 1-16,1 17 16,-1-17-1,19 17 1,-19-17-1,36-18 1,-35-18-16</inkml:trace>
  <inkml:trace contextRef="#ctx0" brushRef="#br0" timeOffset="-107340.7">23513 5732 0,'0'0'0,"0"-17"16,-53 17 15,17 0-15,1 0-16,-18 0 16,0 17-1,36-17 1,-1 18-1,36-1 1,-18 1 0,0 17-1,0 1 1,0-19-16,-36 89 31,19-35-15,17-54-16,0 19 15,0-19 1,0 19 0,53-19-1,-18-17 1,-35-17-16,35 17 16,18-18-1,-35 18 1,-18-18-16</inkml:trace>
  <inkml:trace contextRef="#ctx0" brushRef="#br0" timeOffset="-107136.27">23213 5979 0,'0'0'15,"-18"0"1,53-17 0,1 17-1,34 0 1,1 0 0,-54 0-16</inkml:trace>
  <inkml:trace contextRef="#ctx0" brushRef="#br0" timeOffset="-74979.18">2117 564 0,'0'0'0,"-18"0"0,18-18 0,-18 18 32,-35 0-17,18 0 1,-53 36 0,17-19-1,19 19 1,16-19-1,36 1 1,0 35 0,0 17-1,0-17 1,0 35 0,0 36-1,0-54 1,0-17-16,0 0 0,0 0 15,0 0-15,-17 0 16,-1 0-16,0 53 16,-17 17-1,0 54 1,35-72 0,-18-52-1,0 177 1,1-72-1,-1-105-15,18-17 16,-17 87 0,17-88-16,0 36 15,17-36 1,18 71 15,-17-71-15,17 1-1,1-36 1,17 0 0,0-18-1,-1 18 1,-34 0 15</inkml:trace>
  <inkml:trace contextRef="#ctx0" brushRef="#br0" timeOffset="-73644.95">1799 4339 0,'0'0'16,"35"0"15,54 0-15,-1 0-1,35 0 1,-35 0-1,-17 17 1,-53-17 0,-18 18-1,-18 0 1</inkml:trace>
  <inkml:trace contextRef="#ctx0" brushRef="#br0" timeOffset="-60725.11">9155 599 0,'-18'18'32,"36"-18"30,-1 18-46,36-18 15,-18 0 0,-17 0 1,-36 0-1</inkml:trace>
  <inkml:trace contextRef="#ctx0" brushRef="#br0" timeOffset="-60395.24">9419 423 0,'0'0'15,"18"-18"1,-1 36 15,-17 17-15,0-17-16,18-1 0,-18 36 31,0-17-31,0-1 16,0 18-1,0 17 17,-18-70-32</inkml:trace>
  <inkml:trace contextRef="#ctx0" brushRef="#br0" timeOffset="-59938.83">9172 352 0,'0'0'0,"-17"0"15,-1 0 1,0 18 0,1 0-1,-1 52 1,0 1 0,36 70-1,0-71 1,-1 36-1,19-53 1,-19-53-16</inkml:trace>
  <inkml:trace contextRef="#ctx0" brushRef="#br0" timeOffset="-59589.68">9596 352 0,'17'0'15,"1"0"-15,-1 0 0,19 36 32,-1-1-17,-35 0-15,0 18 16,0 35 15,-35 0 0</inkml:trace>
  <inkml:trace contextRef="#ctx0" brushRef="#br0" timeOffset="-59053.45">9842 123 0,'0'0'0,"0"-18"16,-17 18-16,-1 0 31,1 18-15,-1 0-1,18 52 16,35-52-15,0 0 0,-17-18-1,35-18 1,-35 0 0,-18-17-1,0 17-15,0 1 16,0-19-1,-18 19 1,-17 17 0,17 0-16</inkml:trace>
  <inkml:trace contextRef="#ctx0" brushRef="#br0" timeOffset="-46752.47">8678 1781 0,'-17'0'31,"34"0"0,19 0 0,17 0-15,-18 0 0,-18 0-1,1 0 1,-18-18 0</inkml:trace>
  <inkml:trace contextRef="#ctx0" brushRef="#br0" timeOffset="-46469.37">8978 1640 0,'0'0'15,"0"18"17,0-1-17,18 1-15,-18 0 16,0 34 0,0-16-16,0-1 15,0 0 1,0 1-1</inkml:trace>
  <inkml:trace contextRef="#ctx0" brushRef="#br0" timeOffset="-46061.04">8696 1534 0,'-18'0'15,"36"0"-15,-36 18 16,1-1 0,-19 19-1,1 17 1,17 35 0,1 35 15,52-52-16,0-18 1,-17-36-16</inkml:trace>
  <inkml:trace contextRef="#ctx0" brushRef="#br0" timeOffset="-45761.99">9102 1587 0,'35'0'16,"-35"18"-16,18-1 15,-1 19 1,-17 34 0,0-35-1,-35 54 1,35-72 0,-18 1-1,1-18-15</inkml:trace>
  <inkml:trace contextRef="#ctx0" brushRef="#br0" timeOffset="-45304.26">9225 1411 0,'-18'0'16,"18"17"0,0 1-1,0 0-15,0-1 16,18 1-1,0 0-15,-1 17 16,19-35 0,-19 0-16,1 0 15,0-35 1,-1 17 0,-17-17-1,0 17-15,-17-17 31,-1 17-15,0 18 0,1 18-16</inkml:trace>
  <inkml:trace contextRef="#ctx0" brushRef="#br0" timeOffset="-44706.69">9719 1640 0,'0'18'62,"0"17"-46,-35 0-1,17 0 1,0 18 0,1-35-1,-1 0 1</inkml:trace>
  <inkml:trace contextRef="#ctx0" brushRef="#br0" timeOffset="-44518.32">9613 1693 0,'18'0'31,"-1"18"-15,19 52 15,-19-35-15,1 1 0</inkml:trace>
  <inkml:trace contextRef="#ctx0" brushRef="#br0" timeOffset="-42038.59">8802 3016 0,'17'-759'62,"36"1500"-46,-35-758-1,17 17 1,-17 0 0</inkml:trace>
  <inkml:trace contextRef="#ctx0" brushRef="#br0" timeOffset="-41723.33">9084 2822 0,'0'0'15,"18"0"16,-18 17 1,0 1-17,0 0-15,0 35 16,0-18 0,0-17-16,0 34 15,0-16 1,0-19-16,0 1 0</inkml:trace>
  <inkml:trace contextRef="#ctx0" brushRef="#br0" timeOffset="-41327.82">8819 2751 0,'-17'18'16,"34"-36"-16,-52 54 15,18-19-15,17 18 16,0-17-16,0 53 16,0-18-1,0-1-15,17 37 31,1-54-31</inkml:trace>
  <inkml:trace contextRef="#ctx0" brushRef="#br0" timeOffset="-41028.33">9260 2769 0,'0'0'15,"36"18"1,-19-18-16,1 52 15,0 1 1,-18-35-16,-36 105 31,1-87-15,17-19-16</inkml:trace>
  <inkml:trace contextRef="#ctx0" brushRef="#br0" timeOffset="-40540.88">9472 2592 0,'-35'0'31,"17"18"-16,1 0-15,17-1 16,-18 19 0,36-19-16,-1-17 15,36 18 1,-35-18-16,-1 0 16,1-18-16,17 1 15,-35-1 1,0 0-16,0 1 15,-17-19 1,-1 36-16,-17 0 16,17 0-1,0 0-15</inkml:trace>
  <inkml:trace contextRef="#ctx0" brushRef="#br0" timeOffset="-40195.32">9772 2945 0,'0'-741'31,"-18"1500"-15,18-741-16,-17-1 16,-19 36-1,19-35-15,-1 17 16,0-17-1,1-1 1,-1 1-16</inkml:trace>
  <inkml:trace contextRef="#ctx0" brushRef="#br0" timeOffset="-40021.63">9648 2998 0,'0'0'0,"0"35"32,18-17-17,0 0-15,-18 17 16,17-17-16</inkml:trace>
  <inkml:trace contextRef="#ctx0" brushRef="#br0" timeOffset="-34651.4">10019 3986 0,'0'18'31,"0"17"-15,18 0-1,-1 18 1,-17 0 0,0-18-1,0-17-15,0 0 16</inkml:trace>
  <inkml:trace contextRef="#ctx0" brushRef="#br0" timeOffset="-34274.06">9437 3862 0,'0'0'16,"-53"18"0,53 17-1,-35 18 1,35-17-16,-18 34 15,18 18 1,0-52-16,0 34 16,18 1-1,-18-36-15,53 18 16,-18-35-16</inkml:trace>
  <inkml:trace contextRef="#ctx0" brushRef="#br0" timeOffset="-33942.86">10178 3933 0,'0'0'16,"35"0"0,-17 18-1,17 52 1,0-17 0,-53 35-1,1-35 1,-18 18-1,-1-36 1,19-35-16</inkml:trace>
  <inkml:trace contextRef="#ctx0" brushRef="#br0" timeOffset="-33234.44">10301 3527 0,'0'18'47,"0"0"-32,0 17 1,18 18-1,-18-18 1,0 0 0,0-17-16,0 0 15,0-1 1,0-34 31,0-1-32,0 0-15,0-17 16,0 0 0,0-18-1,0 35 1,0 1 0,0 34 30,0 1-30,0 0-16,0 17 16,0 0-1,-18-17-15,18 17 16,0 0 0,0-17-16,0 0 31</inkml:trace>
  <inkml:trace contextRef="#ctx0" brushRef="#br0" timeOffset="-26822.21">19420 6438 0,'0'0'0,"18"-18"0,0 18 47,-54 53-16,-17 0-15,36-35-16,-18 35 15,-36 35 1,36-53-1,17 0 1,0-35-16</inkml:trace>
  <inkml:trace contextRef="#ctx0" brushRef="#br0" timeOffset="-26600.11">19226 6455 0,'18'0'16,"0"0"-1,17 53 1,0 18 0,-17-18-1,-1-18-15,1 0 16,17 18-1,-35-35-15</inkml:trace>
  <inkml:trace contextRef="#ctx0" brushRef="#br0" timeOffset="-25824.35">18274 6544 0,'-18'0'16,"36"0"-16,-53 0 15,52 0 48,71 0-47,-52 0-1,-1 0 1,-17 0 15,-1-18-31</inkml:trace>
  <inkml:trace contextRef="#ctx0" brushRef="#br0" timeOffset="-25494.29">18662 6350 0,'0'17'47,"0"18"-31,0-17-16,0 35 15,18-18 1,-18 1-16,0-1 16,0 18-1,0-36 1</inkml:trace>
  <inkml:trace contextRef="#ctx0" brushRef="#br0" timeOffset="-25115.18">18327 6244 0,'-18'0'16,"36"0"-16,-71 17 16,35-17-16,1 18 15,-19 35 1,1 0-1,35-18-15,-18 36 16,1 17 0,17-53-16,0 36 15,53 70 17,-36-124-32</inkml:trace>
  <inkml:trace contextRef="#ctx0" brushRef="#br0" timeOffset="-24847.97">18874 6279 0,'17'0'15,"1"0"-15,-53 0 0,105 18 16,-52-1-16,-18 19 16,0 52-1,-53-35 1,-18 53-1</inkml:trace>
  <inkml:trace contextRef="#ctx0" brushRef="#br0" timeOffset="-24093.85">19085 5626 0,'-35'0'16,"17"0"-1,-17 0 1,17 18-16,1 0 15,-1-1 1,18 36 0,18-35-1,17 17 1,18-35 0,18 35-1,-36-17-15,-18-18 16,-17 18-16,18-1 15,-18 19 1,-18-1 0,-34-17-1,16-1 1,-17-17 0,36 0-1,-36 0 1,35-17-16</inkml:trace>
  <inkml:trace contextRef="#ctx0" brushRef="#br0" timeOffset="-21968.47">17939 5662 0,'-18'0'31,"18"17"-15,-18 1-16,-17 70 31,35 18-15,-17 53-1,-1-36 1,-17 71-1,17-53 1,0-52-16,1 69 16,-1 1-1,0-71-15,18 71 16,-17 70 0,17-88-1,0 18 1,17-71-1,19-17 1,-1-36-16,18-17 16,53 17-1,0-35 1,-36 0-16,54 0 16,140 0-1,-52 0 1,158 0-1,-123 0 1,177 0 0,-301 0-16,177 0 15,194 0 1,-177 0 0,-140 0-16,140 0 15,159 18 1,-176-18-1,124-18 1,-160 0 0,89-17-1,-265 18-15,89-19 16,-36 1 0,35-53-1,-105 52-15,34-34 16,1-54-1,-18-34 1,-35 17 0,-35 70-16,17-123 15,18-106 1,-35 194-16,17-105 16,-17-89-1,-36 106 1,18 106-16,0-1 0,-18 1 15,-34-141 1,52 158-16,-53-70 16,-36 0-1,19 71 1,-18-19 0,-36 54-1,-35 35 1,54 0-1,-125 18 1,54-18 0,-247 35-1,211-17 1,-158-18 0,123 17-1,-159 1 1,141 0-1,-158 17 1,282-35-16,-124 17 16,-352 19 15,264 17-15,141-36-1,-70 19 1,106-19-1,-89 18 1,195-17-16,-89-18 16,36 18-1,-54 17 1,18-17 0,89-18-1,35 0-15,-18 17 16,17-17-1,19 0 1,17 18 47,0 0-48,0 17 16,0 35-15,0-52-16,0 53 16,0 17-1,-18-53-15,0 53 16,18 18 0,0-35-1,0-36 1,0-17-16,0 17 0</inkml:trace>
  <inkml:trace contextRef="#ctx0" brushRef="#br0" timeOffset="31480.9">9013 1005 0,'-17'0'15,"17"18"-15,0-1 32,53 1-17,35-18 1,53 0-1,-35 0 1,17 0 0,-105 0-16,17 0 15</inkml:trace>
  <inkml:trace contextRef="#ctx0" brushRef="#br0" timeOffset="32186.48">8555 2028 0,'0'0'0,"35"0"47,71 0-31,-18 0-1,71 0 1,-53 0-1,-53 0 1,-18 0-16,-17 0 16,-1 0-1,-34 0 32</inkml:trace>
  <inkml:trace contextRef="#ctx0" brushRef="#br0" timeOffset="35578.03">10107 1058 0,'-18'0'16,"18"18"-16,-17-18 16,34 0-1,1 0 1,53 0 0,-18 0-1,-18-18 1,0 18-16,0 0 15,-17 0 1,-36 0 0</inkml:trace>
  <inkml:trace contextRef="#ctx0" brushRef="#br0" timeOffset="40066.72">15522 1111 0,'0'0'0,"-17"0"31,34 0-15,1 0 0,17 0-1,106 0 1,0 0-1,-105 0-15,34 0 16,-17 0 0,-35 0-1,-36 0 1,-52 0 0,-19 0-1,-16 0 1,34 0-1,-17 0 1,17 0 0,54 0-1,34 0 1,71 0 0,-17 0-1,70 17 1,-88-17-1,18 0 17,-54 0-17,-34 0 1,-1 0 0,-17 0-1,-1 0 1,1 0-1,17 0 1,18-17 0,-17 17-16</inkml:trace>
  <inkml:trace contextRef="#ctx0" brushRef="#br0" timeOffset="58412.38">4992 8960 0,'0'0'15,"-18"-18"16,1 1-31,-1 17 16,0 0 0,-35 0-1,-35 0 1,35 0 0,36 17-16,-36 19 15,17 34 16,54-52-15,53 17 0,-36-35-16,35 36 15,1-19 1,17 36 0,-53-35-16,1-1 15,-36 36 1,-18-17-1,0-1 1,-34-18 0,-1 1-1,-53 0 17,18-18-17,52 0-15,19 0 16,-1 0-16,0 0 0,1 0 15,-1 0-15,0 0 16,1 0 0,-1 0 171,1 17-171,-1-17-1</inkml:trace>
  <inkml:trace contextRef="#ctx0" brushRef="#br0" timeOffset="59755.52">5221 9137 0,'0'0'16,"35"-18"-1,-35 36 32,0 34-31,0-34-16,0 17 0,0-17 15,0 0-15,-17 35 16,17-18 0,-18 0-1</inkml:trace>
  <inkml:trace contextRef="#ctx0" brushRef="#br0" timeOffset="59882.01">5168 9084 0,'0'-18'15,"0"36"-15</inkml:trace>
  <inkml:trace contextRef="#ctx0" brushRef="#br0" timeOffset="60512.18">5539 9119 0,'-18'-18'31,"-17"18"-15,-36 0-1,53 18 1,1 0-16,-1 17 16,36 0-1,-1-17 1,54-18-1,-36 0-15,1-18 16,17-35 15,-53 18-15,0 53 15,0 34-15,0-34-16,0 53 15,0-1 1,0 36 0,0-71-16,0 36 15,0 17 1,-36-35 0,19-18-1,17-17-15,-36-18 16,1 0-1,17-18 1,1 1-16,-1-1 16,-35-35-1,36 18 1,17-18 15</inkml:trace>
  <inkml:trace contextRef="#ctx0" brushRef="#br0" timeOffset="61000.4">5680 9189 0,'17'0'16,"-34"0"-16,52 0 15,-17 36 1,-1 17 0,-17 0-1,0-1 1,0-16 0,18-89 30,35-18-30,-36 36 0,36 0-1,-17 35 1,17 17 0,-36 36-1,18 0 1,-35-18-1,0 18 1,-17-35 0,17 17-1,-18-35 1</inkml:trace>
  <inkml:trace contextRef="#ctx0" brushRef="#br0" timeOffset="61615.61">6632 8678 0,'0'0'16,"-35"18"-1</inkml:trace>
  <inkml:trace contextRef="#ctx0" brushRef="#br0" timeOffset="62261.28">6473 8431 0,'0'0'0,"0"-18"16,18 18 31,-18 36-32,0-19-15,18 36 16,-18 18 0,0 70-1,0-88-15,-18 53 16,18 35-1,-18-71-15,18 71 16,-17 124 0,17-18-1,17 17 1,1-34 0,0-89-1,-18-71-15,0 36 16,17 35-1,1-70 1,-18-53 0,0-1-16,0-34 31,0-19-15,0 1-1,18-36 1</inkml:trace>
  <inkml:trace contextRef="#ctx0" brushRef="#br0" timeOffset="63193.7">7885 8890 0,'0'-18'16,"-18"0"31,-17 18-32,-1 0 1,-34 0 0,-18 0-1,35 18 1,17-18-16,1 18 15,-18-1 1,53 1 0,36 35 15,-36-18-15,0-17-16,0 35 15,-18 52 1,18-16-1,0-36 1,0-18-16,0 18 16,35-18-1,-17 0 1,35-17 0,-36-18-16,36 0 15,-35 0-15,35 0 16,-18-18-1,18 1 1,-35-1 0</inkml:trace>
  <inkml:trace contextRef="#ctx0" brushRef="#br0" timeOffset="63366.44">7602 9260 0,'18'-18'15,"17"18"1,36-17 0,-18-1-16</inkml:trace>
  <inkml:trace contextRef="#ctx0" brushRef="#br0" timeOffset="63570.75">8167 9084 0,'0'0'16,"-18"0"0,-17 53-1,0-1 1,17-16-16,-35 34 15,0-17 1,18-18 0,0-17-16</inkml:trace>
  <inkml:trace contextRef="#ctx0" brushRef="#br0" timeOffset="63779.07">7920 9101 0,'0'0'0,"17"0"16,1 18-1,17 35 1,1-18 0,-1 36-1,-17-36-15,-1 0 16,19-17-1,-36-1-15</inkml:trace>
  <inkml:trace contextRef="#ctx0" brushRef="#br0" timeOffset="64026.16">8326 8995 0,'0'0'0,"0"-17"16,17 17-16,-17 35 16,0 53-1,0-17 1,0 35 0,0-71-16,0 35 15,18-17 1,-18-17-16</inkml:trace>
  <inkml:trace contextRef="#ctx0" brushRef="#br0" timeOffset="64293.06">8431 9101 0,'36'-17'15,"-72"34"-15,125-34 16,-54 17-16,-18 17 16,1-17-16,17 18 15,-35 35 1,-35-18 0,-18 0-1,0-17 1,0 0-1,18-18-15</inkml:trace>
  <inkml:trace contextRef="#ctx0" brushRef="#br0" timeOffset="64592.15">8802 9137 0,'0'0'0,"0"17"16,-18 1-16,1-1 16,-36 36-1,53-17 1,53-1 0,-18-35-1,18 0 1,-18-18-16,-17 1 15,-1-19 1,-34-17 0,-19 36-1,-17-18 1,36 35-16</inkml:trace>
  <inkml:trace contextRef="#ctx0" brushRef="#br0" timeOffset="64954.7">9049 9066 0,'0'18'15,"0"-36"-15,0 53 16,0-17-16,17 17 16,-17 0-1,18 1 1,-18-19-1,18-17 1,17-53 15,0 18-15,-35 18-16,35-1 0,-17 18 16,17 18-1,-17-18 1,17 52-1,-17-16 1,-18-19-16</inkml:trace>
  <inkml:trace contextRef="#ctx0" brushRef="#br0" timeOffset="65284.51">9560 9137 0,'36'0'47,"-1"0"-31,-18 0-16,1-18 15,0 0 1,-18 1-16,0-1 15,-18 0 1,0 18 0,-70 53-1,71-35-15,17 17 16,0-17-16,0 17 16,17 18-1,19-18 1</inkml:trace>
  <inkml:trace contextRef="#ctx0" brushRef="#br0" timeOffset="65599.42">9825 9137 0,'0'0'16,"17"0"-1,-17 17 16,18 18-15,-18 1 0,18-54 31,-1-17-32,19 0 1,-19 35-1,1 0-15,0 35 16,17 0 0,-35 0-1,18 1 1,-1-19-16</inkml:trace>
  <inkml:trace contextRef="#ctx0" brushRef="#br0" timeOffset="65881.52">10319 8131 0,'0'759'0,"0"-742"16,0 18-1,0 36 1,0-18 0,17 35-1,1-53 1,17 18 0,-35-35-1,18-18-15</inkml:trace>
  <inkml:trace contextRef="#ctx0" brushRef="#br0" timeOffset="66054.37">10142 9084 0,'53'0'31,"-106"0"-31,212 17 15,-71-17 1,0 18-16</inkml:trace>
  <inkml:trace contextRef="#ctx0" brushRef="#br0" timeOffset="66832.2">11271 8396 0,'0'-18'16,"0"36"31,0 52-31,0 36-1,0-18 1,0-17-16,-17 52 15,-19 89 1,1-53 0,0 123-1,17-176-15,0 105 16,1 1 0,-1 141-1,18-230-15,0 89 16,0 0-1,0 17 1,0-158-16,0 52 31,0-105-31,18-36 0</inkml:trace>
  <inkml:trace contextRef="#ctx0" brushRef="#br0" timeOffset="67359.2">12382 8731 0,'0'17'31,"0"36"-15,0-35-16,0 17 15,18 106 1,-18-35 0,18-53-1,-18-18-15,17 1 16,-17-19-16</inkml:trace>
  <inkml:trace contextRef="#ctx0" brushRef="#br0" timeOffset="67563.45">12400 8801 0,'71'18'31,"-18"17"-16,-36-17-15,54 17 16,-36-17 0,-17-1-16</inkml:trace>
  <inkml:trace contextRef="#ctx0" brushRef="#br0" timeOffset="67767.32">12965 8784 0,'0'0'16,"-18"17"0,-17-17-16,-18 36 15,0 34 1,0-35 0,18 18-1</inkml:trace>
  <inkml:trace contextRef="#ctx0" brushRef="#br0" timeOffset="67955.33">12894 8801 0,'0'18'31,"18"17"-15,-18-17-16,35 35 15,-17 35 1,-1-53-16,-17 1 16,0-19-16,35 1 0</inkml:trace>
  <inkml:trace contextRef="#ctx0" brushRef="#br0" timeOffset="68287.05">13353 8995 0,'0'-17'16,"0"34"-16,-18-34 16,0 17-16,-17 0 15,-35 35 1,52 18 15,0 0-15,36-35-1,52-18 1,-17-18 0,0-53-1,-17 54 1,-19-1 0,1 18-16,-18 18 15,0 35 1,17-18-1,-17 0-15</inkml:trace>
  <inkml:trace contextRef="#ctx0" brushRef="#br0" timeOffset="68617.2">13670 8995 0,'0'18'31,"0"-36"-31,0 89 16,0-36-1,0-17 1,18-71 31,35 18-32,-53 17-15,35 0 16,18 18 0,-35 0-16,17 36 15,18 17 1,-53-18 0</inkml:trace>
  <inkml:trace contextRef="#ctx0" brushRef="#br0" timeOffset="68821.33">14217 8766 0,'0'-18'15,"0"36"-15,0 0 16,0-1-16,0 36 15,18 18 1,-18-36-16,0 18 16,17 0-1,-17-35-15</inkml:trace>
  <inkml:trace contextRef="#ctx0" brushRef="#br0" timeOffset="69103.53">14111 8925 0,'0'0'15,"88"0"1,-52 0-16,34 0 16,1 0-1,-36 0-15,18 0 16,0 0-1,-53 17 17,-18 36-17,1-17 1,17-19-16</inkml:trace>
  <inkml:trace contextRef="#ctx0" brushRef="#br0" timeOffset="69260.75">14482 8748 0,'0'0'16,"17"-17"-1</inkml:trace>
  <inkml:trace contextRef="#ctx0" brushRef="#br0" timeOffset="69749.25">15205 8784 0,'-18'-36'15,"36"72"-15,-106-89 16,70 53-16,-53 0 15,-17 0 1,70 35 0,36 18-1,53-18 1,35 36 0,-36-1-1,-52-34 1,-18-19-16,-18 1 15,-35 0 1,36-18-16,-54 0 16,-35 0-1,71 0 1,17-36-16</inkml:trace>
  <inkml:trace contextRef="#ctx0" brushRef="#br0" timeOffset="70110.42">15557 8837 0,'0'0'16,"-52"0"0,34 0-16,-53 35 15,18 0 1,18 36-1,35-36 1,71 0 0,-54-35-16,36 0 15,0-17 1,35-54 0,-52 53-16,-19 1 15,19-1 1,-36 53-1,17 36 1,1 0 0,70-1-1,0-17 1</inkml:trace>
  <inkml:trace contextRef="#ctx0" brushRef="#br0" timeOffset="107139.95">4621 10583 0,'18'0'15,"-18"18"32,0 34-31,0-34-16,0 35 15,0 35 1,18-35 0,-1 53-1,19-35 1,-1-19 0,-18-34-16,54 35 15,35 0 1,0-35-1,105-1 1,-122-17-16,105 0 16,176 0-1,-105 0 1,211-17 0,-300-1-16,177 0 15,176-17 1,441 17 15,-335 1-15,-53 17-1,-176 0 1,-194-18-16,176 18 16,0-18-1,194 18 1,-71-35-1,-175 18 1,-195 17-16,194-18 16,88 0-1,-158-17 1,88-18 0,-36 0-1,-158 0 1,-71 18-16,53-18 15,36-53 1,-89 36 0,-18-54-1,-70 54 1,-17-54 0,-1 106-16,-17-34 15,-53 34 1</inkml:trace>
  <inkml:trace contextRef="#ctx0" brushRef="#br0" timeOffset="108311.68">16633 10618 0,'0'0'0,"-17"0"15,17-17-15,35-1 47,53 18-31,0 0-1,18 35 1,-53 0 0,-53 1-1,0-19-15,-53 19 16,-17-1 0,34-17-1,1 34 1,70-34-1,1 17 1,-19-35-16,19 36 16,-36-19-1,0 19 1,-53-19 0,17 1-1,1 0-15,0-18 16,0 0-1,17 0-15</inkml:trace>
  <inkml:trace contextRef="#ctx0" brushRef="#br0" timeOffset="108663.15">17092 10636 0,'71'0'16,"-142"0"-16,177 0 15,-71 0-15,18 17 16,-18 36 0,-35-17-1,-35 34 1,-18-17-1,-17 0 1,52-35-16,18-1 16,0 1-1,53-18 1,53 0 0,-36-18-1,-34 18-15,-1-17 16,0-1-1,-17 0 1</inkml:trace>
  <inkml:trace contextRef="#ctx0" brushRef="#br0" timeOffset="108986.42">18115 10971 0,'-18'-18'16,"36"36"-16,-53-53 15,17 17-15,53 0 31,71 18-15,18 0 0,-36 0-1,-53 0-15,18 0 16,-18-17 0</inkml:trace>
  <inkml:trace contextRef="#ctx0" brushRef="#br0" timeOffset="109474.66">18785 10530 0,'18'0'31,"0"18"1,-1-1-32,1 89 31,-18-53-15,18-53-16,-18 35 15,0-17 1,17-18-1,54 0 1,-18 0 0,0 18-1,-36-1-15,19 18 16,-36-17 0,0 35-1,-71-18 1,18-17-1,35-18-15,-52 0 16,35 0 0,17 0-16,0-18 15,1 18-15</inkml:trace>
  <inkml:trace contextRef="#ctx0" brushRef="#br0" timeOffset="109647.42">19226 10724 0,'18'0'15,"-18"18"1,0 17 0,0 0-16,0 18 15,0-18 1,0-17-16,0 0 0</inkml:trace>
  <inkml:trace contextRef="#ctx0" brushRef="#br0" timeOffset="110056.06">19544 10459 0,'35'53'32,"-17"0"-17,-1-35-15,1 70 16,-18 18 0,0-36-1,0 36 16,18-88-15,-1-18-16</inkml:trace>
  <inkml:trace contextRef="#ctx0" brushRef="#br0" timeOffset="110260.03">19456 10742 0,'0'0'16,"70"0"-1,-34 0-15,52 35 16,35 18 0,-70-18-1,-18-17-15</inkml:trace>
  <inkml:trace contextRef="#ctx0" brushRef="#br0" timeOffset="110637.36">18203 11271 0,'-17'0'15,"34"0"-15,-52 0 16,70 17 0,89-17-1,35 0 1,140 36-1,-193-36-15,124 35 16,140 18 0,-158-18-1,-107-17-15,72 17 16,-1 18 0,-123-53-1,-35 0-15</inkml:trace>
  <inkml:trace contextRef="#ctx0" brushRef="#br0" timeOffset="110778.7">20126 11518 0,'-18'-18'15</inkml:trace>
  <inkml:trace contextRef="#ctx0" brushRef="#br0" timeOffset="116138.43">20849 10495 0,'0'0'0,"18"-18"15,-18 36 16,0 52-15,0-34-16,0 69 16,0 19-1,0-54-15,0 72 16,0 69 0,-35-105-1,35-53-15,-36 17 16</inkml:trace>
  <inkml:trace contextRef="#ctx0" brushRef="#br0" timeOffset="116546.89">21484 10742 0,'0'-36'16,"0"72"-16,0-107 15,-17 71-15,-1-18 16,-17 18 0,17 18-16,-17 17 15,17 54 1,71-19-1,53 18 1,-36 1 0,-52-37-1,-18-16 1,-71-1 0,19-17-1,-37-18 1,54 0-1</inkml:trace>
  <inkml:trace contextRef="#ctx0" brushRef="#br0" timeOffset="116735.57">21749 10812 0,'0'71'47,"0"17"-32,0-70 1,-18 70 0,18-71-16</inkml:trace>
  <inkml:trace contextRef="#ctx0" brushRef="#br0" timeOffset="116861.56">21749 10742 0,'0'-18'16</inkml:trace>
  <inkml:trace contextRef="#ctx0" brushRef="#br0" timeOffset="117365">22049 10812 0,'-36'-17'16,"-17"17"-1,18 35 16,17-18-31,18 1 16,18 17 0,17-17-1,36 0 1,-53-36 0,-1-17-1,-17-1 1,0 54 15,18 17-15,-18-17-16,0 35 15,0 53 1,-18-53 0,1 17-1,17-34-15,-18-1 16,0-18-1,-17 1 1,-18-36 0,35-17 15,18 18-15,0-1-16,18 0 0</inkml:trace>
  <inkml:trace contextRef="#ctx0" brushRef="#br0" timeOffset="117917.9">22384 10830 0,'0'35'93,"0"0"-77,0-17 0,0 0-1,17-36 16,1 0-15</inkml:trace>
  <inkml:trace contextRef="#ctx0" brushRef="#br0" timeOffset="118846.34">22031 10900 0,'0'0'0,"0"-17"32,0 52 14,18 36-30,-18-18 0,17 17-1,-17-17 1,0-18 0,-17-35 15,17-35-16,0 17-15,0-35 16,0 1 0,17 16-16,1-17 15,35-17 1,-18 52 0,0 36-1,18 17 1,35 36-1,-70-36 1,0 53 0,-18-35-1</inkml:trace>
  <inkml:trace contextRef="#ctx0" brushRef="#br0" timeOffset="119824.98">22666 10830 0,'-35'-35'15,"70"70"-15,-106-88 16,18 71 0,1 34-1,52 1 16,35-17-15,-18-19-16,36-17 16,18 0-1,-36-17 1,-17-19-16,0 1 16,-18 17-1,0 1-15,0-1 16,0 53-1,0 18 1,17 71 0,1-89-16,17 71 15,0 53 1,-17 52 15,-71-158-15,18-53-1,-18-35 1,35 35-16,-35-106 31,53 71-31,0-36 16,18-34 0,35 34-1,53-35 1,-36 36-1,54-36 1,-89 70-16,0-16 0,18-90 31,-18 72-15,-35 52 0,0 1-16,0 34 31,18 71-16,-18-35-15,18 36 16,35 52 0,-18-53-1,0-53-15,1 18 16,-1 0 0,-18-53-16,19 0 15,34-18 1,-34-35-1,16-35 1,-34 53-16,-18-36 16,0 1-1,-35 52 1,-18 53 0,18 18-1,70 36 1,18-36-1,53-1 1,-53-16 0,-18-19-16</inkml:trace>
  <inkml:trace contextRef="#ctx0" brushRef="#br0" timeOffset="120170.83">22419 11588 0,'0'-17'16,"0"34"-16,0-52 15,18 88 1,-1 18 0,1-36-16,-18 0 15,0 18-15,35 53 16,-35-71-16,35 36 15,-35-18-15</inkml:trace>
  <inkml:trace contextRef="#ctx0" brushRef="#br0" timeOffset="120417.67">22560 11712 0,'53'-18'32,"-106"36"-17,124-36-15,-54 18 0,1 53 16,-18-18 0,0-17-16,-18 0 15,-35 17 1,53-53 15</inkml:trace>
  <inkml:trace contextRef="#ctx0" brushRef="#br0" timeOffset="120689.18">22807 11694 0,'35'18'16,"-70"-36"-16,159 71 15,-89-35-15,0-1 16,-17 1-16,17 17 16,-35-17-1,-71-18 17,36-53-17,35 18 1,53-36-1,-18 54 1,18-1-16</inkml:trace>
  <inkml:trace contextRef="#ctx0" brushRef="#br0" timeOffset="120987.66">23389 11765 0,'0'0'0,"18"-18"16,-1 18-1,1-35 1,-36-18 0,-52 18-1,17 35 1,18 17-16,-18 19 15,17-1 1,19 53 0,52-17-1,18-36 1,0-18-16</inkml:trace>
  <inkml:trace contextRef="#ctx0" brushRef="#br0" timeOffset="121240.18">23795 11624 0,'-18'0'15,"36"0"-15,-53 0 16,-1 17-1,-17 36 1,53-35-16,0 17 16,0-17-16,18 35 15,17 0 1,1-36 0,-19 1-16</inkml:trace>
  <inkml:trace contextRef="#ctx0" brushRef="#br0" timeOffset="121397.34">24059 11677 0,'0'0'0,"36"35"32,-36 18-17,0 0 1,0 0-16</inkml:trace>
  <inkml:trace contextRef="#ctx0" brushRef="#br0" timeOffset="121538.86">24095 11588 0,'0'-35'15,"0"70"-15</inkml:trace>
  <inkml:trace contextRef="#ctx0" brushRef="#br0" timeOffset="121822.23">24395 11606 0,'0'0'0,"-18"0"16,0 0-16,1 18 16,17 17-1,35 35 1,-17-52-16,17 88 31,-18-88-15,-34-1-16,17 1 15,-71-1 1,18-17 0,0 0-1</inkml:trace>
  <inkml:trace contextRef="#ctx0" brushRef="#br0" timeOffset="122010.71">24589 11729 0,'0'18'15,"0"-36"-15,0 71 16,0-35-16,-18 35 16,0-18-1,18-17-15,0-1 0</inkml:trace>
  <inkml:trace contextRef="#ctx0" brushRef="#br0" timeOffset="122151.87">24553 11482 0,'0'-17'15,"-17"17"-15</inkml:trace>
  <inkml:trace contextRef="#ctx0" brushRef="#br0" timeOffset="122465.93">24800 11835 0,'0'18'16,"0"-794"-16,-17 1570 16,-1-777-16,0 1 15,18 17 1,0-17 0,18-18-16,35 17 31,-18-34-16,-35-1-15,35 0 16,-35-34 0,-35-19-1,35 53-15</inkml:trace>
  <inkml:trace contextRef="#ctx0" brushRef="#br0" timeOffset="122764.79">25047 11835 0,'0'0'0,"0"36"15,0-19-15,0 1 16,0 17 0,35-35 15,1-18-16,-19 1-15,36 17 16,18 0 0,-18 17-1,-36 19 1,-17 17 0,-17-18-1,-1-17-15,1-18 0</inkml:trace>
  <inkml:trace contextRef="#ctx0" brushRef="#br0" timeOffset="149275.23">5221 11677 0,'0'0'15,"0"-18"1,0 0-1,0 1 1,0 34 31,0 19-31,0-1-16,0 0 15,0 18 1,0-18-16,18 1 15,-18 16 1,0-16 0,0-19-1,0-34 32,0-36-31,0 18-16,0-18 15,-18-18 1,0 1 0,-17 17-1,35 35 1,0 0 0,0 1-1,18 34 16,-18 19-15,0-19-16,0 19 16,0-1-1,0 0-15,17 0 16,-17 36 0,0-1-1,0-52 1,0 0-16,0 17 15,0-17 1,0-1 15,-17-17 16</inkml:trace>
  <inkml:trace contextRef="#ctx0" brushRef="#br0" timeOffset="156182.15">8925 11677 0,'-17'-18'15,"34"36"-15,-52-54 16,35 19-16,0-1 16,-18 18-16,1-18 15,-36 18 1,18 0 0,-18 36-1,35-1 1,18 18-1,0-18-15,35 0 16,18 1 0,-35-19-16,35 19 15,0 16 1,-36-34-16,1 17 16,-18-17-1,-18 17 1,-52-35-1,34 0 1,-16 0 0,34-17-1,0-1 1,18-17 0,18-18-1,88-53 16,0 53-15,-71 18 0,0-18-1,-35 18 1,-53-1 0,-35 19-1,35 17 1,18 0-1,0 17 1</inkml:trace>
  <inkml:trace contextRef="#ctx0" brushRef="#br0" timeOffset="162728.81">12753 11465 0,'0'0'0,"18"-18"16,17 1 0,-18 17-16,36 0 15,18 0 1,35 17 0,-53 1-1,-18 35 1,-35-36-16,-35 54 31,-1 0-15,-17-36-1,1 18 1,34-53-16,18 17 16,35 1 15,18-18-16,-18 0-15,36-18 16,0 18 0,-19 0-1,-34-17 1,0 17-16</inkml:trace>
  <inkml:trace contextRef="#ctx0" brushRef="#br0" timeOffset="163247.71">13494 11412 0,'35'0'15,"-70"0"-15,123 0 16,-35 0 0,0 18-1,-18-1 1,-17 18 0,-18 1-1,-53-1 1,53 0-1,-18 1 1,18-19-16,18 1 16,17 0-1,0 34 1,-17-34 0,-18 17-1,0-17 1,-35 17-1,-1-17 1,-17 0 0,-35-18-1,18-18 1,34 0-16,-16-17 16,34 35-16</inkml:trace>
  <inkml:trace contextRef="#ctx0" brushRef="#br0" timeOffset="190195.63">17251 12082 0,'0'-17'16,"0"34"-16,-18-52 15,1 35-15,-1-18 0,-17 18 32,-18 36-17,-35 34 1,35 36 0,0 53-1,17-53 1,19-71-16,17 53 15,17-17 1,19-54 0,52 1-1,-18-53 1,-17-18 0,-17 0-1,-72-18 1,19 54-16,-1 17 0,-17-18 15,-18 0 1,0 18 0</inkml:trace>
  <inkml:trace contextRef="#ctx0" brushRef="#br0" timeOffset="190572.96">17410 12117 0,'0'0'31,"0"18"-15,0 0-16,17 35 15,1 53 1,17-54-1,18 1 1,-18-35 0,18-36-1,-17-17 1,-19-53 0,1 53-1,-18 35 1,17 35-1,-17 53 1,0-17 0,18 17-1</inkml:trace>
  <inkml:trace contextRef="#ctx0" brushRef="#br0" timeOffset="190855.69">18292 12400 0,'0'0'16,"17"0"-1,18 0 17,36 0-17,-36 0 1,18-18-16</inkml:trace>
  <inkml:trace contextRef="#ctx0" brushRef="#br0" timeOffset="191310.66">19085 12047 0,'0'0'15,"0"18"16,0 34-15,0 19 0,18 35-1,-18-88-15,18 34 16,-1-16 15,36-54-15,-18 0-1,54 18 1,-37 36 0,1 17-1,-17 0 1,-54-18 0,-53 18-1,19-53 1,16 0-16,-17 0 15,0 0 1,53-18-16</inkml:trace>
  <inkml:trace contextRef="#ctx0" brushRef="#br0" timeOffset="191514.55">19579 12312 0,'0'35'32,"0"0"-17,0 0-15,0 18 16,0-17 0,0-19-16,0 1 0</inkml:trace>
  <inkml:trace contextRef="#ctx0" brushRef="#br0" timeOffset="191861.66">19879 12065 0,'0'0'16,"18"0"-1,-1 88 16,19 35-15,-19 18 15,1-70-15,-1-53-16</inkml:trace>
  <inkml:trace contextRef="#ctx0" brushRef="#br0" timeOffset="192080.66">19791 12294 0,'0'0'0,"17"0"16,1 0-16,70 0 15,36 35 1,-36 0-1,-17-17 1,-54 0-16,18-18 16</inkml:trace>
  <inkml:trace contextRef="#ctx0" brushRef="#br0" timeOffset="193530.7">3792 12805 0,'0'0'0,"36"0"31,34-17-16,-35-1-15,54 18 16,34-18 0,-52 1-16,70-1 15,123 1 1,-52 17 0,123 0-1,53-18 1,-106 0-1,-140 18-15,175-17 16,1 17 0,-160-18-16,177 18 15,195-18 1,-195 1 0,212-1-1,-195 0 1,213-17-1,-230 18 1,194-19 0,0 19-1,-176 17 1,-194 0-16,194 0 16,-36 0-1,-158 0-15,141 17 16,-18 1-1,141 0 1,-299-18-16,123 17 16,-18 1-1,53-18 1,-141 0 0,-17 0-1,-107 0 1,-17-18-16</inkml:trace>
  <inkml:trace contextRef="#ctx0" brushRef="#br0" timeOffset="194428.87">5080 13123 0,'0'18'47,"0"17"-31,0-18-16,0 19 15,0 17 1,18-36-16,-1 36 16,1 35-1,-18-35 1,0 18-1,0-53 1,0-1 0,0 1-1</inkml:trace>
  <inkml:trace contextRef="#ctx0" brushRef="#br0" timeOffset="205629.04">8467 13105 0,'0'18'63,"0"35"-48,17 0 1,19 53 0,-36-18-1,0-35 1,0 0 0,0-18-1</inkml:trace>
  <inkml:trace contextRef="#ctx0" brushRef="#br0" timeOffset="205988.5">8855 13088 0,'17'53'78,"1"35"-62,0-18-1,-18 54 1,0-54 15,-18 19-15,0-54 0,1 18-1</inkml:trace>
  <inkml:trace contextRef="#ctx0" brushRef="#br0" timeOffset="213091.06">11095 12770 0,'0'0'0,"0"-18"31,0 71 31,17 18-46,1-18-16,0 35 16,-18 88-1,0-70 1,-18 18 0,0-54-16,1 36 15,-36 35 1,35-105-16,18-1 15,-35 71 1,17-53 0,18-36-1,0 1-15,0-1 16</inkml:trace>
  <inkml:trace contextRef="#ctx0" brushRef="#br0" timeOffset="214688.37">13017 12611 0,'0'0'0,"-52"18"16,34-18-16</inkml:trace>
  <inkml:trace contextRef="#ctx0" brushRef="#br0" timeOffset="-214113.95">12629 12876 0,'0'0'15,"18"-18"1,0 1 15,52-1 0,-34 18-31,16 0 16,1 0 0,36 0-1,-72 0 1,1-18 0</inkml:trace>
  <inkml:trace contextRef="#ctx0" brushRef="#br0" timeOffset="-213704.84">12682 12841 0,'0'0'16,"-17"35"-1,-1 0 1,18 36-1,-18-36 1,18-17 0,18-18-1,35 0 1,0 0 0,0 0-1,-18 17-15,18 19 16,0-1-1,-53-17-15,35 34 16,-52 1 0,-1-17-16,18-19 15,-71 36 1,1-18 0,17-35-1,0 0 1,18-17-1,35-1-15</inkml:trace>
  <inkml:trace contextRef="#ctx0" brushRef="#br0" timeOffset="-213105.56">13441 12964 0,'0'0'0,"17"-17"15,1 17-15,17 0 16,18 17-1,0-17-15,18 53 16,-1 18 0,1 17-1,-36-53-15,-35 0 16,0 71 0,0-71-16,-53 89 31,0-71-16,18-18 1,17-17 0,54-1-1,70-17 1,-54 18-16,72 0 16,52-18-1,71 17 1,-159 1-16,71 0 15,-18-1 1,18 19 0,-124-36-16,1 0 15,-19 0 1,-34 0 0,-54-18-1,36 0-15</inkml:trace>
  <inkml:trace contextRef="#ctx0" brushRef="#br0" timeOffset="-156043.94">8908 952 0,'17'0'15,"36"0"1,-18 0 0,1 0-1,17 0-15,52 0 16,-16 0-1,-54 0 1,-17 0 0,-18-18-16</inkml:trace>
  <inkml:trace contextRef="#ctx0" brushRef="#br0" timeOffset="-155525.44">8572 2099 0,'-17'0'16,"34"0"-16,19 0 47,17 0-32,-36 17-15,54-17 16,17 18 0,-70-18-1,-1 0-15</inkml:trace>
  <inkml:trace contextRef="#ctx0" brushRef="#br0" timeOffset="-154851.58">8555 3457 0,'0'0'0,"0"17"15,70 1 16,1-18-15,-18 0-16,70 18 16,160-1 15,-231 1-15,-16-18-1,-54 18 1</inkml:trace>
  <inkml:trace contextRef="#ctx0" brushRef="#br0" timeOffset="-154443.43">8643 4886 0,'18'0'16,"17"0"-1,18-18 1,-35 18-16,70 0 16,-35 0-1,-18 0-15,35 0 16,-34 0-1,-19 0-15,19 0 16</inkml:trace>
  <inkml:trace contextRef="#ctx0" brushRef="#br0" timeOffset="-147622.09">15946 1164 0,'0'0'16,"-71"-36"-1,36 36-15,17 0 16,-17 0-16,-18 36 15,-18 34 1,54-34-16,-19 69 16,1 1-1,35-53-15,0 35 16,18 1 0,-1-37-16,54 1 15,0-35 1,-19-18-16,142-71 31,-105-17-15,-36 0-1,-36 18 1,-52 52 0,17 0-16</inkml:trace>
  <inkml:trace contextRef="#ctx0" brushRef="#br0" timeOffset="-147004.81">15028 2928 0,'0'0'16,"0"17"-1,-17-17-15,17 18 16,17-18 0,19 0-16,52 0 15,35 0 1,-70-18-16,88 18 16,-17-17-1,-54 17-15,1 0 16,-18 0-1,-53 17 1,-18 1 0,-17-18-1,35 18 1,-35-1 0,17-17-1</inkml:trace>
  <inkml:trace contextRef="#ctx0" brushRef="#br0" timeOffset="38201.56">16104 511 0,'-17'0'16,"52"0"31,18 0-32,-36 0-15,142-18 32,-106 18-17,-35 0-15,-1 0 16,-34 0-1,-36 0 1,-18 0 0,18 0-1,36 0-15,-19 18 16,1-18 0,35 18-1,35-18 1,18 0-1,0 0 1,-17 0 0,-1 0-1</inkml:trace>
  <inkml:trace contextRef="#ctx0" brushRef="#br0" timeOffset="38799.75">15734 1940 0,'-35'17'16,"70"-34"-16,-35 34 31,35-17-15,0 0-16,36-17 15,17 17 1,18 0 0,-53 0-1,-18 0 1,-52 0-1,-36 0 1</inkml:trace>
  <inkml:trace contextRef="#ctx0" brushRef="#br0" timeOffset="39651.65">15064 3104 0,'0'0'16,"-18"-758"15,18 1498-15,18-740-1,52-17 1,18-1 0,53 18-1,-52-18 1,-19 18 15,-140 0 0,17 0-15,17 0-16,-34 0 16,-1 18-1,1-18 1,52 0-16,1 18 16,34-18-1,54 0 1,-1 0-1,18 0 1,-52 0 0,-54 0 15,0 0-15,1 0-1,-1 0-15</inkml:trace>
</inkml:ink>
</file>

<file path=ppt/ink/ink4.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7.79528" units="1/cm"/>
          <inkml:channelProperty channel="Y" name="resolution" value="37.81512" units="1/cm"/>
          <inkml:channelProperty channel="T" name="resolution" value="1" units="1/dev"/>
        </inkml:channelProperties>
      </inkml:inkSource>
      <inkml:timestamp xml:id="ts0" timeString="2024-08-05T10:35:31.408"/>
    </inkml:context>
    <inkml:brush xml:id="br0">
      <inkml:brushProperty name="width" value="0.05292" units="cm"/>
      <inkml:brushProperty name="height" value="0.05292" units="cm"/>
      <inkml:brushProperty name="color" value="#FF0000"/>
    </inkml:brush>
  </inkml:definitions>
  <inkml:trace contextRef="#ctx0" brushRef="#br0">10971 793 0,'0'0'0,"0"18"47,18 0-32,-18-1-15,18 1 16,-1 0 0,-17-1-16,18 1 0,0-1 15,-1 19 1,1-19-1,17 1-15,-17 0 0,17-1 16</inkml:trace>
</inkml:ink>
</file>

<file path=ppt/ink/ink5.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7.79528" units="1/cm"/>
          <inkml:channelProperty channel="Y" name="resolution" value="37.81512" units="1/cm"/>
          <inkml:channelProperty channel="T" name="resolution" value="1" units="1/dev"/>
        </inkml:channelProperties>
      </inkml:inkSource>
      <inkml:timestamp xml:id="ts0" timeString="2024-08-05T10:20:45.075"/>
    </inkml:context>
    <inkml:brush xml:id="br0">
      <inkml:brushProperty name="width" value="0.05292" units="cm"/>
      <inkml:brushProperty name="height" value="0.05292" units="cm"/>
      <inkml:brushProperty name="color" value="#FF0000"/>
    </inkml:brush>
  </inkml:definitions>
  <inkml:trace contextRef="#ctx0" brushRef="#br0">3581 793 0,'0'0'0</inkml:trace>
  <inkml:trace contextRef="#ctx0" brushRef="#br0" timeOffset="676.7">3651-89 0,'0'759'0,"18"-759"15,-18 17 1,-35 1 0,-1 17-1,1-17 1,17-18-16,-35 18 15,1-36 1,34 0 0,0-52-1,36 35 1,52-18 0,-52 35-16,35 18 15,0 35 1,-35-17-16,17 35 15,-35 88 1,0-53 0,-177 141 15,125-176-15,-19-17-1,36-36 1,17-36-1,36-17 1,-1 36 0,1 17-16,35 17 15,0 19 1,0-19 0,0 36-1,0-35-15</inkml:trace>
  <inkml:trace contextRef="#ctx0" brushRef="#br0" timeOffset="1104">4022 705 0,'0'0'0,"35"-18"16,0 18-1,18 36 1,-35-1 0,-18 53-1,-36-17 1,1-36-1,35-17-15,0-1 16,0 36 0,35-35-1,1 35 1,17 17 0,-71-34-1,0-1-15,-17 0 16,-18 0-1,0-17-15,18 0 16,-53-1-16</inkml:trace>
  <inkml:trace contextRef="#ctx0" brushRef="#br0" timeOffset="1590.53">5486 670 0,'-18'-18'16,"18"36"-1,-53 17 1,18 36 0,-53 17-1,52 0 1,-34 36 0,52-89-16,-17 35 15,17-34 1,1-1-16,-1-35 15</inkml:trace>
  <inkml:trace contextRef="#ctx0" brushRef="#br0" timeOffset="1825.92">5080 723 0,'0'0'16,"18"-18"0,17 36-1,0 52 1,0 1 0,54 35-1,-19 0 1,-17-54-1,-35-16-15,17-1 16</inkml:trace>
  <inkml:trace contextRef="#ctx0" brushRef="#br0" timeOffset="2423.34">6844 582 0,'0'0'15,"-18"0"1,18 35-1,0 71 1,0 35 0,18-53-1,-18-35-15,0 35 16,-18 71 15,1-124-31</inkml:trace>
  <inkml:trace contextRef="#ctx0" brushRef="#br0" timeOffset="2846.9">7214 758 0,'0'0'15,"-35"-18"1,-18 71 15,53 18-15,0-18 0,0 17-1,35-34 1,18-1-1,-35-35-15,17-18 16,18 1 0,0-54-1,-35 53-15,-18-52 16,0 17 0,-36-18-1,1 36 1,-18 0-1,36 35-15,-19 0 16</inkml:trace>
  <inkml:trace contextRef="#ctx0" brushRef="#br0" timeOffset="3334.17">7549 335 0,'18'-18'15,"-36"36"-15,71-54 16,-35 36-16,35-17 15,0 17 1,-36 0-16,36 17 16,-17 19-1,-19 34 1,-34 1 0,-19-18-1,19-36-15,-1 19 16,18-1-1,0-17 1,53-18 0,-18 0-16,1 0 15,-19-18-15,124 0 32,-88 18-17,-17-17 1,-19 17-1</inkml:trace>
  <inkml:trace contextRef="#ctx0" brushRef="#br0" timeOffset="4030.75">2028 2275 0,'18'0'78,"53"0"-63,34 0 1,-34-18 0,-36 18-16,36 0 15,-36-17 1,-17 17 0,-36 0-16</inkml:trace>
  <inkml:trace contextRef="#ctx0" brushRef="#br0" timeOffset="4408.26">2240 2028 0,'0'0'16,"0"-741"15,0 1517-15,0-758-16,18 17 16,17 53-1,-35-17 1,35 17-1,-35-17 1,36 17 0,-36-53-1,0 0 1,0-17-16,-18-18 0</inkml:trace>
  <inkml:trace contextRef="#ctx0" brushRef="#br0" timeOffset="5257.59">3475 2081 0,'0'-776'16,"0"1552"31,0-688-32,0-53-15,0 54 16,0 16-1,0 1 1,17-35 0,-17-18-1</inkml:trace>
  <inkml:trace contextRef="#ctx0" brushRef="#br0" timeOffset="5618.49">3898 2257 0,'0'0'16,"-17"0"0,17 18-16,-18-18 15,-17 88 1,17-17-1,36-36 1,-1-17-16,19 17 16,52-35-1,-18-18 1,-17-17 0,-35 17-16,17-35 15,-17-17 1,-54 17-1,1 18 1,-18 17 0,-35 18-16</inkml:trace>
  <inkml:trace contextRef="#ctx0" brushRef="#br0" timeOffset="6027.14">5609 2099 0,'0'17'15,"-17"19"1,-19 16-1,19-16-15,-19 34 16,1 18 0,0-70-16,17 17 0,-35 71 31,36-71-31</inkml:trace>
  <inkml:trace contextRef="#ctx0" brushRef="#br0" timeOffset="6263.02">5309 2187 0,'18'-18'16,"-36"36"-16,54-18 15,-19 17-15,18 19 16,36 70 15,-18-18-15,35 18-1,-70-71-15</inkml:trace>
  <inkml:trace contextRef="#ctx0" brushRef="#br0" timeOffset="6531.73">6544 2204 0,'0'0'15,"0"36"1,0-19-16,0 36 16,18 0-1,-18-18-15,17 18 16,-17 18 0,0-1-1</inkml:trace>
  <inkml:trace contextRef="#ctx0" brushRef="#br0" timeOffset="6925">6897 2293 0,'0'-18'16,"0"36"-16,0-1 31,-18 36-15,18 35-1,0-52 1,18-1 0,35 0-1,53-52 16,-71-54-15,0 18 0,-35-35-1,0 35 1,-53 18 0,18 17-1,-36 0 1</inkml:trace>
  <inkml:trace contextRef="#ctx0" brushRef="#br0" timeOffset="7364.67">7338 1852 0,'0'0'0,"88"-36"31,-70 36-31,35 0 16,17 18 0,-35 17-1,1 18 1,-54-18-1,-35 36 1,35-18 0,18-18-1,36-17 1,34-18 0,1 0-1,35 0 1,-53 0-1,35 0 1,-53 0 0</inkml:trace>
  <inkml:trace contextRef="#ctx0" brushRef="#br0" timeOffset="8166.42">2681 3880 0,'0'0'0,"-317"53"32,211-35-17,0-18 1,71 0-16,-1 0 15,19 0 17,52-18-17,-17 18-15,52 0 16,36-18 0,-53 1-16,106-1 15,158-17 1,-52 0-1,193-1 1,72-17 0,34 0-1,-158 36 1,17-18 0,-211 35-16,193-18 15,19-17 1,193 17-1,-246 0 1,158-17 0,-371 35-16,178-18 15,-37 1 1,107-1 0,-282 18-16,-19-17 15,1 17-15,71-18 16,52 0-1,-88 18 1,-35-17 0,-88 17-16,-1-18 15,-34 18 1,-36-18 0,17-17-1</inkml:trace>
  <inkml:trace contextRef="#ctx0" brushRef="#br0" timeOffset="14715.77">12277 476 0,'0'-776'31,"35"1517"-15,-17-777 0,70 1-1,0 0 1,35-1 0,-87 36-16,-19 0 15,19-17-15,-1 17 16,-17 0-1,-18 35 1,0 18 0,0 0-1,-18 88 1,18-35 0,0 106-1,0-124 1,18 300-1,-36-53 1,18-88 0,0-106-16,18 124 15,-1 17 1,18 123 0,1-140-1,-36 105 1,0-123-1,0-141 1,-36 353 0,-69-212 15,-1-177-15,18-52-1,-36-18 1,54-18-16,-72 1 15,-34-19 1,88 1-16</inkml:trace>
  <inkml:trace contextRef="#ctx0" brushRef="#br0" timeOffset="15968.89">16369 723 0,'-35'17'31,"-18"19"0,35-36-31,-35 17 16,35-17-16,1 0 16,-1-17-16,-17-1 15,17-17 1,18 17-16,18-35 15,17 0 1,53 18 0,-52 35-16,17 18 15,-18 17 1,-17 106 0,-36-35-1,-70 35 1,-1-53-1,1 0 1,18-52 0,34-36-1,19-71 1,34 36 0,1 17-16,0 1 15,70-1 1,-70 18-16,34 18 15,1 17 1,0 18 0</inkml:trace>
  <inkml:trace contextRef="#ctx0" brushRef="#br0" timeOffset="16409.59">16739 582 0,'36'0'16,"-72"0"-16,107-18 15,-54 0-15,19 36 16,17 17-1,-36 36 1,-34 17 0,-19-35-1,1 0 1,35-35 0,18 17-1,35 0 1,-18 36-1,-35-36 1,-18 53 0,-35-35-1,-17 0 1,17-18 0,35-35-16</inkml:trace>
  <inkml:trace contextRef="#ctx0" brushRef="#br0" timeOffset="16676.78">17956 670 0,'0'0'16,"-17"17"-1,-19 36 1,-52 71 0,53-71-16,-36 17 15,19 1 1,-19 17 0,18-53-1,53-17-15</inkml:trace>
  <inkml:trace contextRef="#ctx0" brushRef="#br0" timeOffset="16850.14">17621 829 0,'18'17'15,"-36"-34"-15,71 70 16,-35-18-16,70 71 31,-53-53-31</inkml:trace>
  <inkml:trace contextRef="#ctx0" brushRef="#br0" timeOffset="17275.59">19085 511 0,'0'35'15,"0"-70"-15,0 106 16,0-36-16,18 35 15,-18 72 1,0-54 0,0 35-1,0-52 1,0-54-16</inkml:trace>
  <inkml:trace contextRef="#ctx0" brushRef="#br0" timeOffset="17653.3">19491 635 0,'0'0'15,"-35"35"1,17 18-1,-17 53 1,-1-36 0,36 18-1,36-35 1,-19-35 0,19-18-16,-1-18 15,53-52 1,-53 17-1,1-71 1,-54 54 0,18 52-1,-35 0-15,-71-17 16,53 18 0,35 17-16</inkml:trace>
  <inkml:trace contextRef="#ctx0" brushRef="#br0" timeOffset="18077.27">20373 194 0,'0'-18'16,"0"36"-16,-18-36 15,1 18 1,-36 53 0,17 17-1,1 54 1,-18-1-1,53-52 1,0-36-16,0 0 16,36 1-1,-1-54 1,-18 18-16,19-35 16,-1-18-1,-35 35 1,-53 1-1,0 17-15</inkml:trace>
  <inkml:trace contextRef="#ctx0" brushRef="#br0" timeOffset="19591.18">16633 1940 0,'18'0'16,"17"-35"-1,18 17 1,0 18-1,18 35 17,-71 0-17,0 1 1,-36-1 0,1 0-1,35-17 1,53 17 15,-18-17-15,1 0-16,-19 17 15,1 18 1,-53-18 0,-18 36-1,-18-19 1,-52-16-1,52-19 1,1-17 0</inkml:trace>
  <inkml:trace contextRef="#ctx0" brushRef="#br0" timeOffset="20293.88">14358 2257 0,'0'18'16,"-18"-18"-16,18 18 16,18-1-1,-18 1-15,53-18 16,35 0-1,0 0 1,53-35 0,-52 35-1,16-18 1,-87 0 0</inkml:trace>
  <inkml:trace contextRef="#ctx0" brushRef="#br0" timeOffset="20498.28">14658 2081 0,'18'0'15,"-1"53"1,18 53-1,-17-18 1,17 35 0,-17-52-1,-18-36-15</inkml:trace>
  <inkml:trace contextRef="#ctx0" brushRef="#br0" timeOffset="21017.62">17939 1869 0,'17'-17'15,"-34"34"-15,52-52 16,-35 53 0,0 17-1,-18-17-15,-70 158 31,53-88-15,0-53-16,-1 36 16,1-36-1,17-17-15,18 0 16</inkml:trace>
  <inkml:trace contextRef="#ctx0" brushRef="#br0" timeOffset="21205.19">17657 1957 0,'0'0'0,"35"18"31,18 53-15,17-1-1,18 36 1,-35-53-1,-35-18-15</inkml:trace>
  <inkml:trace contextRef="#ctx0" brushRef="#br0" timeOffset="21645.45">19403 1940 0,'0'53'31,"0"17"-16,0-34-15,0 52 16,0 0 0,0 53-1,0-70 1,0-18 0</inkml:trace>
  <inkml:trace contextRef="#ctx0" brushRef="#br0" timeOffset="22037.8">19791 2046 0,'-35'17'31,"17"36"-16,-17 0 1,35 35 0,0-70-16,0 35 15,53-35 1,17-18 0,-17-18-1,35-123 16,-88 70-15,-17 18 0,-19 0-1,-52 36 1,53 17 0,17 0-16</inkml:trace>
  <inkml:trace contextRef="#ctx0" brushRef="#br0" timeOffset="22842.1">20285 1411 0,'17'35'63,"1"36"-48,0-36 1,17 18 0,0-36-1,18-17 1,-18-35-1,18 0 1,-53 17-16,18-17 16,-18 17-1,0 54 17,-18 69-17,-17-34 1,17 70-1,18-35 1,0-36-16</inkml:trace>
  <inkml:trace contextRef="#ctx0" brushRef="#br0" timeOffset="23534.39">14870 4109 0,'0'0'15,"17"0"1,1 0-16,70-17 15,88-1 1,-17 1 0,176-36-1,-70 17 1,246-34 0,107-1-1,-160 18 1,-228 18-16,281-18 15,265 0 1,-246 18 0,228-18-1,-264 35 1,194-35 0,-477 36-16,213-18 15,-89 17 1,88-17-1,-123 17 1,-123 18 0,-125-18-1,-34 18 1,-18-17-16,-18-1 0</inkml:trace>
  <inkml:trace contextRef="#ctx0" brushRef="#br0" timeOffset="23644.6">23019 3104 0,'0'0'0,"-106"-35"16,53 17-16</inkml:trace>
  <inkml:trace contextRef="#ctx0" brushRef="#br0" timeOffset="39558.06">3281 5379 0,'-18'18'47,"-17"-18"-31,17 0-1,-52-18 1,34 1-1,1-18 1,35-1 0,18-17-1,17 36-15,-17 17 16,70 0 0,18 17-1,-71 36 1,18 53-1,-53-71-15,-35 71 16,-18-18 0,17-52-16,-52 34 15,18-17 1,34-35-16,-34-1 16,35 1-1,17-53 1,53-36-1,-17 54-15,105-36 32,-52 70-17,-1 36 1,-52-18 0,0-17-16,17 0 15,-17 17 1</inkml:trace>
  <inkml:trace contextRef="#ctx0" brushRef="#br0" timeOffset="40139.53">3704 5344 0,'18'-35'16,"-1"35"-16,1-18 15,53 18 1,17 36 0,-71-1-1,-17 0 1,-17 36-1,-18-18 1,-18 17 0,53-52-16,-36 17 15,36-17 1,-17-1-16,17 1 16,70-18 46,-34 0-46,-19 0-16,18 0 15,-17 18 1,-18-1 0,-35 1-1,35-1-15,-35 1 16,-18 17-1,17 1 1,-34-19 0,35-17-1,-36-17 1</inkml:trace>
  <inkml:trace contextRef="#ctx0" brushRef="#br0" timeOffset="40548">4851 5344 0,'0'0'15,"17"0"1,-34 0-1,-1 35 1,0-17-16,-17 17 16,-35 71-1,34-53 1,-52 53 0,53-71-1,35-17-15</inkml:trace>
  <inkml:trace contextRef="#ctx0" brushRef="#br0" timeOffset="40753.37">4551 5397 0,'53'0'31,"0"53"-16,0 0 1,35 53 0,-53-71-16,-17 18 15,-1-35-15</inkml:trace>
  <inkml:trace contextRef="#ctx0" brushRef="#br0" timeOffset="41006.51">5362 5327 0,'0'0'0,"0"-18"15,18 18 1,-1 18-1,1-1-15,0 18 16,17 54 0,-35-19-1,0-17-15</inkml:trace>
  <inkml:trace contextRef="#ctx0" brushRef="#br0" timeOffset="41650.33">5750 5291 0,'0'-17'16,"-17"34"15,-19 19-15,19-19-16,-1 36 15,0 0 1,18-35-16,0 35 16,18-36-1,0-17-15,17 18 16,53-36 0,-53-17-1,36-18 1,-53 0-1,-18-17 1,-18 34 0,-35 1-1,35 17-15,-17 18 16,-18-17 0</inkml:trace>
  <inkml:trace contextRef="#ctx0" brushRef="#br0" timeOffset="42408.16">6015 4833 0,'0'0'0,"-18"0"31,18-18-31,18 18 16,17 0-1,0-18-15,36 18 16,35 0 0,-36-17-1,-17 17 1,-53-18-16,0 0 16</inkml:trace>
  <inkml:trace contextRef="#ctx0" brushRef="#br0" timeOffset="42816.51">6491 4568 0,'0'0'0,"35"-18"15,-17 1-15,35-1 16,-18 36-1,18 17 1,-35 0 0,-18 1-1,-36-1 1,36-17 0,0 17-1,18-18 1,35 19-1,-18 17 1,-17-18 0,-36 0-1,-17 18 1,17-53-16,-52 35 16,-1-35-1,-52 18 1,88-18-16</inkml:trace>
  <inkml:trace contextRef="#ctx0" brushRef="#br0" timeOffset="44773.81">3492 6526 0,'0'-18'15,"36"1"1,17 17 0,17 0-1,-17 17 1,-35-17-16,-18 18 15,-18 35 1,18-35-16,-35 17 16,-36 0-1,71-17 1,18-1 0,17-17-1,53 53 1,-52-17-1,-36-19 1,-18 1-16,0 35 16,-34-18-1,-19 18 1,18-35 0,35-18-16</inkml:trace>
  <inkml:trace contextRef="#ctx0" brushRef="#br0" timeOffset="45025.04">4604 6614 0,'17'0'15,"-34"0"-15,17 18 16,-53 35-1,-18 17 1,18-17 0,0 18-1,53-54-15,-35 19 16</inkml:trace>
  <inkml:trace contextRef="#ctx0" brushRef="#br0" timeOffset="45228.93">4357 6614 0,'17'0'16,"-34"0"-16,70 35 16,-36-17-1,54 88 1,-18-18-1,-36-70-15,1 17 16,0-17-16</inkml:trace>
  <inkml:trace contextRef="#ctx0" brushRef="#br0" timeOffset="45858.85">5733 6473 0,'-18'0'15,"36"0"-15,-36 18 32,36 88-17,-1 17 1,-17-35-1,0-53-15,0 36 16,0-36 0,0-17-16</inkml:trace>
  <inkml:trace contextRef="#ctx0" brushRef="#br0" timeOffset="46221.07">6121 6597 0,'0'0'15,"-36"0"1,36 17-16,-17-17 0,-36 106 31,35-53-15,18-35-16,35 17 15,1-18 1,34-17 0,-34 0-16,-1-35 15,18 0 1,-18-36 0,-35 36-1,-53-35 1,0 34-1,-35 19 1,70-19-16</inkml:trace>
  <inkml:trace contextRef="#ctx0" brushRef="#br0" timeOffset="46644.99">6421 6103 0,'0'-18'15,"0"36"-15,52-54 16,-34 36-16,0 0 16,70 18-1,-53 0 1,-35 35-1,-35 17 1,17-35 0,1-17-16,-1 17 15,18 1 1,0-19-16,71 1 31,-19-18-15,37 0-1,-19-18 1,-52 18-16,35 0 16,-18 0-1,-17 0-15</inkml:trace>
  <inkml:trace contextRef="#ctx0" brushRef="#br0" timeOffset="47338.53">1217 8008 0,'0'0'16,"-35"17"-1,52-17 1,72-35 0,16 17-1,89-17 1,53 0 0,-53 17-1,-52 1-15,105-19 16,246-17-1,-316 53-15,211-35 16,35 0 0,-194 35-16,230-36 15,264 19 1,-229-1 0,247 18-1,-494-17-15,264 17 16,160-18-1,-266 18 1,160-18 0,-71 1-1,-230-1 1,-158 0-16,318-17 31,-301 0-15,-105 17-1,17-35 1</inkml:trace>
  <inkml:trace contextRef="#ctx0" brushRef="#br0" timeOffset="47496.7">10160 7196 0,'-35'0'0,"70"0"16,-88 0-16</inkml:trace>
  <inkml:trace contextRef="#ctx0" brushRef="#br0" timeOffset="52808.75">1288 6561 0,'88'0'31,"71"0"-16,-36 0 1,71 0 0,-141 0-16,70 0 15,-34-17 1,-36-1 0,-36-17-1,-34 17-15</inkml:trace>
  <inkml:trace contextRef="#ctx0" brushRef="#br0" timeOffset="53028.35">1817 6226 0,'-18'0'15,"36"0"-15,-18 18 16,17 52-1,-17 89 1,0-35 0,-35 52-1,0-70 1,17-71-16</inkml:trace>
  <inkml:trace contextRef="#ctx0" brushRef="#br0" timeOffset="83271.55">13899 6455 0,'36'0'78,"34"0"-62,1 0-1,-1 0 1,-17 0-1,-17 0 1,-19 0 31</inkml:trace>
  <inkml:trace contextRef="#ctx0" brushRef="#br0" timeOffset="83554.1">14517 6279 0,'17'0'15,"-34"0"-15,34-18 16,1 18-16,0 36 31,-18 34-15,0-17-1,0 53 1,0-35 0,0-36-1,0-18-15,0 1 0</inkml:trace>
  <inkml:trace contextRef="#ctx0" brushRef="#br0" timeOffset="83916.78">13758 6138 0,'-53'18'16,"36"-18"-16,87-18 0,-158 53 15,70-17-15,18-1 0,-17 19 16,-1 17-1,18 0-15,0 35 16,0 18 0,0-71-16,0 71 15,53 0 1,18-54 0,-1-16-16</inkml:trace>
  <inkml:trace contextRef="#ctx0" brushRef="#br0" timeOffset="84264.26">14834 6191 0,'0'0'0,"71"-18"15,-54 18-15,36 0 32,0 53-17,-35-35-15,17 35 16,1 17-1,-54 36 1,-17-53 0,-36 18-1,36-54 1,17 1-16</inkml:trace>
  <inkml:trace contextRef="#ctx0" brushRef="#br0" timeOffset="84800.07">15258 5715 0,'0'0'15,"-18"0"1,0 0 0,-35 17-1,36 1 1,-1 17-1,36-17 1,35 17 0,-18-17-1,53 17 1,-53-17 0,1 17-1,-54 0 1,0-17-1,-17-1 1,-35 19 0,52-36-16,-17 0 15,17 0 1,0 0-16,1-18 16,-18 0-1</inkml:trace>
  <inkml:trace contextRef="#ctx0" brushRef="#br0" timeOffset="85462.8">16598 6191 0,'0'0'16,"-17"0"15,-1 17-16,-17 19 1,-1 34 0,1-52-1,-53 88 1,53-53 0,-18-18-1,53-17-15,-18-18 16,0 0-1</inkml:trace>
  <inkml:trace contextRef="#ctx0" brushRef="#br0" timeOffset="86012.8">16245 6173 0,'18'-17'16,"-36"34"-16,36-52 15,0 35-15,-1 35 32,1 0-17,-18-17-15,35 17 16,1 54-1,-1-37 1,0 1 0,0-35-16,1 88 31,-19-88-15,-17-1-16,0 1 15,0 17 1,0-17-1,0-1 17,-17-17 15</inkml:trace>
  <inkml:trace contextRef="#ctx0" brushRef="#br0" timeOffset="87342.54">17498 6173 0,'0'0'0,"0"18"62,0 17-46,0-17-16,0 35 15,0 17 1,0-35-16,0 36 16,-18 17-1,0-52 1,18-1-1,0-18-15,-17 1 16</inkml:trace>
  <inkml:trace contextRef="#ctx0" brushRef="#br0" timeOffset="87584.45">17780 6473 0,'-18'0'16,"36"0"62</inkml:trace>
  <inkml:trace contextRef="#ctx0" brushRef="#br0" timeOffset="87898.28">18045 6261 0,'17'-17'16,"-34"34"-16,52-17 47,-35 36-32,0 17 1,0 17-1,0-35-15,0 1 16,0-1 0,-18 18-1,1-35 1,17-1-16</inkml:trace>
  <inkml:trace contextRef="#ctx0" brushRef="#br0" timeOffset="88135.46">18080 6279 0,'17'0'16,"-34"0"-16,70 0 15,-18 18 1,36-1-1,-36 1 1,0 17 0,-17-35-1,-1 0-15</inkml:trace>
  <inkml:trace contextRef="#ctx0" brushRef="#br0" timeOffset="88344.52">18609 6244 0,'0'0'0,"-18"0"32,-35 53-17,18-18 1,-18 0-1,18 0 1,35-17 0</inkml:trace>
  <inkml:trace contextRef="#ctx0" brushRef="#br0" timeOffset="88591.71">18556 6261 0,'18'-17'16,"-36"34"-16,36-17 16,-1 36-1,-17 17 1,0-36-16,18 36 16,-18 0 15,0-35-31,18 52 15,-18-17 1</inkml:trace>
  <inkml:trace contextRef="#ctx0" brushRef="#br0" timeOffset="89191.52">19667 6208 0,'0'0'16,"0"18"15,-17 17-16,-1 1-15,-17 17 16,0 17 0,17-35-16,-35 18 15,18 36 1,-1-54 0,19 0-1,-1-35 1</inkml:trace>
  <inkml:trace contextRef="#ctx0" brushRef="#br0" timeOffset="89442.73">19350 6314 0,'0'-17'15,"0"34"-15,17-34 16,19 17-1,17 35 1,-36-17-16,19 17 16,-1 18-1,0 35 1,-17-53 0,17 36-1,-17-54-15,-1 1 16</inkml:trace>
  <inkml:trace contextRef="#ctx0" brushRef="#br0" timeOffset="90227.85">20443 6279 0,'0'0'15,"0"18"16,-17-18-15,-18 17 0,-18-17-1,-18-35 17,53 0-17,18-18 1,36 18-1,-36 17-15,53 0 16,0 18 0,-18 0-16,18 0 15,17 53 1,-34 0 0,-36-18-1,-18 1-15,0 17 16,-52 35-1,17-35 1,-35 17 0,-1-17-1,54-35 1,-18-18 0,18 0-1,35-18-15,0-35 31,35 18-15,1 35 0,34 0-1,-52 18-15,35-1 16,-18 1 0,-35 0-16,53-1 15,-36 18 1,1-17-1,17 0 1</inkml:trace>
  <inkml:trace contextRef="#ctx0" brushRef="#br0" timeOffset="91123.22">21290 5415 0,'0'0'0,"0"-36"16,-35 36 15,-53 18-16,52-18 1,-52 35 0,71-17-1,-19 0 1,36-1 15,18 36-15,-18-18-1,0 54 1,0-19 15,0 54 1,35-71-17,0-53 16,18 0-15,18-18 0,-36 0-1,-17 1-15</inkml:trace>
  <inkml:trace contextRef="#ctx0" brushRef="#br0" timeOffset="91374.4">21043 5750 0,'-17'0'16,"17"-18"-16,17 18 16,18 0-1,18 0 1,0 0-1,0 0 1,-35 0-16,17 0 16,0 0-1</inkml:trace>
  <inkml:trace contextRef="#ctx0" brushRef="#br0" timeOffset="100202.7">20355 5468 0,'0'-18'16,"18"18"-1,0 0-15,34 0 16,54 0 0,-35 0-1,35 0 1,-36 0 0,-34 0-1,-19 0-15,1 0 16,-53 0-1</inkml:trace>
  <inkml:trace contextRef="#ctx0" brushRef="#br0" timeOffset="100422.89">20690 5468 0,'0'17'31,"0"19"-15,0-19-16,0 36 15,0 35 1,0-35 0,18 18-1,-18-18 1</inkml:trace>
  <inkml:trace contextRef="#ctx0" brushRef="#br0" timeOffset="106530.01">8731 8466 0,'0'0'16,"0"-17"15,0 34-15,18 1-1,0 17-15,-1 106 32,1-35-17,-18-811 1,0 1516 0,0-776-16</inkml:trace>
  <inkml:trace contextRef="#ctx0" brushRef="#br0" timeOffset="107033.6">8731 8449 0,'18'-18'16,"-36"36"-16,89-71 15,-18 35 1,17 18 0,-17 18-1,18 35 1,-71-36-16,0 71 31,-18-52-31,-17-1 16,17 0-1,1 18 1,34-35 0,18 17-1,-17-35-15,17 35 16,1-17 0,-36 0-16,0-1 15,0 19 1,-18-19-16,-17 18 15,-18 18 1,35-35 0,-52 17-1,34-35 1,-34-17 0</inkml:trace>
  <inkml:trace contextRef="#ctx0" brushRef="#br0" timeOffset="107222.23">9260 8713 0,'0'0'0</inkml:trace>
  <inkml:trace contextRef="#ctx0" brushRef="#br0" timeOffset="107740.93">9966 8413 0,'0'0'15,"0"-17"1,-35 17 15,-54 0-15,72 0-1,-54 17 1,36 1 0,35 17-1,0 1 1,0 34-1,-18-17 1,1 53 0,-1-71-1,18 36 1,0-36 0,18-17-1,-1-1-15,1-17 16,53 0-1,-36 0 1,35 0 0,-34-17-16</inkml:trace>
  <inkml:trace contextRef="#ctx0" brushRef="#br0" timeOffset="107945.93">9754 8678 0,'18'-18'16,"-36"36"-16,89-36 16,-36 18-16,0 0 15,36 0 1,-18 0-16</inkml:trace>
  <inkml:trace contextRef="#ctx0" brushRef="#br0" timeOffset="108449.48">8537 9401 0,'-17'18'16,"34"-36"-16,-70 36 15,53-1 1,71-17-1,17 0 1,88 0 0,-87 0-16,87 0 15,124 0 1,-124 0 0,-88 0-1,-17 0-15,194 0 16,-177 0-1,-53 0-15,36 0 16,-18 0 0,-36 0-1,1 0 1,-18 18 0,-18-18 15,1-18-16</inkml:trace>
  <inkml:trace contextRef="#ctx0" brushRef="#br0" timeOffset="152720.49">11112 8731 0,'0'17'109,"-17"-17"-93,-18 18-1,17-18 1,0 0-16,1 0 31,-1 0-15,36 0 31,-1 0-32,1 0-15,35 0 16,35 0 0,-35 0-1,18 0 1,-19 0 15</inkml:trace>
  <inkml:trace contextRef="#ctx0" brushRef="#br0" timeOffset="153002.97">11024 9013 0,'0'0'0,"18"0"16,0 0-16,-1 0 15,54 0 1,-36 0-1,36 0 1,-18 0 0,-18 0-1,-18-18-15</inkml:trace>
  <inkml:trace contextRef="#ctx0" brushRef="#br0" timeOffset="153586.17">12259 8484 0,'-18'0'31,"36"0"-31,-18 0 16,53-18 0,35 1-1,36 17 1,-36-18 0,-53 18-16,0 0 15,1 0 1,-19 0-16</inkml:trace>
  <inkml:trace contextRef="#ctx0" brushRef="#br0" timeOffset="153822.07">12577 8484 0,'0'18'15,"0"-1"-15,0 1 16,0 52 0,0 1-1,0 17 1,0-17 0,17-18-1,-17-36-15,18-17 16,-18 18-16</inkml:trace>
  <inkml:trace contextRef="#ctx0" brushRef="#br0" timeOffset="154371.09">13406 8466 0,'0'-35'16,"-36"35"0,-17 0-1,-35 0 1,71 18-16,-19-18 15,1 17 1,17 1 0,18 17 15,0 18-15,0 0-1,-17 35 1,17-53-16,-18 18 15,18 0 1,0 0 0,0-18-1,18-17 1,-18 0 0,123-18 15,-88 0-16,-17-18-15,0 18 16,-1-18-16,19 1 16,-19 17-16</inkml:trace>
  <inkml:trace contextRef="#ctx0" brushRef="#br0" timeOffset="154654.59">13088 8766 0,'0'0'0,"106"0"46,-36 0-30,-52 0-16,106 0 31,-107 0-15,-17 18 0,-35-18-16</inkml:trace>
  <inkml:trace contextRef="#ctx0" brushRef="#br0" timeOffset="168411.25">14235 8678 0,'-18'0'15,"0"0"-15,1 0 16,-1 0 0,0 0-1,54 0 17,52 0-17,-35 0-15,35 0 16,53 0-1,-70 0 1,-1 0 0,-52 0-16,-1 0 15,1 0 1,-18-18 0,-18 18-1</inkml:trace>
  <inkml:trace contextRef="#ctx0" brushRef="#br0" timeOffset="168803.55">14464 8413 0,'0'53'78,"18"18"-62,-18-1-1,17 36 1,-17-35-1,0-1 1,0-34-16,0-1 16,0 0-1,0-17 1</inkml:trace>
  <inkml:trace contextRef="#ctx0" brushRef="#br0" timeOffset="169517.37">15769 8360 0,'-17'0'16,"34"0"-16,-34-17 15,17 34-15,0 1 16,0 53-1,0-36-15,0 18 16,0 53 0,-18-53-1,18 17 1,0-52-16</inkml:trace>
  <inkml:trace contextRef="#ctx0" brushRef="#br0" timeOffset="170013.95">15699 8290 0,'0'0'15,"70"-35"1,-17 35-1,53 0 1,17 70 15,-105-17-15,-53 0 0,-1 0-1,36-18-15,-35-17 16,35-1-16,0 1 15,18 0 1,17 17 0,0 0-1,1 18 1,-19-18 0,-17 18-1,-17-35-15,-1 17 16,-53-17-1,19 0 1,-1-18 0,17-18-1,19 0 1,-1 1-16</inkml:trace>
  <inkml:trace contextRef="#ctx0" brushRef="#br0" timeOffset="170207.93">16298 8554 0,'-17'0'31</inkml:trace>
  <inkml:trace contextRef="#ctx0" brushRef="#br0" timeOffset="170631.91">16616 8343 0,'0'0'0,"17"-759"31,1 1553-15,0-741 0,17 53-1,-35-71-15,35 53 16,-17 0-1,17-35 1,-35-35 0,18-18-1,17-18 1,-17-17-16,-18 17 16,70-87-1,-17-1 1,-17 18-1,-36 52 1,-18 36 15,0 18-15</inkml:trace>
  <inkml:trace contextRef="#ctx0" brushRef="#br0" timeOffset="171116.2">15522 9331 0,'0'0'0,"-70"17"16,52-17-16,-17 18 16,88-18-1,105 0 1,125 0-1,-54 0 1,159-18 0,-18 1-1,-17 17 1,-265 0 0,212 0-1,-264 0-15,34 0 16,-17 17-1,-35-17 1,-1 0 0,1-17-16</inkml:trace>
  <inkml:trace contextRef="#ctx0" brushRef="#br0" timeOffset="184301.53">19932 8484 0,'35'-18'15,"-70"36"-15,105-53 16,-34 17-16,-1 18 16,18 0-1,0 18 1,0 17-1,-53 0 1,-18 18 0,-35-18-1,18-17 1,88 17 15,0-35-15,-36 18-16,19 35 15,-36 0 1,-71 35 15,18-35-15,0-18 0,36-35-1,17-18-15</inkml:trace>
  <inkml:trace contextRef="#ctx0" brushRef="#br0" timeOffset="184641.29">20426 8537 0,'0'0'16,"53"-18"-1,-36 18-15,36 0 16,18 0 0,-18 18-1,-53 17 1,0 36 0,-71-1-1,18 1 1,53-54-1,0 19 1,36-36 0,-1 0-1,18 0 1,-36 0-16</inkml:trace>
  <inkml:trace contextRef="#ctx0" brushRef="#br0" timeOffset="184866.81">21131 8731 0,'36'0'15,"17"0"1,-1 0-1,19 0 1,-53-18 0,35 1-16</inkml:trace>
  <inkml:trace contextRef="#ctx0" brushRef="#br0" timeOffset="185356.8">22296 8396 0,'0'-18'15,"17"36"1,18-1 0,-35 19-16,0 17 15,0 70 1,0-17 0,0-36-1,0-34-15,0-19 0,0 19 47</inkml:trace>
  <inkml:trace contextRef="#ctx0" brushRef="#br0" timeOffset="185844.33">22666 8519 0,'0'0'0,"0"18"31,-53-18-15,35 0 0,-17-18-1,35-17 1,35-18-1,-17 35-15,35 1 16,0 17 0,-35 0-16,34 35 15,-34 36 1,-36-1 0,-52 18-1,52-52-15,-35-1 16,0 0-1,0-17 1,53-54 0,18 19-1,0-1-15,17 18 16,18 0 0,-18 35-1,1 18 1,-19 0-1,18-17 1,-17-19-16</inkml:trace>
  <inkml:trace contextRef="#ctx0" brushRef="#br0" timeOffset="186222.68">23177 8413 0,'0'-35'16,"53"17"0,36 18-1,-1 0 1,-35 0-1,-36 0-15,19 18 16,-19 0 0,-34 17-1,17 53 1,-18-70-16,0 52 16,1 1-1,17-18 1,0-36-16,0 36 15,0-17 1</inkml:trace>
  <inkml:trace contextRef="#ctx0" brushRef="#br0" timeOffset="186411.11">23283 8660 0,'0'0'16,"18"-17"0,53 17-1,17 0 1,-53 0-16,18 17 16,35-34-1</inkml:trace>
  <inkml:trace contextRef="#ctx0" brushRef="#br0" timeOffset="187452.34">20373 9419 0,'0'-18'16,"0"36"-16,0-54 15,-18 36-15,1 0 16,-36 18 0,17 17-1,1 71 1,-18-18 0,18 36-1,17-89-15,18 18 16,18 0-1,35-53 1,0 0 0,-36-18-16,19 18 0,17-53 31,-53 18-15,-53 0-1,0 17 1,35 18-1,1-17-15,-1 17 0</inkml:trace>
  <inkml:trace contextRef="#ctx0" brushRef="#br0" timeOffset="187844.28">20585 9489 0,'0'0'15,"17"53"32,1 18-31,17-36 0,18 18-1,0-53 1,-18-35-1,-17 35-15,0-18 0,-1 0 16,18-52 0,-17 35-1,0 35 1,-18 17-16,0 18 16,-18 54-1,18-36 1,-18 52-1,18-16 1,0-54-16</inkml:trace>
  <inkml:trace contextRef="#ctx0" brushRef="#br0" timeOffset="188283.41">21625 9789 0,'0'0'0,"-17"0"15,34 0 1,71 0-1,1-17 1,69 17 0,-16-18-1,-54 18 1,-71 0 0,-17-18-1</inkml:trace>
  <inkml:trace contextRef="#ctx0" brushRef="#br0" timeOffset="188581.83">22737 9454 0,'0'-18'16,"0"71"15,17 18-15,-17-36-16,0 71 16,0 0-1,-53 35 16</inkml:trace>
  <inkml:trace contextRef="#ctx0" brushRef="#br0" timeOffset="188970.34">23142 9683 0,'-17'-17'31,"34"34"-31,-70-17 16,18 53 0,0 18-1,35-36 1,17 18-1,1-35-15,-18-1 16,71-17 0,-54 0-16,36 0 15,18-35 1,-36 0 0,0-36-1,-35 36 1,-53-18-1,-17 53 1,52-18-16</inkml:trace>
  <inkml:trace contextRef="#ctx0" brushRef="#br0" timeOffset="189541.58">23795 9595 0,'0'0'16,"0"18"15,-35-18-15,-54-36 15,72 19-16,17-1-15,0-17 16,53-18 0,0 35-1,35 18 1,-53 18-16,18 17 16,-18 1-1,-35-1-15,18 18 16,-53 35-1,-36 0 1,-17-35 0,70-35-16,-35-1 15,-35 1 1,53-18 0,17-18-1,71-35 1,0 53-1,-18 0 1,36 53 0,-18 18-1,-18-18 1,-17-36-16,17 19 16,-17-19-1,-1-17-15</inkml:trace>
  <inkml:trace contextRef="#ctx0" brushRef="#br0" timeOffset="190028.53">24271 9595 0,'35'0'0,"-70"0"0,106-18 15,-18 18-15,-18 18 16,71 17 0,-89-35-16,54 36 15,-53 17 1,-18-36-16,-18 19 16,0-19-16,-17 18 15,-18-17 1,35 0-1,36 17 1,-18 0 0,35-17-16,-35 0 0,18-1 15,0 36 1,-18-18-16,0 1 16,0 17-1,0-18 1,-53-18-1,17 1-15,1-18 16,-124 0 0,36-18-1,35 1-15</inkml:trace>
  <inkml:trace contextRef="#ctx0" brushRef="#br0" timeOffset="210534.51">2293 9824 0,'0'-52'16,"-18"34"-16,1 0 15,-1 1 1,0-1-16,-17 18 16,0 0-1,0 18 1,35-1-16,-36 19 15,36 16 1,53 1 0,0-17-1,-18-19-15,36 19 16,35 16 0,-53-16-1,-36 17 1,-140 52 15,70-69-15,0-36-16,18 17 15,0-17-15,17-17 16,18-36 0,35-18-1,-17 36-15,35-36 16,17-17-1,-52 18 1,-36-1 0,18 54-16,-35-1 15,-18 18 1,35 0 0</inkml:trace>
  <inkml:trace contextRef="#ctx0" brushRef="#br0" timeOffset="210895.04">2805 9930 0,'0'0'0,"-18"0"16,0 0-16,1 0 16,34 0-1,1 0-15,17 0 16,142 0 15,-142 0-15,18 0-16,-18-17 15,0 17 1,-17-18-16</inkml:trace>
  <inkml:trace contextRef="#ctx0" brushRef="#br0" timeOffset="211367.67">3475 9560 0,'17'0'31,"-34"0"-31,34 17 16,-17 19-16,0-19 15,0 19-15,18 17 16,0 35 0,-1-18 15,1-70 0,0 0-15,-1 0-16,19 0 15,34 0 1,-35 0 0,1 36-1,-19-1 1,-17 0 0,-17-17-16,-1-1 15,-52 1 1,17 0-1,0-18 1,17 0 0,36-18-16</inkml:trace>
  <inkml:trace contextRef="#ctx0" brushRef="#br0" timeOffset="211587.62">3916 9772 0,'0'35'32,"17"0"-17,-17 0-15,18 1 16,-18-1-1,-18-17-15</inkml:trace>
  <inkml:trace contextRef="#ctx0" brushRef="#br0" timeOffset="211707.9">3898 9754 0,'0'-35'15,"0"70"-15</inkml:trace>
  <inkml:trace contextRef="#ctx0" brushRef="#br0" timeOffset="212012.5">4286 9454 0,'0'0'0,"18"0"31,0 71-15,-1 34 0,-17-69-1,18 105 1,-1-71-1,-17-34-15,18-1 16,0-35 0,-18 18-16,35-18 15,18-18 1</inkml:trace>
  <inkml:trace contextRef="#ctx0" brushRef="#br0" timeOffset="212185.83">4286 9666 0,'0'0'0,"0"-18"32,71 18-17,52 35 1,-87-35-16</inkml:trace>
  <inkml:trace contextRef="#ctx0" brushRef="#br0" timeOffset="212785.84">1235 10812 0,'0'0'15,"-18"18"1,71-36 0,18 1-1,-19-1-15,72 0 16,123-17 0,53 0-1,-71 17 1,-105 0-16,158 18 15,159-35 1,-124 18 0,142-1-1,-318 18-15,141-18 16,89 18 0,-160 0-1,1 0 1,-142 0-16,72 0 31,-195 18 16,17-18-31,19 18-16,-19-18 0</inkml:trace>
  <inkml:trace contextRef="#ctx0" brushRef="#br0" timeOffset="-211789.19">3528 10847 0,'0'0'15,"-36"-52"1,36 34-16,0 0 16,36 54 15,17 69-16,17 19 1,-52-36 0,0-53-16,-1 54 15,36 34 17,-18-88-17,54-52 1,-37-1-1,-34 18-15,35-18 0</inkml:trace>
  <inkml:trace contextRef="#ctx0" brushRef="#br0" timeOffset="-211553.57">4127 11094 0,'36'0'15,"-1"18"-15,-17 0 16,70 35 0,-35 17-1,-53-35 1,0 1-16,-35-1 16,-36 18-1,36-35 1,-18-1-16</inkml:trace>
  <inkml:trace contextRef="#ctx0" brushRef="#br0" timeOffset="-211113.59">6015 11130 0,'0'-18'16,"0"36"-16,-35-54 16,-36 36-1,-35 0 1,53 0-16,0 18 15,18 17 1,35-17-16,18 17 16,35 36-1,88-18 1,-53-18 0,-53 0-16,0-17 0,-17 0 15,-18-1 1,-53 18-1,18-17-15,-36 0 16,-34-18 0,69 0-1,1 0 1</inkml:trace>
  <inkml:trace contextRef="#ctx0" brushRef="#br0" timeOffset="-210909.33">6174 11165 0,'0'0'0,"35"0"16,-35 53 0,18-18-1,-18 0-15,0 18 16,17-35-1,-17 0-15,0 17 0</inkml:trace>
  <inkml:trace contextRef="#ctx0" brushRef="#br0" timeOffset="-210799.11">6209 11112 0,'0'0'16,"0"-35"-1,0 17-15</inkml:trace>
  <inkml:trace contextRef="#ctx0" brushRef="#br0" timeOffset="-210327.95">6597 11130 0,'0'0'0,"-18"0"15,-17 0-15,0 0 16,-36 17 0,54 19-1,34-19 1,1 1-16,35 0 16,-18-18-1,0 0 1,-17 0-16,52-53 15,-70 17 1,0 54 15,18 53-15,0-19 0,-1 54-1,-17-70-15,0 16 16,-35 19-1,17-36 1,-52-17 0,17-18-1,-35 0 1,53-18-16,17 1 16,0-1-1,36 0-15</inkml:trace>
  <inkml:trace contextRef="#ctx0" brushRef="#br0" timeOffset="-209966.97">6826 11183 0,'18'17'16,"-36"-34"-16,54 70 15,-19-36-15,-17 1 0,18 52 32,-1-52-1,19-53-15,-19-1 15,19 19-31,-1-18 15,18 17 1,-36 18-16,1 18 16,17 17-1,-17 35 1,-18-52-16,0 0 16,0 17-16</inkml:trace>
  <inkml:trace contextRef="#ctx0" brushRef="#br0" timeOffset="-209653.05">7408 11324 0,'18'-18'16,"35"0"-1,-18 18 1,0-35-1,-35 0 1,-17 0 0,-1 35-16,-35 0 15,-17 35 1,34 35 0,36-17-1,18-35-15,0 35 16,17-35-1,0-1-15,-17-17 0</inkml:trace>
  <inkml:trace contextRef="#ctx0" brushRef="#br0" timeOffset="-209307.66">7920 11147 0,'0'0'0,"17"18"16,-17 0-16,18 17 16,0 18-1,-18-18 1,0 0 0,0-52 15,-36-19-16,1 36 1,0 18 0,17 0-16,1 35 15,-1 17 1,18-35 0,18 18-1,-1-35-15,19-18 16,-36-18-16</inkml:trace>
  <inkml:trace contextRef="#ctx0" brushRef="#br0" timeOffset="-208737.86">8996 11165 0,'17'0'63,"1"53"-48,0 0 1,-18 0-1,17-36-15,1 1 16,0-18 0,-18-18-1,35-35 1,0 1 0,-17 34-16,17-17 15,36 35 1,-54 0-16,19 35 15,-19 18 1,1 17 0,0-34-1,-1-1-15</inkml:trace>
  <inkml:trace contextRef="#ctx0" brushRef="#br0" timeOffset="-208470.22">9631 11253 0,'0'18'15,"0"-1"-15,-18 1 16,36 35 0,-1-35-1,36-18 1,-17 0-1,34-18 1,-35-35 0,-35 18-1,0 17-15,0 1 16,0-1-16</inkml:trace>
  <inkml:trace contextRef="#ctx0" brushRef="#br0" timeOffset="-207825.32">10019 11218 0,'0'0'0,"0"18"16,18 17 0,-1-18-1,1-17 1,17 0-1,0-17 1,1-18 0,-19 35-1,19 0 1,-19 17-16,1 1 16,17-1-1,18-17 1,0 0-1,-18 0 1,-17 0-16,88-88 16,-71-18-1,0 54 1,-35-19 0,0 89 30,0 35-30,0 35 0,0-53-1,0-17-15,0-1 16,0 1 0,18-18-16,17 0 15,36 18 1,-1-18-1,-17 52 1,-35 1 0,-18-17-1,-18-19-15,-35 1 16,0-18 0,36 0-16,-19 0 15,1-18 1</inkml:trace>
  <inkml:trace contextRef="#ctx0" brushRef="#br0" timeOffset="-207526.22">11060 11341 0,'35'0'16,"18"-53"15,-36 36-15,-17-1-16,0 1 15,-53-1 1,1 36 0,-19 17-1,53 35 1,18-17-1,36 0 1,-19-35-16</inkml:trace>
  <inkml:trace contextRef="#ctx0" brushRef="#br0" timeOffset="-207290.78">11359 11359 0,'71'35'15,"-142"-70"-15,195 106 16,-89-54-16,0 18 16,18 1-1,-53-19 1,0-34 0,18-1-16,0 0 15,70-52 1,0 35-1,-53 17-15</inkml:trace>
  <inkml:trace contextRef="#ctx0" brushRef="#br0" timeOffset="-183184.98">7126 10142 0,'0'0'16,"0"18"-1,-35-18-15,17 0 16,1 0 0,-1-18-16,-17 0 15,17-52 17,18 52-32,18-17 15,52 0 1,1 17-1,-18 53 1,-36-17-16,19 17 16,-36 71-1,-18-36 1,-53 1 0,36-36-16,-18 1 15,0-19 1,0-17-1,36 0 1,34-35 0,1 35-1,35 0 1,0 35 0,-36 1-1,1-19-15,0 1 16,-1-1-16</inkml:trace>
  <inkml:trace contextRef="#ctx0" brushRef="#br0" timeOffset="-182712.64">7620 9719 0,'-35'-89'31,"70"178"-31,-88-195 16,35 106-16,1 0 15,-1 17 1,53 36 0,1 0-1,-1-17-15,18 16 16,17 54-1,-52-35 1,-53-36 0,17-17-16,-35-18 15,-17 0 1,52 0-16,18-36 16,18-34-1,70-1 1,18-17-1,-71 53 1,0-36 0,-35 54-16,-53-19 15,-35 1 1,-18 35 0,53 0-1,53 18-15</inkml:trace>
  <inkml:trace contextRef="#ctx0" brushRef="#br0" timeOffset="-182253.75">9878 9877 0,'-18'36'15</inkml:trace>
  <inkml:trace contextRef="#ctx0" brushRef="#br0" timeOffset="-181781.51">9225 10283 0,'0'0'0,"71"-18"47,70 1-32,0-1 1,-53 0-1,-53 18-15,1 0 0,-1-17 16</inkml:trace>
  <inkml:trace contextRef="#ctx0" brushRef="#br0" timeOffset="-181247.29">10248 10071 0,'-17'0'16,"-36"18"-1,0-18 1,35 0-16,0 0 16,-34-18-1,52-35 1,17-17 15,-17 52-31,53-17 16,18 17-1,-1 54 1,-17 52 0,-35 18-1,-54-36 1,19-35-16,-54 36 15,-35 0 1,36-36 0,-1-35-1,54 0-15,17-18 16,17-35 0,19 36-1,52 17 1,-18 35-1,-34 18 1,-19-18 0,1 0-1,0-17-15</inkml:trace>
  <inkml:trace contextRef="#ctx0" brushRef="#br0" timeOffset="-180932.85">10689 9966 0,'0'0'16,"-17"-18"-1,-1 18 1,18 70-1,35-17 1,18 53 0,-35-71-16,-18 18 15,0 36 1,-36-54 0,-16 0-1,16-35 1,1 0-1,35-17-15</inkml:trace>
  <inkml:trace contextRef="#ctx0" brushRef="#br0" timeOffset="-180790.28">10619 9983 0,'17'-35'15,"-34"70"-15,122-123 16,-16 88-1,34 0 1</inkml:trace>
  <inkml:trace contextRef="#ctx0" brushRef="#br0" timeOffset="-180444.05">11430 9877 0,'0'0'32,"-18"36"-17,1-1-15,-19 35 16,-52 54 0,35-1-1,18-52 1,35-53-16,0 35 15,18-1 1,17-34 0,18 0-1,-35-18-15,17-18 16,-18-17 0,-34 0-1,-54-1 1,36 36-16</inkml:trace>
  <inkml:trace contextRef="#ctx0" brushRef="#br0" timeOffset="-180098.6">9790 10653 0,'0'0'0,"-106"18"15,70-18 1,72 18 0,-1-1-16,106-17 15,177 36 1,87 34 0,36 1-1,-317-54 1,334 72-1,-369-72 1,-54-17 0,-53 0-1,-52-17 1,52 17-16,-17-18 0</inkml:trace>
  <inkml:trace contextRef="#ctx0" brushRef="#br0" timeOffset="-176279.09">12682 10759 0,'18'0'16,"35"-17"0,88-1-1,-35 0 1,70 1 0,-88-1-1,-17 0 1,-53 18 15,-36 0-31</inkml:trace>
  <inkml:trace contextRef="#ctx0" brushRef="#br0" timeOffset="-175682.98">14482 10336 0,'-36'0'16,"-17"0"-1,18 35 1,0-17-16,-1 35 16,1 17-1,35-34-15,0 34 16,18 36 0,17-53-1,36-35 1,-36-18-16,36-18 15,34-35 1,-52 0 0,0-35-1,-53 35 1,-35-35 0,0 70-16,-1-17 15,-17 35 1,18 18-1</inkml:trace>
  <inkml:trace contextRef="#ctx0" brushRef="#br0" timeOffset="-175461.72">14905 10530 0,'35'0'16,"18"0"0,18-18-1,-18 18 1,35-17 0,-53-1-16</inkml:trace>
  <inkml:trace contextRef="#ctx0" brushRef="#br0" timeOffset="-174960.31">15734 10336 0,'-35'18'31,"-1"-18"-16,19 0-15,-19 0 16,-17-18 0,36-17-1,17-1-15,17 1 16,19 0 0,-1 17-16,18 1 15,53 52 1,-36 35-1,-70 1 1,0-36-16,-17 53 16,-36-35-1,0-17-15,-18-1 16,-17 18 0,53-53-16,17 0 15,-17 0 1,35-18-16,0-17 15,53 0 1,0 35 0,17 35-1,-34 18 1,-1-18 0,-35-17-16,35-18 0</inkml:trace>
  <inkml:trace contextRef="#ctx0" brushRef="#br0" timeOffset="-174707.77">16245 10301 0,'0'0'0,"-53"0"16,36 0-16,17 35 15,17 36 1,36-1 0,-17 1-1,-19-36 1,-34 18 0,17-36-16</inkml:trace>
  <inkml:trace contextRef="#ctx0" brushRef="#br0" timeOffset="-174551.22">16263 10265 0,'0'0'0,"106"-17"16,-71 17-16,0 0 0</inkml:trace>
  <inkml:trace contextRef="#ctx0" brushRef="#br0" timeOffset="-174284.32">16792 10212 0,'-17'18'15,"-1"0"-15,53-54 0,-88 125 16,53-54-16,0 0 16,0-17-1,0 17-15,53 89 16,-53-71 0,0-18-1,-17-18 1,-1-17-16,-35 18 15,-18-18 1</inkml:trace>
  <inkml:trace contextRef="#ctx0" brushRef="#br0" timeOffset="-174142.37">16863 10177 0,'0'0'0,"159"-53"15,-71 36 1,-35 34-16</inkml:trace>
  <inkml:trace contextRef="#ctx0" brushRef="#br0" timeOffset="-173655.96">13794 11165 0,'0'0'31,"123"-71"-15,159 19 0,124-19-1,-71 36 1,-158 17-16,211 0 15,211 18 1,-52 18 0,-212 0-1,-176-18-15,88 17 16,0 1 0,-177-18-1,-34 0 1,-72 0-1,-34-18-15</inkml:trace>
  <inkml:trace contextRef="#ctx0" brushRef="#br0" timeOffset="-161466.22">15328 10653 0,'35'53'78,"-35"-17"-62,18-19-1,17 71 1,1-17 0,-19-53-16,1 17 15,17-17 1,-17-1-16,17 1 16,71-18-1,-18 0 1,53 0-1,-17 18 1,34-18 0,-105 0-16,53 17 31,35-17-15,-52 0-1,-19-17 1,-17-1-1,-18-17 1,-17 17-16,17 0 16,-35-17-1,18 17-15,-18 1 16,17-19 0,-17 19-16</inkml:trace>
  <inkml:trace contextRef="#ctx0" brushRef="#br0" timeOffset="-160711.83">19614 10777 0,'-17'0'0,"52"0"15,-53 0-15,18 0 31,-70 0-15,52 0-16,-35-18 16,18-35-1,35 18 1,18 17-16,17-17 16,36 18-1,-54 17-15,71 0 16,-35 52-1,-17 19 1,-160 105 15,54-123-15,-36 0 0,53-35-1,35-36 1,53-17-1,18 0 1,18 35 0,17 17-1,-70 1-15,52 53 32,-34-19-17</inkml:trace>
  <inkml:trace contextRef="#ctx0" brushRef="#br0" timeOffset="-160444.08">20091 10742 0,'0'0'15,"-71"0"1,53 17-16,18 19 15,0 16 1,0-34-16,36 53 16,-19-36-1,-17 0-15,0 1 16,-17-1 0,-19-18-1,1-17-15</inkml:trace>
  <inkml:trace contextRef="#ctx0" brushRef="#br0" timeOffset="-160334.29">19967 10812 0,'18'-35'15,"-36"70"-15,71-123 16,-35 88-16,52-35 16,-17 17-16</inkml:trace>
  <inkml:trace contextRef="#ctx0" brushRef="#br0" timeOffset="-160066.72">20532 10636 0,'-18'0'15,"36"0"-15,-54 17 16,36 1-16,0 17 15,0 18 1,0-17-16,36 16 16,-19 19-1,-17-18 1,-35-18 0,17-35-16,-17 18 15,17-18-15,-17 18 16</inkml:trace>
  <inkml:trace contextRef="#ctx0" brushRef="#br0" timeOffset="-159909.78">20585 10583 0,'35'-35'15,"-70"70"-15,246-88 16,-175 71-16,16-18 15,1 17-15</inkml:trace>
  <inkml:trace contextRef="#ctx0" brushRef="#br0" timeOffset="-159501.25">18944 11394 0,'0'18'16,"0"-36"-16,35 36 15,54-36 1,122-17 0,-123 17-16,124-17 15,0 17 1,88-17 0,-212 18-16,35-760 15,-52 1518 1,-36-758-16,-17 17 0,-1-18 15,-52 0 17,18 18-32</inkml:trace>
  <inkml:trace contextRef="#ctx0" brushRef="#br0" timeOffset="-158840.78">19703 11447 0,'0'0'16,"53"-17"15,-1 17-16,-34 0-15,70 0 16,18 17 0,-35 18-1,-54 36 17,-87-18-1,17-18-16,-18 1 1,1 16 0,52-34-1,53 0 1,71 17 0,35 0-1,36 1 1,-36-19-1,-18 1 1,-52-18 0,-36 0-1,-70 0 17,0 0-17,17 0 16,36 0 32</inkml:trace>
  <inkml:trace contextRef="#ctx0" brushRef="#br0" timeOffset="-158129.62">21713 11394 0,'18'0'47,"35"0"-32,18-17 1,-1 17-1,-52 0-15,17 0 16,-17 0 0,-1 0-16</inkml:trace>
  <inkml:trace contextRef="#ctx0" brushRef="#br0" timeOffset="-157957">21802 11447 0,'-18'0'16,"36"0"-16,-18 0 16,53 0-1,17 0 1,18-758 0,1 1499-1</inkml:trace>
  <inkml:trace contextRef="#ctx0" brushRef="#br0" timeOffset="-157548.33">22807 11024 0,'0'0'16,"0"35"15,35 53-15,-35-35-1,0 35 1,0-35 0,0 0-1,0-17 1</inkml:trace>
  <inkml:trace contextRef="#ctx0" brushRef="#br0" timeOffset="-157047.68">23177 11183 0,'0'0'0,"0"-18"16,0 18-1,-35-18 1,-53 1 0,70-1-1,1-17 1,34 17-16,19 1 16,-19-1-1,124 0 1,-105 18-16,34 36 15,-17 16 1,-70 1 0,-1-17-16,-35 17 15,-53 17 1,36-35 0,-36 1-1,53-36 1,35 0-1,18-18-15,18 0 16,17 1 0,0-1-16,18-740 15,-17 1516 1,52-723 0,-35 1-1,-36-1 1,1-17-16</inkml:trace>
  <inkml:trace contextRef="#ctx0" brushRef="#br0" timeOffset="-156622.02">23654 11077 0,'0'0'16,"17"-18"0,-17 1-1,53 17 1,-17 0-1,52 0 1,0 0 0,-53 0-1,-17 0-15,0 0 16,-36 17 0,0 36-1,-17 0 1,35-18-16,-18 18 15,1 35 1,-1-52 0,18-19-16,0 19 15,0-1-15</inkml:trace>
  <inkml:trace contextRef="#ctx0" brushRef="#br0" timeOffset="-156445.28">23742 11377 0,'18'-18'16,"-36"36"-16,53-36 16,-17 18-16,35 0 15,0 0 1,-18 0-16</inkml:trace>
  <inkml:trace contextRef="#ctx0" brushRef="#br0" timeOffset="-156277.25">24253 11306 0,'0'0'16</inkml:trace>
  <inkml:trace contextRef="#ctx0" brushRef="#br0" timeOffset="-155961.87">24606 11165 0,'-17'18'47,"17"52"-32,0-17 1,35 0-1,-35-35-15,18-1 0,-18 1 16,0 0-16,0 17 16,0-18-1,-18 1-15,-17-18 16,-1 0-16,1 0 16</inkml:trace>
  <inkml:trace contextRef="#ctx0" brushRef="#br0" timeOffset="-155835.6">24853 11094 0,'0'0'0,"124"-17"16,-89 17-16</inkml:trace>
  <inkml:trace contextRef="#ctx0" brushRef="#br0" timeOffset="-155392.95">22631 11782 0,'-53'18'16,"106"-36"-16,-124 54 15,89-36-15,35 0 16,53-18-1,-18 18-15,106-18 16,176 18 0,36 36-1,-18 34 1,-71 1 0,-70-1-1,-70-34 1,-19-19-1,-122-17 1</inkml:trace>
  <inkml:trace contextRef="#ctx0" brushRef="#br0" timeOffset="-142398.45">22190 12664 0,'0'0'16,"17"-17"-1,1 70 17,-18-1-17,0-16-15,0 34 16,0 36-1,0-35 1,18-1 0</inkml:trace>
  <inkml:trace contextRef="#ctx0" brushRef="#br0" timeOffset="-141848.3">22754 12805 0,'0'18'32,"-35"-18"-17,17 0 1,-17-18-1,35 1-15,0-19 16,0 1 0,53-35-1,0 52 1,17 18 0,19 35-1,-54 36 1,-35-36-16,0 36 15,-53-1 1,-53 1 0,18-36-1,35-35-15,-18 0 16,18 0 0,53-18-16,0-17 15,71 18 1,-18 34-1,35 36 1,-35-18 0,-18 36-1,-17-36 1,-18-17-16</inkml:trace>
  <inkml:trace contextRef="#ctx0" brushRef="#br0" timeOffset="-141486.1">23177 12664 0,'36'-35'16,"-72"70"-16,125-70 15,-54 35-15,18-18 16,17 18 0,-34 0-16,-1 18 15,18 0 1,-53 17 0,0 53-1,-35 36 1,35-36-1,-18-53-15,0 53 16,1-17 0,17-54-1,0 1-15,0 0 0</inkml:trace>
  <inkml:trace contextRef="#ctx0" brushRef="#br0" timeOffset="-141314.39">23319 12964 0,'17'0'16,"-34"0"-16,87-17 15,-35 34-15,54-17 16,16 35 0,-52-17-1</inkml:trace>
  <inkml:trace contextRef="#ctx0" brushRef="#br0" timeOffset="-140936.89">21943 13582 0,'-36'17'16,"1"1"-16,106-53 0,-195 87 16,107-34-16,52-18 31,141 18-15,-17-1-1,176 36 1,-211-35-16,140 17 15,124 36 1,-141-36 0,-141-17-16,265 52 31,-319-70-15,19 0 15</inkml:trace>
  <inkml:trace contextRef="#ctx0" brushRef="#br0" timeOffset="-121135.79">5503 12382 0,'0'0'15,"0"35"48,0 54-47,0-1-1,18 0 1,-18-35-1,18 0 1,-18-18 0</inkml:trace>
  <inkml:trace contextRef="#ctx0" brushRef="#br0" timeOffset="-120585.56">5539 12259 0,'0'0'16,"17"-36"-1,54 1 16,-1 53-15,1 35 0,-36 0-1,-17-36-15,-1 36 16,-34 18 0,-1-54-16,1 19 15,-19 34 1,19-52-1,17-1 1,17 1-16,1-18 16,52 18-1,-52-1-15,35 19 16,0-1 0,-35 0-1,-36 18 1,0-35-16,-35 35 15,0-18 1,-35 18 0,35-18-1,36-35 1,-1 0-16,0-18 16,1 1-16,17-1 0</inkml:trace>
  <inkml:trace contextRef="#ctx0" brushRef="#br0" timeOffset="-119957.46">6491 12347 0,'0'0'15,"0"-18"1,-18 18 15,-34-17-15,34 17-16,-35 0 15,-35 0 1,35 0 0,35 0-1,18 17 16,18 36-15,-18-35-16,0 88 31,0-1-15,0-16 0,-18-37-1,18-16-15,0-1 16,18 0-1,17 1 1,-17-19-16,17 1 16,0-18-1,18 0 1,-35-18 0,0 1-16</inkml:trace>
  <inkml:trace contextRef="#ctx0" brushRef="#br0" timeOffset="-119753.08">6209 12647 0,'-18'0'15,"36"0"-15,-18 0 16,35 0-1,36 0 1,-1 0 0,18-18-1</inkml:trace>
  <inkml:trace contextRef="#ctx0" brushRef="#br0" timeOffset="-119406.4">7338 12523 0,'-18'0'16,"36"0"-16,-36 18 15,36-18 1,35 0 0,-18 17-16,18-17 15,53 18 1,-53-18-1,-36 0-15</inkml:trace>
  <inkml:trace contextRef="#ctx0" brushRef="#br0" timeOffset="-119171.14">7250 12805 0,'35'18'16,"-70"-36"-16,105 54 16,-35-36-16,1 0 0,-1 0 15,53 0 17,-17 0-17,-54 0-15,36-18 16,-35 18-1,0 0-15,-1-18 0</inkml:trace>
  <inkml:trace contextRef="#ctx0" brushRef="#br0" timeOffset="-109084.59">8625 12735 0,'0'0'0,"-17"0"78,-1 0-62,-17-18-1,17-17 1,18 17-16,0-17 16,18 17-1,-1 1-15,36-1 16,18 18 0,0 35-1,-36 36 1,-18-18-1,-34 53 1,-36-36 0,-53 18-1,35-52 1,-17-1 0,35-35-1,36-35 1,17 17-1,53-17 1,0 35 0,17 35-1,-35-17-15,-17-1 16,0 1-16,17 17 16,-17-17-16</inkml:trace>
  <inkml:trace contextRef="#ctx0" brushRef="#br0" timeOffset="-108768.33">9472 12788 0,'0'0'15,"18"0"1,17 0 0,36 0-1,52 0 1,-35 0-1,-17 0 1,-54-18-16</inkml:trace>
  <inkml:trace contextRef="#ctx0" brushRef="#br0" timeOffset="-108484.11">9701 12488 0,'-17'0'31,"17"35"1,0 71-17,0-18 1,0 18-1,0-53-15,0 35 16,0-35 0,0-18-16,0 18 15</inkml:trace>
  <inkml:trace contextRef="#ctx0" brushRef="#br0" timeOffset="-100063.93">10601 12752 0,'0'18'15,"0"0"1,0-1-16,0 54 16,0 35-1,0-36 1,0 1 0,-18-53-16,18 34 15,-17-34-15</inkml:trace>
  <inkml:trace contextRef="#ctx0" brushRef="#br0" timeOffset="-99560.72">10971 12823 0,'-70'0'47,"35"0"-32,17 0-15,-17 0 16,17-18 0,18 1-16,18-36 15,17 18 1,0 17-16,106 18 31,-88 35-15,-35 0-16,-18 36 15,-18 0 1,-70 34 0,17-34-1,36-53 1,-35 17-1,17-35 1,35-18 0,0 18-16,36-17 15,17-19 1,1 36-16,17 18 16,17 17-1,-35 1 1,1-1-1,-19-18-15</inkml:trace>
  <inkml:trace contextRef="#ctx0" brushRef="#br0" timeOffset="-99152.11">11606 12647 0,'0'-18'31,"18"18"-15,0 0-16,-1 0 15,19 0 1,-1 0-16,18 18 16,17 35-1,1-1 1,-53 1 0,-18 53-1,-36-35 1,1 17-1,17-35 1,1-35-16</inkml:trace>
  <inkml:trace contextRef="#ctx0" brushRef="#br0" timeOffset="-98963.74">11606 13017 0,'36'-18'15,"-19"18"-15,89 0 32,-53 0-17</inkml:trace>
  <inkml:trace contextRef="#ctx0" brushRef="#br0" timeOffset="-98699.11">12788 12858 0,'0'0'16,"35"0"-1,-17 18 1,35 0 0,-18-18-16,-17 0 15,0 0-15,-1 0 0</inkml:trace>
  <inkml:trace contextRef="#ctx0" brushRef="#br0" timeOffset="-98507.5">12806 13070 0,'17'0'16,"-34"0"-16,105 0 15,-70 0-15,17 0 16,0 0-16</inkml:trace>
  <inkml:trace contextRef="#ctx0" brushRef="#br0" timeOffset="-97968.84">14146 12717 0,'18'53'62,"-18"0"-46,18-18-16,-18 1 0,0-1 15,17 35 1,-17-34-16,0 17 16,0 0-1,0-36 1,0 1-16</inkml:trace>
  <inkml:trace contextRef="#ctx0" brushRef="#br0" timeOffset="-97434.86">14570 12770 0,'35'0'15,"-70"0"-15,70 35 16,-70 1-1,-1-1 1,-16-35 0,34-18-1,0-17 1,36-53 0,0 53-1,34-18 16,-16 53-15,34 53 0,-34-1-1,-19 54 1,-17-35 0,-88 17-1,35-17 1,-17-54-1,34 1-15,-34 0 16,34-18 0,36-36-1,36 19 1,-1 17-16,36 0 16,17 17-1,-53 1-15,18 0 16,-53-1-16</inkml:trace>
  <inkml:trace contextRef="#ctx0" brushRef="#br0" timeOffset="-96946.9">15311 12823 0,'-36'-35'16,"72"70"-16,-125-88 16,72 35-16,-36 18 15,18 0-15,-18 18 16,0 0-1,35-1-15,18 19 16,35-1 0,-17-17-16,53-1 15,-1-17 1,18 0 0,-35-35-1,-18-18 1,-17 53-1,0-18 1,-18 54 0,-18 17-1,18-18-15,-18 53 16,1-17 0,-1-36-16,18 53 15,-17-70-15</inkml:trace>
  <inkml:trace contextRef="#ctx0" brushRef="#br0" timeOffset="-96533.84">13847 12558 0,'0'0'16,"-71"-88"-1,36 53 1,-18 17-1,0 54 1,-18 69 0,1-16-1,34-19 1,19-17-16,-36 159 16,18-1-1,35-158-15,53 53 16,-18-18-1,18-52-15</inkml:trace>
  <inkml:trace contextRef="#ctx0" brushRef="#br0" timeOffset="-96122.2">16104 12435 0,'0'35'31,"0"-70"-31,18 123 16,-18-53-16,18 54 31,34 105-15,-52 176 15,-17-229-15,-18-88-16,-36 71 15,-35-54-15</inkml:trace>
  <inkml:trace contextRef="#ctx0" brushRef="#br0" timeOffset="-90744.81">16581 13335 0,'0'0'16,"0"35"31,0 18-32,-18 35 1,0-35 0,18-18-16,-17 0 15,17 1 1</inkml:trace>
  <inkml:trace contextRef="#ctx0" brushRef="#br0" timeOffset="-90399.48">16757 13476 0,'-18'0'16,"-17"35"15,17 0-16,18 1 1,36-1 0,-1-18-1,35-17 1,-52 0-16,17-17 16,1-1-1,-36-17 1,-18 0-1,-17-18 1,35 35-16</inkml:trace>
  <inkml:trace contextRef="#ctx0" brushRef="#br0" timeOffset="-89880.72">17233 13017 0,'0'0'0,"35"0"31,18 0-15,0 0-16,18 0 15,35 0 1,-36 0-1,-34 0 1,-19 0 0,-34 0-16</inkml:trace>
  <inkml:trace contextRef="#ctx0" brushRef="#br0" timeOffset="-89676.44">17304 13141 0,'0'0'0,"-18"17"16,53-17 15,18 0-15,-35 0-16,35 0 15,0 0 1,17-17-1</inkml:trace>
  <inkml:trace contextRef="#ctx0" brushRef="#br0" timeOffset="-89314.59">19121 12647 0,'0'-18'15,"-18"0"-15,0 18 16,-35 0-1,-17 18 1,17-18-16,-18 53 16,-17 70-1,35-17 1,53 71 0,35-54-1,36-35 1,-36-52-16</inkml:trace>
  <inkml:trace contextRef="#ctx0" brushRef="#br0" timeOffset="-88936.39">20285 12594 0,'123'-18'31,"-246"36"-31,370-18 16,-159 35-1,71 106 1,-71-35 0,0 70-1,-70-123-15,-18 53 16,0-71 0,-18 1-1,-53 52 1,54-71-16</inkml:trace>
  <inkml:trace contextRef="#ctx0" brushRef="#br0" timeOffset="-88433.75">21255 13299 0,'35'0'15,"-70"0"-15,123 18 16,-17 0 0,-18 17-1,-53-18-15,17 19 16,1 17-1,-36 17 1,1-34-16,-1-1 16,-17 0-1,-1 0 1,19-17 0,52-18 15,36 0-16,-36 0-15,35 18 16,54 17 0,-71 0-1,17-17 1,-52-18 0,-53 0-1,-18-18 1,0 1-16</inkml:trace>
</inkml:ink>
</file>

<file path=ppt/ink/ink6.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7.79528" units="1/cm"/>
          <inkml:channelProperty channel="Y" name="resolution" value="37.81512" units="1/cm"/>
          <inkml:channelProperty channel="T" name="resolution" value="1" units="1/dev"/>
        </inkml:channelProperties>
      </inkml:inkSource>
      <inkml:timestamp xml:id="ts0" timeString="2024-08-05T10:27:12.730"/>
    </inkml:context>
    <inkml:brush xml:id="br0">
      <inkml:brushProperty name="width" value="0.05292" units="cm"/>
      <inkml:brushProperty name="height" value="0.05292" units="cm"/>
      <inkml:brushProperty name="color" value="#FF0000"/>
    </inkml:brush>
  </inkml:definitions>
  <inkml:trace contextRef="#ctx0" brushRef="#br0">3440 635 0,'0'0'15,"-18"-18"1,18 0 0,-53 1-1,18-1 1,-36 36-1,18-1 1,0 19 0,53-1-1,0 35 1,0-52-16,36 17 16,105 71 15,-53-71-16,-53 18 1,0 0 0,-35 0-1,0-18 1,-35-17-16,18 17 16,-54-17-1,36 0 1,-1-36 15,1 0-15,18-52-1,34 17 1,18-35 0,1 0-1,-1 17 1,-35 53-16,0-35 15,18 0 1,-36 18 0,18 0-1,-35 35 1,-1 0 0,19 18-16</inkml:trace>
  <inkml:trace contextRef="#ctx0" brushRef="#br0" timeOffset="347.36">3775 635 0,'0'0'0,"17"0"16,1-18-1,53 0 1,-36 1-1,88-19 17,-123 19-17</inkml:trace>
  <inkml:trace contextRef="#ctx0" brushRef="#br0" timeOffset="774.05">3810 599 0,'0'0'0,"-18"53"15,1-35-15,-1 35 16,18-18 0,0 0-16,-18 1 15,36-19 1,-18 1-1,35-18 1,1 0 0,52 0-1,-35 0 1,-18 18 0,-17-1-16,-1 1 15,-17 17 1,0-17-16,0 17 15,-17 18 1,-1 0 0,-35-36-1,18 1 1,17 0-16,-35-18 16,0-18-1,36 0-15,-36 1 16</inkml:trace>
  <inkml:trace contextRef="#ctx0" brushRef="#br0" timeOffset="1360.02">4604 846 0,'0'18'31,"-18"-18"16</inkml:trace>
  <inkml:trace contextRef="#ctx0" brushRef="#br0" timeOffset="1862.62">5045 546 0,'0'0'0,"0"18"63,17 53-48,1 17 1,0 18-1,-1-71-15,-17 35 16,0 1 0,0-18-1,0-35-15</inkml:trace>
  <inkml:trace contextRef="#ctx0" brushRef="#br0" timeOffset="2475.67">5503 687 0,'0'18'15,"0"-36"-15,-35 54 31,17-19-15,-17-17 0,0-17-1,0-1 1,17-17 0,36 0-1,17-18 1,53 17-1,-35 36 1,-35 0-16,35 18 16,-18 35-1,-35 17 1,-35 54 0,-1-53-1,-34 34 1,17-52-1,0-17 1,35-19-16,1-17 16,-19-17-1,36-19 1,36 1 0,-1 35-1,18 0 1,-18 35-1,-17-35-15,-1 18 16,19 17 0,-19-17-16,19-18 15</inkml:trace>
  <inkml:trace contextRef="#ctx0" brushRef="#br0" timeOffset="2744.52">5927 635 0,'17'0'16,"-17"-18"-16,-17 36 0,70-54 15,-36 36-15,1 0 16,17 0-16,0-17 16,36-1-1,-53 18 1,-1 0 0</inkml:trace>
  <inkml:trace contextRef="#ctx0" brushRef="#br0" timeOffset="3113.74">5997 599 0,'-17'18'16,"-1"17"0,0 36-1,18-36 1,0 36-1,0-54 1,18-17 0,17 0-1,36-17 1,-1 34 0,-34 1-1,-36 0-15,17 17 16,1 35-1,-18-17 1,-35 0 0,-1-18-1,1-17 1,0 0-16,-36-18 16</inkml:trace>
  <inkml:trace contextRef="#ctx0" brushRef="#br0" timeOffset="3641.06">2999 388 0,'-18'0'16,"18"-18"-16,18 36 0,-54-54 31,1 36-31,0 0 16,-18 18-1,35 0-15,-35 35 16,-35 70-1,35 0 1,0 107 0,36-160-16,17 19 15,-18-19-15,36 89 16,52 35 0,18-71-1,-35-70-15</inkml:trace>
  <inkml:trace contextRef="#ctx0" brushRef="#br0" timeOffset="4208.42">6421 405 0,'17'0'15,"1"0"1,35 18 0,-36 17-1,54 89 1,-71-71-16,35 52 16,-35 19-1,-35 70 1,-53 35 15,52-158-15,1-54-16,0 1 15</inkml:trace>
  <inkml:trace contextRef="#ctx0" brushRef="#br0" timeOffset="4523.78">6879 1058 0,'0'0'16,"18"18"-1,-18 17 1,0 35 0,0-52-16,0 53 15,-18-1 1,18-35-16,0 18 16,-17-17-1,-1-19-15,18 1 0</inkml:trace>
  <inkml:trace contextRef="#ctx0" brushRef="#br0" timeOffset="5073.72">7179 1199 0,'0'0'0,"0"-18"16,-18 36 15,-17 35-15,35-35-16,-18 34 16,1 1-1,17 0 1,17-35-1,1 17 1,35-35 0,-18-17-1,-17 17-15,35-18 16,-18 0 0,0-35-1,1 0 1,-36 18-1,0 18-15,-36-54 32,1 53-17,17 18-15,-17 0 16,0 0 0,17 0-1,-35 0 1,18 0-1,17 0-15,1-17 16</inkml:trace>
  <inkml:trace contextRef="#ctx0" brushRef="#br0" timeOffset="6304.44">8731 864 0,'0'0'0,"-17"0"15,34 0 48,54 0-48,-36 0 1,36-18 0,-18 1-1,-36 17 1,-17-18-16,18 18 15,-36 0 1</inkml:trace>
  <inkml:trace contextRef="#ctx0" brushRef="#br0" timeOffset="6556.62">8678 1005 0,'36'0'31,"-19"0"-15,36 0 0,-18 0-1,18 0 1,-35 0-16</inkml:trace>
  <inkml:trace contextRef="#ctx0" brushRef="#br0" timeOffset="7926.2">10724 652 0,'0'-17'31,"0"-1"-15,18 0 0,0 18-1,17 0-15,0 0 16,1 0 0,-1 18-16,-35 17 15,17 18 1,-34-18-1,-1 1 1,1-19-16,-1 19 16,0-19-1,36 1 1,35 0 0,-18-1-1,36 18 1,-36 54 15,-53-54-15,18-17-16,-35-1 15,-18 18 1,18-35 0,-53 18-1,52-18 1,1-18-1,17 18-15,18-17 0</inkml:trace>
  <inkml:trace contextRef="#ctx0" brushRef="#br0" timeOffset="8509.83">11359 740 0,'-17'18'0,"52"-36"16,-53 18-16,36 18 15,-36-18 1,18 18-16,-70 17 31,35-35-15,-1-18-1,1-52 1,35 52-16,0-17 16,18 0-1,52 17 1,-34 18 0,52 53-1,-53 53 1,-35-18-1,-18-53-15,-17 18 16,0 0 0,0-18-16,-1 1 15,-17-19 1,36-17-16,-1 0 16,0-35-1,36 17 1,17 18-1,-17 0 1,35 18 0,-35 0-16,-1-1 15,1 1-15,-1-1 16,19 1 0,-19 0-16</inkml:trace>
  <inkml:trace contextRef="#ctx0" brushRef="#br0" timeOffset="8708.64">11642 1005 0,'35'-18'31,"18"18"-16,0-17 1,0 17 0,-36-18-16,19 18 15</inkml:trace>
  <inkml:trace contextRef="#ctx0" brushRef="#br0" timeOffset="9169.93">12047 564 0,'0'0'0,"18"-758"31,17 1622-15,-35-794-1,18 1 1,0-36-16,-1 36 31,-17-54-15,18-17-1,-1-17 1,19-1 0,17 18-1,-18 18 1,0 17-1,-17 0 1,-18 1 0,-88-1 15,-1-35 0,54 0-31</inkml:trace>
  <inkml:trace contextRef="#ctx0" brushRef="#br0" timeOffset="9404.1">12524 811 0,'0'0'15,"17"0"1,-17 18-16,18-1 16,0 19-1,17 16 1,-35-16 0,0-19-16,0 1 15</inkml:trace>
  <inkml:trace contextRef="#ctx0" brushRef="#br0" timeOffset="9514.98">12541 776 0,'0'0'15,"0"-18"-15</inkml:trace>
  <inkml:trace contextRef="#ctx0" brushRef="#br0" timeOffset="9782.11">12823 476 0,'18'35'31,"0"36"-15,-1-36-16,1 71 15,35 88 17,-35-124-17,-1-34 1,-17-19-1</inkml:trace>
  <inkml:trace contextRef="#ctx0" brushRef="#br0" timeOffset="9970.36">12753 829 0,'0'0'0,"70"-36"32,1 36-17,-36 0-15</inkml:trace>
  <inkml:trace contextRef="#ctx0" brushRef="#br0" timeOffset="10299.44">13353 670 0,'0'0'15,"-18"0"1,-35 17 0,35 19-1,1 17 1,34-36-1,19 36 1,17-35 0,-36 0-16,19-1 15,-19 1 1,-17-1-16,0 1 16,-35 0-1,17-18-15,-35 0 16,0 0-1,18 0-15</inkml:trace>
  <inkml:trace contextRef="#ctx0" brushRef="#br0" timeOffset="10932.54">15328 441 0,'0'0'0,"-53"0"31,18 0-15,0 0-16,-18 17 15,-18 36 1,54-18 0,17 18-1,35-17 1,18-19-1,-18 1-15,18 17 16,-18-17 0,18-18-16,-18 70 15,-35-52-15,0 17 16,-35 1 0,18-36-16,-54 17 15,18 1 1,18-18-16,-18 0 15,18-18 1,17 1-16</inkml:trace>
  <inkml:trace contextRef="#ctx0" brushRef="#br0" timeOffset="11356.06">15505 388 0,'0'0'16,"17"0"-1,-17 17-15,0 19 16,35 69 0,1-34-1,-19-18 1,-17-18-16,18 0 15,-18 1 1,-18-54 0,18-17-1,18-1 1,17 1 0,1 18-1,52 34 1,-53 1-1,0 35 1,-35-36 0,0 54-1,0-53-15</inkml:trace>
  <inkml:trace contextRef="#ctx0" brushRef="#br0" timeOffset="11732.61">16104 599 0,'-17'0'16,"34"0"-16,-52 0 16,17 0-16,1 36 31,-19 52-16,72-18 1,-36-52-16,35 17 16,0-17-1,18-36 1,-18-52 15,-35 17-15,0 35-16,0-17 15,-35 0 1,0 17 0,35 0-16</inkml:trace>
  <inkml:trace contextRef="#ctx0" brushRef="#br0" timeOffset="12030.5">16298 652 0,'0'0'0,"36"0"15,17 0 1,17 18 0,-35-1-16,1 19 15,-1-19 1,-35 36-1,-35-17 1,-1-19 0,19-17-16,-1 0 15,-17-17 1,35-54 0,35 36-1,0-18 1,-17 35-16</inkml:trace>
  <inkml:trace contextRef="#ctx0" brushRef="#br0" timeOffset="12297.84">16880 441 0,'0'0'16,"18"17"15,0 54-15,-1-1 0,1 1-1,-18-54-15,0 19 16,0 17-1,0-36-15</inkml:trace>
  <inkml:trace contextRef="#ctx0" brushRef="#br0" timeOffset="12486.33">16757 652 0,'0'0'0,"35"-17"16,0 17-16,18-18 15,18 18 1,-36 0-16,-17-18 0</inkml:trace>
  <inkml:trace contextRef="#ctx0" brushRef="#br0" timeOffset="12988.7">18009 299 0,'0'0'16,"0"53"-1,18-17-15,35 158 32,-36-106-17,-17-35-15,18 17 16,-18-17 0,0-35-16</inkml:trace>
  <inkml:trace contextRef="#ctx0" brushRef="#br0" timeOffset="13271.61">18133 458 0,'17'-17'16,"-34"34"-16,87-52 15,1 35 1,-36 35 0,-35-17-16,18 17 15,-53 36 1,-1-36 0,-17 0-1,36-35-15</inkml:trace>
  <inkml:trace contextRef="#ctx0" brushRef="#br0" timeOffset="13585.77">18450 458 0,'0'0'0,"53"0"16,-18 18-1,18 17 1,-17 0 0,-36 18-1,0-35-15,0 0 16,-53-1 0,35-17-1,0-53 1,36 0-1,0 36-15,17-36 16,0 18 0,18-1-16</inkml:trace>
  <inkml:trace contextRef="#ctx0" brushRef="#br0" timeOffset="13947.94">18909 529 0,'0'0'15,"53"-36"17,17 19-17,-52-1 1,17 1-1,-35-1 1,-53 0 0,36 18-16,-19 0 15,1 18 1,-18 35 0,36 17-1,34-34 1,1-19-16,35 19 15,-18-19 1,36-17-16</inkml:trace>
  <inkml:trace contextRef="#ctx0" brushRef="#br0" timeOffset="14199.67">19632 405 0,'-18'-17'16,"-17"17"0,0 0-1,17 17-15,-17 1 16,-18 35 0,35 0-1,18 17 1,18-34-1,35 16 1,0-34-16</inkml:trace>
  <inkml:trace contextRef="#ctx0" brushRef="#br0" timeOffset="14372.46">19879 511 0,'18'-18'15,"-36"36"-15,36 0 32,-1 52-17,-17-34 1,0 16 0</inkml:trace>
  <inkml:trace contextRef="#ctx0" brushRef="#br0" timeOffset="14520.34">19808 370 0,'0'-18'15,"0"36"-15</inkml:trace>
  <inkml:trace contextRef="#ctx0" brushRef="#br0" timeOffset="14859.84">20161 423 0,'-17'0'31,"-1"18"-15,18-1-16,-18 71 31,36-52-15,0-19-16,17 19 15,0-1 1,-35-18-16,18 19 15,-36-1 1,-35-17 0,18-1-1,17-17-15,-17-17 16,0-19 0</inkml:trace>
  <inkml:trace contextRef="#ctx0" brushRef="#br0" timeOffset="15096.01">20426 476 0,'17'17'31,"1"36"-16,-18 18 1,0-1 0,0-17-1</inkml:trace>
  <inkml:trace contextRef="#ctx0" brushRef="#br0" timeOffset="15221.62">20391 405 0,'0'-35'15,"0"70"-15</inkml:trace>
  <inkml:trace contextRef="#ctx0" brushRef="#br0" timeOffset="15536.78">20761 564 0,'0'0'16,"-18"35"0,1 1-1,-1 16 1,71 54 15,18-70-15,-36-36-1,18-36 1,-18-34 0,-35 17-1,-35 0 1,-1 35-16</inkml:trace>
  <inkml:trace contextRef="#ctx0" brushRef="#br0" timeOffset="15881.73">21167 582 0,'0'0'0,"0"17"15,0 1-15,17 0 0,-17 52 32,18-52-32,-18 17 15,0 0 1,18-88 15,34 36-15,-34-1-16,35-17 15,18 35 1,-18 35 0,-18 36-1,-35-18 1,17 0 0,-34-36-16,17 1 15</inkml:trace>
  <inkml:trace contextRef="#ctx0" brushRef="#br0" timeOffset="42768.51">3122 2187 0,'0'0'16,"0"-18"0,-18 18-1,-34 0 1,16 35 0,-17 36-1,0-18 1,0 106-1,18-54 1,35 37 0,0-89-16,18 17 15,17 1 1,71-18 0,-35-36-1,-36-17-15</inkml:trace>
  <inkml:trace contextRef="#ctx0" brushRef="#br0" timeOffset="43305.17">3863 2416 0,'0'0'16,"-18"35"-1,1 18 1,-1 53 0,18-71-16,-18 1 15,18 70 1,0-71-16,-17 0 15,17-17 1,-18-18 0,18-36-1,0-87 1,18 17 0,17-53-1,-17 71 1,70 0 15,-53 123-15,0 53-1,18 18 1,-35-35 0,0-36-16,-1 18 15,18 0 1,-35 18-1,18-54-15</inkml:trace>
  <inkml:trace contextRef="#ctx0" brushRef="#br0" timeOffset="43493.99">3810 2663 0,'0'0'16,"18"-18"0,-1 18-16,54 0 15,-18-17 1,17 17-16</inkml:trace>
  <inkml:trace contextRef="#ctx0" brushRef="#br0" timeOffset="43855.15">4374 2346 0,'18'0'16,"-36"0"-16,71-18 15,-17 18-15,-19 0 0,54 18 31,-54-1-31,19 18 16,-19 54 0,-52-19-1,0-17 1,17-18-16,-17 1 16,17 17-1,36-36 1,52 1-1,19-18 1,16-35 0,-34 35-1,-18-18-15</inkml:trace>
  <inkml:trace contextRef="#ctx0" brushRef="#br0" timeOffset="44310.71">5203 2293 0,'53'-18'15,"-106"36"-15,142-54 16,-54 36-16,0 18 15,0 0 1,-17-1-16,-18 36 16,-18 18-1,-17-36 1,0 18 0,17-35-1,54-1 1,-1 18-1,18 1 1,-18-19 0,-53 36-1,-17-17 1,-53 17 0,53-53-16,-18 17 15,-18 1 1,71-36-1,-17-740-15</inkml:trace>
  <inkml:trace contextRef="#ctx0" brushRef="#br0" timeOffset="44749.84">5715 2275 0,'0'0'0,"0"18"16,0 17-1,18 18 1,-1 17-1,1-17 1,35-17 0,0-19-1,0-34 1,17-19 0,-35 1-1,-17 17-15,0 1 16,-1 17-1,-17 17 1,0 1-16,0 35 16,0 0-1,0 17 1,0 1 0</inkml:trace>
  <inkml:trace contextRef="#ctx0" brushRef="#br0" timeOffset="45258.84">6262 2081 0,'35'-18'16,"-70"36"-16,105-36 16,-17 18-16,-17 0 0,140 106 31,-88 0-16,-53 0 1,-35 88 0,0-141-16,-70 53 15,-36 17 1,35-70 0,-17 0-1,71-53-15</inkml:trace>
  <inkml:trace contextRef="#ctx0" brushRef="#br0" timeOffset="45748.09">7126 2628 0,'0'0'0,"18"17"47,-1 1-31,-17 0-16,0 17 15,0 36 1,0-54-16,0 36 16,0 0-1,0-18-15,-17-17 16,-1-18-16</inkml:trace>
  <inkml:trace contextRef="#ctx0" brushRef="#br0" timeOffset="46455.2">7214 2804 0,'0'0'16,"88"-17"-1,-52 17 1,52-18-1,-35 0 1,0-17 0,-36 17-1,-17-17 1,0 53 31,0 17-32,0 0-15,0 18 16,0 0 0,0-18-16,0 18 15,-17 0 1,17-18 0,0 1-1,-18-36 63,36 0 125,-18-18-171,0 0-17</inkml:trace>
  <inkml:trace contextRef="#ctx0" brushRef="#br0" timeOffset="51239.18">8908 2504 0,'-18'18'15,"36"-36"-15,-54 36 16,19-18-16,52 0 31,0 0-15,1 0-16,52 0 16,106 0-1,-88 0 1,52-18-1,-87 18 1,-18-17 0,-36 17-1,-17-18 1</inkml:trace>
  <inkml:trace contextRef="#ctx0" brushRef="#br0" timeOffset="51489.78">9472 2257 0,'71'0'16,"-18"18"-1,-18-18-15,18 35 16,0 18-1,-18-35-15,-17 52 16,-18-17 0,-18-35-16,-17 35 15,-18 0 1,17-36-16</inkml:trace>
  <inkml:trace contextRef="#ctx0" brushRef="#br0" timeOffset="52025.68">11712 2063 0,'-17'0'15,"-19"0"1,-17 36 0,0-1-1,18 18 1,0-18-16,-18 71 15,35 0 1,1-36-16,17 36 16,17 53-1,19-89 1,17 1 0,-36-36-16,71-17 15</inkml:trace>
  <inkml:trace contextRef="#ctx0" brushRef="#br0" timeOffset="52513.4">12206 2328 0,'18'-35'16,"-36"70"-16,36-106 15,-18 89 16,-18 70-15,18-53-16,-18 18 0,18-17 16,0 17-1,-35 88 1,35-71 0,0-52-1,0-36 1,0-52-1,0 34-15,0-17 16,0 18-16,18-88 16,-1 17-1,1 71-15,0-36 16,35 36 0,-36 17-1,36 71 1,-18 0-1,36 88 1,-18-53 0,0 53-1,-35-123-15,17 53 16,-35-18 0,0-36-1</inkml:trace>
  <inkml:trace contextRef="#ctx0" brushRef="#br0" timeOffset="52733.18">12188 2592 0,'0'0'16,"36"0"-1,34-17 1,36 17 0,-53-18 15,-18 18-31</inkml:trace>
  <inkml:trace contextRef="#ctx0" brushRef="#br0" timeOffset="53127.42">12771 2169 0,'0'0'0,"52"0"15,-16 0-15,-1 0 16,0 35 0,-17 18-1,-36 53 1,-17-35 0,-18 17-1,35-18 1,18-52-1,36 17 1,34-35 0,-17 0-1,35 0 1,-70-17-16</inkml:trace>
  <inkml:trace contextRef="#ctx0" brushRef="#br0" timeOffset="53566.27">13335 2081 0,'35'0'16,"-70"0"-16,106 0 15,-19 0 1,19 18 0,-36 17-1,-35 35 1,-35-17 0,-18 18-1,35-36 1,18 18-1,18-35 1,35 35 0,-18-18-1,-35 0 1,0 0 0,-53 18-1,0-35 1,-17 0-1,35-18 1</inkml:trace>
  <inkml:trace contextRef="#ctx0" brushRef="#br0" timeOffset="53943.46">13758 2204 0,'0'0'16,"18"0"0,-18 18-16,0 35 15,35 0 1,1 35 0,-1-53-1,18-17 1,0-36-1,0-52 1,-18 17 0,-18 0-1,-17 124 17,0-19-17,18 1-15,-18 18 16,0-18-1,0-18-15,0 18 16,0-35-16</inkml:trace>
  <inkml:trace contextRef="#ctx0" brushRef="#br0" timeOffset="54225.87">14446 2046 0,'36'17'16,"-72"-34"-16,195 140 31,-141-70-31,-1 0 16,1 106-1,-18-106-15,-53 52 16,-18-16 0,-17-1-1,-18-53-15</inkml:trace>
  <inkml:trace contextRef="#ctx0" brushRef="#br0" timeOffset="54729.09">15187 2434 0,'0'0'32,"0"17"-32,18-17 0,-18 18 0,0 35 15,0 17 1,0 89-1,-18-71 1,-17 36 0,35-54-1</inkml:trace>
  <inkml:trace contextRef="#ctx0" brushRef="#br0" timeOffset="55170.27">15557 2698 0,'0'0'0,"-35"18"32,0 53-17,17-36-15,-17 35 16,0 1-1,35-36-15,0 18 16,35 0 0,18-35-1,17-18 1,-17-18 0,-35 18-16,0-35 15,-1-1 1,-34 36-16,-19-17 15,1-1 1,0 18-16,-18 0 16,-35 0-1,35 18 1,35-18 0,-35 17 15,36-17-31</inkml:trace>
  <inkml:trace contextRef="#ctx0" brushRef="#br0" timeOffset="59176.71">16475 2416 0,'17'0'31,"19"0"-16,-1 18-15,18-18 16,35 0 0,-35 0-16,53 0 15,-18 0 1,35 0 0,-34 0-1,-54 0 1,-17-18-1</inkml:trace>
  <inkml:trace contextRef="#ctx0" brushRef="#br0" timeOffset="59508.54">16986 2222 0,'0'0'0,"0"-18"16,53 18 0,-18 0-1,1 18-15,-1 0 16,53 52 0,-70-52-16,-1 17 15,19 36 1,-36-54-16,0 36 15,-18-17 1,-52 34 0,17-35-1,-71 1 1,36-19 0,0-17-16</inkml:trace>
  <inkml:trace contextRef="#ctx0" brushRef="#br0" timeOffset="60295.63">18874 2169 0,'17'-35'16,"-34"70"-16,52-88 16,-35 89 15,-18 52-16,1 0 1,17 53 0,-18-88-16,0 17 15,18-17 1,0 18 0,0-53-1,0-54 16,0-122-15,0 16 0,18 37-1,0-36 1,17 88 0,18-18-1,-36 71-15,1 0 16,17 18-1,18 70 1,-35-18 0,17 89-1,-17-124-15,-1 71 32,1-35-17,0 17 1,-1-35-1,-17-18 1</inkml:trace>
  <inkml:trace contextRef="#ctx0" brushRef="#br0" timeOffset="60514.94">18909 2575 0,'0'0'16,"0"-18"-1,53 1 1,17-1 0,19 18-1,-1-18 1</inkml:trace>
  <inkml:trace contextRef="#ctx0" brushRef="#br0" timeOffset="61003.16">19579 2099 0,'18'-18'15,"-36"36"-15,71-36 16,-18 18-16,54 0 31,-54 71-15,-35-36-16,0 35 15,0 1 1,-18-36-16,-17 36 16,0-18-1,17-18-15,0 0 16,-17 18 0,70-18 15,54-35-16,-1 0 1,123 0 15,-175 0-31,-19 0 16,1-17 0,-36 17-16</inkml:trace>
  <inkml:trace contextRef="#ctx0" brushRef="#br0" timeOffset="61522.8">20285 2081 0,'0'0'16,"123"0"15,-105 18-31,35 17 16,0 0-1,-36-17-15,-17 17 16,-17 18 0,-36 0-1,17-18 1,19-17-16,17-1 16,0 1-1,35 0 1,18-1-1,-18 19 1,1 17 0,-36-36-16,-18 18 15,-35-17 1,-35 17 0,17-35-1,1 0-15</inkml:trace>
  <inkml:trace contextRef="#ctx0" brushRef="#br0" timeOffset="61994.07">20726 2187 0,'17'0'15,"-34"0"-15,34-18 16,1 89 15,-18-18-15,18-18-16,-1 35 16,1-52-1,70 35 1,-35-35-1,-35-36-15,17 0 16,35-52 0,-52 17-1,17 0 1,-17 106 31,0 53-32,-18 52 17,0-87-17,0-36-15,-18-17 16,18 0-16</inkml:trace>
  <inkml:trace contextRef="#ctx0" brushRef="#br0" timeOffset="62236.89">21590 2134 0,'0'0'15,"0"53"16,0 17-15,0-34-16,0 52 16,0 18-1,18-36 1,-18-52 0</inkml:trace>
  <inkml:trace contextRef="#ctx0" brushRef="#br0" timeOffset="62764.35">21661 2451 0,'70'0'31,"-140"0"-31,211-17 16,-106-1-16,18 0 15,0 1 1,-36-18-16,36-1 16,-35 1-1,0 17-15,-18-17 16,0 17 0,0 1-1,0 52 16,0 18-15,0 0-16,0 17 16,-18 54-1,0-36 1,18 36 0,-17-71-1,17-1 1,0-34-1,0 0 1,17-18 15,-17-18 1,18 18-32</inkml:trace>
  <inkml:trace contextRef="#ctx0" brushRef="#br0" timeOffset="90891.97">1905 1781 0,'0'35'31,"-35"-17"-15,17 0-16,-17 17 15,0-17 1,-1 17-16,1 0 16,17 18-1,1-18-15,-19 54 16,-34 122 0,17-52-1,-18 106 1,18-89-1,-17 88 1,35 1 0,-1 176 15,72-229 0,17-106-15,52-1-1,1-52 1,124 0 0,-125-53-1,19 0 1,-71-17 0,-36-1-16</inkml:trace>
  <inkml:trace contextRef="#ctx0" brushRef="#br0" timeOffset="91111.97">2117 4162 0,'0'0'16,"70"18"-1,-52 0-15,52 35 16,-34-1-1,-19-16-15,-17 34 16,-35 1 0,0-36-16,17 18 0,-17-35 15,-53 52 1,52-34-16</inkml:trace>
  <inkml:trace contextRef="#ctx0" brushRef="#br0" timeOffset="91838.21">4110 3668 0,'17'0'16,"-17"53"-1,18-35-15,0 88 16,-18 17-1,0-70-15,0 53 16,0 0 0,0-88-16,0 34 15,0-34 1,17-18-16,19-18 16,-19-17-1,1 18-15,53-19 16,17 19-1,-18 34 1,1 54 0,-36-18-1,-53 35 1,-17-35 0,-35 0-1,-19-18 1,19-17-1,52-18-15,1-18 16,-1 18 0,0-18-16,1 1 0</inkml:trace>
  <inkml:trace contextRef="#ctx0" brushRef="#br0" timeOffset="93025.69">4198 3633 0,'0'0'16,"-35"-17"-1,-1 17 1,-16 52 0,16 1-1,36 88 1,0 54 0,18-90-1,0-52-15,-1 53 16,18-35-1,1-36-15,17 35 16,70-34 0,-52-36-1,70-18 1,-71-35 0,1 0-1,-36 18-15</inkml:trace>
  <inkml:trace contextRef="#ctx0" brushRef="#br0" timeOffset="93409.04">4957 4092 0,'0'0'15,"-36"0"1,1 0 0,17 53-1,1-18 1,52 36 0,-35-36-16,35 0 15,18-17 1,35-18-1,-35-18 1,-17-35 0,-36 36-16,0-54 15,-36 36 1,19 17-16,-36 0 16,17 1-1,19-1-15,-18 18 16</inkml:trace>
  <inkml:trace contextRef="#ctx0" brushRef="#br0" timeOffset="93779.68">5203 4021 0,'53'18'16,"-35"17"-1,0 0-15,17 18 16,0 18 0,-35-36-1,18-17 1,-1-53 15,19-54-15,-19 72-16,19-19 15,-1 19 1,18 34 0,0 36-1,-36-17 17,19 34-17,-36-35 1,17-17-1</inkml:trace>
  <inkml:trace contextRef="#ctx0" brushRef="#br0" timeOffset="94061.82">5803 4057 0,'0'0'15,"35"52"1,1-16-1,17 34 1,-18-34 0,0-1-1,18-53 1,-18 1 0,-35-1-16,18-35 15,-18-18 1,0 54-1,18-18 1</inkml:trace>
  <inkml:trace contextRef="#ctx0" brushRef="#br0" timeOffset="94392.12">6297 4145 0,'0'0'16,"35"0"0,1 0-16,17-18 15,-18 18 1,-18-18-16,19 1 16,-36-18-1,0 17 1,-88 18-1,52 18 1,-17 52 0,53-17-1,18 18 1,0-71-16,17 35 16,0 0-1,18-35-15</inkml:trace>
  <inkml:trace contextRef="#ctx0" brushRef="#br0" timeOffset="94659.42">6685 4145 0,'18'0'16,"-1"0"-16,-52 0 0,106 0 16,-36 17-16,-17 1 15,17 0-15,35 52 31,-70-17-15,-35-53 0,0 0-1,17-35 1,36-18 0,35 0-1,0 18 1,-36 17-16,19 0 0</inkml:trace>
  <inkml:trace contextRef="#ctx0" brushRef="#br0" timeOffset="94863.03">7232 3933 0,'0'0'15,"35"18"1,-35 35-1,18 52 1,-18-52 0,0 36-1,-18-54 1</inkml:trace>
  <inkml:trace contextRef="#ctx0" brushRef="#br0" timeOffset="95020.16">7091 4127 0,'0'0'0,"35"0"15,36 18 1,52-1 0,-52-17-1</inkml:trace>
  <inkml:trace contextRef="#ctx0" brushRef="#br0" timeOffset="95429.92">8908 3704 0,'17'0'15,"1"35"1,0 71 0,-1-18-1,1 71 1,-18-71-1,0-35-15</inkml:trace>
  <inkml:trace contextRef="#ctx0" brushRef="#br0" timeOffset="96106.37">8784 4092 0,'0'0'0,"18"-18"15,-1 1-15,54 17 16,17-18 0,53-17-1,-88 17 1,0-53 0,-53 18-1,-35 1 1,17 52-1,36 35 1,-1 35 0,1 36-1,-18-70-15,0-1 16,0 35 0,0-52-16,0 0 15,18-18 1,17-18-1,0-17 1,36-1 0,-53 36-1,105 0 1,-88 0-16,36 18 16,-36-18-1,18 0 1,-35-18-1,-18-34 1,0 16 0,-18 19-1,-35 34 1,18 19 0,0-1-1,35 35 1,17-52-16,18 17 15,1 1 1,17-36 0,17-18-1,-35 0-15</inkml:trace>
  <inkml:trace contextRef="#ctx0" brushRef="#br0" timeOffset="96673.21">11412 3968 0,'-17'-17'16,"34"34"-16,-52-70 15,35 36-15,18 17 16,17 17-1,53 125 17,-70-54-17,-18-53 1,0 0 0,0-88 15,0 0-16,17 18-15,-17-35 16,89-1 0,-36 53-1,-1 36 1,-16 0-16,17 35 16,-18 17-1,-17-17 1,-18 0-1</inkml:trace>
  <inkml:trace contextRef="#ctx0" brushRef="#br0" timeOffset="96939.92">12065 3986 0,'0'18'16,"0"17"-1,18 0 1,-1 0 0,19-17-16,-1 17 15,71-35 17,-71-35-17,-35-18 1,0 18-1,0-18 1,0 35-16</inkml:trace>
  <inkml:trace contextRef="#ctx0" brushRef="#br0" timeOffset="97444.02">12524 3933 0,'17'18'16,"-34"-36"-16,52 71 16,-17-18-1,-1 18 1,1-35 0,-18-1-1,0-34 1,17-36-1,1 18 1,35 17 0,-18 18-1,1 18 1,-1 17 0,-35 0-1,0-17 1,17-36 15,19-35-15,-1 18-1,53 0 1,-35 52 0,18 36-1,-36-17 1,0 16-1,-35-34 1,0 0-16</inkml:trace>
  <inkml:trace contextRef="#ctx0" brushRef="#br0" timeOffset="97869.33">13458 3686 0,'18'0'16,"-36"0"-16,54 53 15,-19-18-15,1 1 16,-18-1-16,18 35 16,-18 1-1,0-53-15,-18 17 16,18-17-1,0-36 1,35-17 0,-17 35-16,17-18 0,36 0 31,-18 36-15,-18 17-1,-35 1 1,0 16-1,-53-34 1,-35 0 0,17-18-1,54-18-15,-19 18 16,19-18-16</inkml:trace>
  <inkml:trace contextRef="#ctx0" brushRef="#br0" timeOffset="98184.02">13952 4021 0,'0'0'0,"36"0"16,-1-17-16,-17 17 16,17 0-16,18-18 15,17-35 1,-70 18-1,0-1 1,-17 36-16,-36 0 16,-18 0-1,36 18-15,0 35 16,17 35 0,36-35-1,35 18 1,-1-54-1,-34 1-15</inkml:trace>
  <inkml:trace contextRef="#ctx0" brushRef="#br0" timeOffset="98451.24">14376 4004 0,'17'-18'15,"-34"36"-15,87-18 16,-52 0-16,0 17 0,-1 1 15,36 52 1,-35-52 0,-36 17-1,0-35 1,-34-17 0,52-1-1,0 0-15,52-17 16,1 0-1,-17 17-15,17 1 16,-1-19-16</inkml:trace>
  <inkml:trace contextRef="#ctx0" brushRef="#br0" timeOffset="98957.74">15646 3827 0,'17'0'15,"-34"0"-15,34 18 16,-17-1 0,0 72-1,0-36 1,18 35-1,-18-71-15,-18 19 32</inkml:trace>
  <inkml:trace contextRef="#ctx0" brushRef="#br0" timeOffset="99083.22">15593 3757 0,'0'0'15,"-18"-36"1,36 19 0</inkml:trace>
  <inkml:trace contextRef="#ctx0" brushRef="#br0" timeOffset="99445.12">15822 3845 0,'18'17'16,"-36"-34"-16,53 70 16,-35-18-16,0-17 15,36 52 1,-19-52-16,-17 0 31,18-54 0,17-34-15,0 34 0,18 1-1,0 35 1,0 53 0,-35 0-1,-1 18 1,-17-54-16,0 1 15,0-1 1,0-17-16</inkml:trace>
  <inkml:trace contextRef="#ctx0" brushRef="#br0" timeOffset="99649.23">16404 3704 0,'0'0'0,"18"-18"16,17 36 0,-17 17-1,-1 71 1,1-36 0,-18-34-16,-18 17 15,18-36-15</inkml:trace>
  <inkml:trace contextRef="#ctx0" brushRef="#br0" timeOffset="100057.09">16369 3915 0,'35'0'31,"18"0"-15,-18 0-16,36 0 15,17 0 1,-53 0-16,36-17 16,-18-1-1,0 0 1,-89 36 15,19 17-15,17-17-16,0 35 15,17-18 1,1-17-16,35 0 16,18-1-1,-18-17 1,17-53 0,-52 0-1,-18-17 1,-53 34-1,0-16-15</inkml:trace>
  <inkml:trace contextRef="#ctx0" brushRef="#br0" timeOffset="100592.12">18256 3457 0,'0'17'15,"36"19"1,-1 34 0,35 36-1,-52-35 1,-18-1 0,-18-70-1,36-17 16,0-1-15,87 0 0,-16 54-1,-54-1 1,0 35 0,-70-17-1,0-35 1,-54 0-1,19-18 1,52 0-16,-17-18 16,35-35-16</inkml:trace>
  <inkml:trace contextRef="#ctx0" brushRef="#br0" timeOffset="100780.64">18821 3704 0,'0'0'16,"35"35"-1,-17 0 1,-1 53 0,1-52-1,-18 17 1,0-36-16</inkml:trace>
  <inkml:trace contextRef="#ctx0" brushRef="#br0" timeOffset="100906.05">18821 3668 0,'0'0'16,"17"-17"-1,-17-1-15</inkml:trace>
  <inkml:trace contextRef="#ctx0" brushRef="#br0" timeOffset="101535.78">19032 3704 0,'0'0'15,"36"35"1,-19-17-16,1-1 15,0 19 1,17-19 0,-18-17-1,-17-17 1,36-1 0,-36 0-16,35 1 15,18 17 1,-18 0-1,18 53 1,-18-36 0,36 18-1,-53-35 1,52 0 0,1-17-1,17-18 1,-53 35-1,-17-36 1,-53 36 0,-18 0-1,17 18 1,36 35 0,0-36-1,36 19 1,-36-19-16,53-17 15,-36-17 1,36-19 0,-35 19-1,-1 17 1,1 17 0,17 19-1,-35-19-15,18 1 16</inkml:trace>
  <inkml:trace contextRef="#ctx0" brushRef="#br0" timeOffset="101787.46">20091 3827 0,'17'0'15,"-34"0"-15,87 0 16,-34 18-16,-19-1 15,18 36 1,-35-17 0,-17-19-1,-1-17 1,-17-17 0,53-1-1,17-35 1,-18 35-16</inkml:trace>
  <inkml:trace contextRef="#ctx0" brushRef="#br0" timeOffset="102243.05">20585 3774 0,'0'18'15,"0"0"-15,0-54 0,0 89 16,0-18-1,35 1 1,0-19 0,-17-17-1,17 0-15,-17-35 16,17 0 0,-17 35-16,-1-18 15,-17 53 16,0 89-15,-17-36 0,-1 89-1,18-36 1,18 35 0,-18-123-16,0-35 15,-36 35 1,-34-71-1,52-17-15,-52-18 16,-1-36 0,53 37-1,36-19 1,17 36-16</inkml:trace>
  <inkml:trace contextRef="#ctx0" brushRef="#br0" timeOffset="102497.21">21502 3757 0,'17'35'15,"19"0"-15,-89-105 0,123 193 16,-17 106 0,-88-17-1,-71-106 1,36-71-16</inkml:trace>
  <inkml:trace contextRef="#ctx0" brushRef="#br0" timeOffset="112554.04">3722 5450 0,'0'0'16,"-18"-35"-1,1 17 1,-36 18-1,0 35 1,-36 71 0,19 35-1,35-35 1,35-35-16,0 35 16,35 35-1,18-53 1,17 0-1,1-53 1</inkml:trace>
  <inkml:trace contextRef="#ctx0" brushRef="#br0" timeOffset="112844.8">4163 5626 0,'0'0'16,"0"18"0,0 0-16,0-1 15,0 19-15,0 16 16,0 19-1,17-36-15,-17 36 16,0 35 0,0-71-1,0-17-15</inkml:trace>
  <inkml:trace contextRef="#ctx0" brushRef="#br0" timeOffset="113229.2">4604 5785 0,'-18'0'16,"0"18"-1,-17 35 1,18-18-1,17-17 1,0 17-16,70 18 16,-17-36-1,35-17 1,-35-17 0,0-36-1,-35 18 1,-18-36-1,-18 18 1,-53 18 0,54 35-16,-18-18 15</inkml:trace>
  <inkml:trace contextRef="#ctx0" brushRef="#br0" timeOffset="113909.63">5362 5609 0,'0'0'0,"0"-18"0,0 36 31,0 17-15,0 0-16,0 18 15,0 35 1,0-52-16,18 34 16,-18 18-1,0-35 1,0-17-1</inkml:trace>
  <inkml:trace contextRef="#ctx0" brushRef="#br0" timeOffset="114381.57">5768 5750 0,'-35'17'31,"17"19"-15,0 17 0,1 0-1,34 35 1,1-53-1,0-17-15,17-1 16,35-17 0,1 0-1,0-35 1,-36-18 0,0-17-1,-17 17 1,-36 17-1,0 19-15,-34-1 16,-1 0 0,0 18-16,17 0 0,19 0 15,-54 0 1,36 0 0,17-17-16</inkml:trace>
  <inkml:trace contextRef="#ctx0" brushRef="#br0" timeOffset="115594.23">6773 5415 0,'0'0'0,"0"-18"31,0 53 16,0 54-31,0 105 15,0-71-16,0-52 1,0-1 0,0-35-1,-17 1 1</inkml:trace>
  <inkml:trace contextRef="#ctx0" brushRef="#br0" timeOffset="116080.9">7126 5732 0,'0'0'15,"-18"0"16,1 0-15,-36 88 15,53-35-15,0-35-16,18 53 31,17-54-15,18-17-1,-18 0 1,18-35 0,17-18-1,-34 35-15,-19-17 16,1-18 0,-36 0-1,1 53-15,17-17 16,-36-1-16,1 18 15,-18 0 1,36 0 0,-1 0-16</inkml:trace>
  <inkml:trace contextRef="#ctx0" brushRef="#br0" timeOffset="116442.14">7761 5556 0,'0'-18'16,"0"36"-16,18-36 31,-1 71 0,-17-18-15,0 1-16,0 34 15,18-17 1,-18-18-16,18 1 0,-18-1 16,0 36-1,0-36 1,0 0-1,-18-35 1</inkml:trace>
  <inkml:trace contextRef="#ctx0" brushRef="#br0" timeOffset="117180.03">8484 5750 0,'-17'0'16,"17"17"31,0-34 31,0-1-63,-18 18 17,0 0-17,18 18 1</inkml:trace>
  <inkml:trace contextRef="#ctx0" brushRef="#br0" timeOffset="119000.97">9666 5679 0,'0'-35'16,"-18"17"-1,-17 1 1,0 17 0,17 17-16,-35 1 15,18 35 1,17-18-16,-17 18 15,35 35 1,18-35 0,17-17-1,0-19-15,36 1 16,52-18 0,-34-18-1,-19-52 1,-52-1-1,-36 18 1,-35 0 0,-35 0-1,70 36-15,-35 17 16,36 0 0,17 17-16</inkml:trace>
  <inkml:trace contextRef="#ctx0" brushRef="#br0" timeOffset="119425.68">10231 5697 0,'0'0'16,"-53"0"15,17 35-15,1-17-1,17 52 1,18-34 0,18 17-1,0-36-15,35 19 16,35-19-1,0-17 1,-17-35 0,-36 0-1,-18-36 1,-34 18 0,-36 18-1,0 17 1,-18 1-1,54 17-15</inkml:trace>
  <inkml:trace contextRef="#ctx0" brushRef="#br0" timeOffset="119693.64">10724 5591 0,'0'18'31,"0"35"-15,36 52 0,17-16-1,-53-54-15,35 53 16,-35-17-1,0-54-15,0 19 16,0-1 0</inkml:trace>
  <inkml:trace contextRef="#ctx0" brushRef="#br0" timeOffset="120070.93">11060 5327 0,'0'0'15,"35"-18"1,-18 18-16,54 0 15,17 70 1,-17-17 0,17 71-1,-53-18 1,-17 35 0,-18-35-1,-71 70 1,18-88-1,-35 0 1,18-52-16</inkml:trace>
  <inkml:trace contextRef="#ctx0" brushRef="#br0" timeOffset="120922.9">11924 6067 0,'18'-17'46,"-18"-1"-46,-18 53 0,88-88 16,-34 53-16,-19 0 16,54 0-1,-36 36 1,0 17 0,-35 0-1,-35 17 1,0-52-16,0 17 15,-1 0 1,19 18 0,17-35-1,35-18 1,18 17 0,88-17-1,18 18 1,-71-18-1,-53 0-15,18 0 16,0 0 0</inkml:trace>
  <inkml:trace contextRef="#ctx0" brushRef="#br0" timeOffset="139674.31">1270 7002 0,'-18'0'15,"36"0"-15,-53-17 16,52-1 31,54 0-31,-53 18-16,52 0 15,-35 18 1,18 17-1,-53-17-15,0 35 16,-53 17 0,18-17-1,0 0 1,35-35-16,17-1 16,1-17-1,70 0 1,-52 0-1,16-17-15</inkml:trace>
  <inkml:trace contextRef="#ctx0" brushRef="#br0" timeOffset="139936.18">1111 6826 0,'-53'17'16,"106"-34"-16,-141 70 15,70-36-15,1 19 16,17-1-16,-36 53 16,36 53-1,36-35 1,34-18-1,19-52 1,-54-19-16</inkml:trace>
  <inkml:trace contextRef="#ctx0" brushRef="#br0" timeOffset="140162.81">1799 6914 0,'0'0'0,"71"0"16,-1 53-1,-17 70 1,-35-34 0,-71 16-1,-18-52 1,-17 0-16</inkml:trace>
  <inkml:trace contextRef="#ctx0" brushRef="#br0" timeOffset="140841.54">3193 6896 0,'0'-17'16,"0"34"-16,0 19 47,0 87-31,0 1-1,0-36 1,0-71-16,-18 36 15,18-35 1,0 17-16</inkml:trace>
  <inkml:trace contextRef="#ctx0" brushRef="#br0" timeOffset="141171.64">3157 6914 0,'36'-18'31,"-19"18"-31,-70 18 0,177 88 16,-107-53-16,54 17 31,-18 19-15,17-19-1,-34-52-15,-1-1 16,18-17 0,-53-17-1,18-71 1,-18-107 15,-18 107-15,18 71-1,-18 17-15</inkml:trace>
  <inkml:trace contextRef="#ctx0" brushRef="#br0" timeOffset="141502.12">3828 7073 0,'-18'35'15,"0"18"1,1 53 15,34-71-31,1-17 16,35-1 0,-35-17-16,17 0 0,0 0 15,18-17 1,-18-36-1,-35 18 1,-35-36 0,-18 36-1,0 17 1,18 18 0,17-18-16</inkml:trace>
  <inkml:trace contextRef="#ctx0" brushRef="#br0" timeOffset="141816.2">4039 7073 0,'18'0'16,"-36"0"-16,71 0 16,-18 17-16,18 19 15,18-1 1,-36-17-16,36 35 15,-18-1 1,-53-34 0,-36 0-1,19-18-15,-1 0 16,-17-18-16,17-17 16,1 0-1,34-18 1,19 17-1,16 19 1,-52-1-16</inkml:trace>
  <inkml:trace contextRef="#ctx0" brushRef="#br0" timeOffset="142303.91">4586 7090 0,'35'0'16,"-70"0"-16,141 106 31,-88-70-15,-1 16-1,-17-34 1,0-53 31,18-18-32,-18 35-15,35-17 16,-17 17 0,17 18-16,-17 0 15,35 36 1,-36-1 0,-17 0-1,0-17-15,0-1 31,0-34-15,36-18 0,16-18-1,-16 17 1,-1 19 0,-17 17-16,17 35 15,-17-17 1,-1-1-16,-17 19 15,18-1 1</inkml:trace>
  <inkml:trace contextRef="#ctx0" brushRef="#br0" timeOffset="143075.75">5539 7143 0,'0'-17'15,"-18"17"-15,-17 0 16,-36 35 0,36 18-1,17 0 1,18-18 0,35-17-1,1-18 1,34-36-1,-34 1 1,-1 0 0,-17 88 15,-18-36-15,17 1-16,18 0 15,36 17 1,-36-35-1,53-35 1,-35-36 0,-35 18-1,17-123 1,-35 35 0,-17 70-1,17 54-15,0-1 16,0 36-1,0 34 1,17 54 0,1-18-1,17 36 1,18-53 0,0-36-1,-18-35 1,36-18-1,-18-17 1,17-36 0,-17 36-1,-35 35 1,-18 18 0,0-1-1,18 89 1,-18-71-1,0-17-15,0 0 16</inkml:trace>
  <inkml:trace contextRef="#ctx0" brushRef="#br0" timeOffset="143216.88">6403 6967 0,'-18'-18'15,"36"36"-15,-36-53 16,18 17-16</inkml:trace>
  <inkml:trace contextRef="#ctx0" brushRef="#br0" timeOffset="143515.47">6597 6967 0,'35'18'16,"-70"-36"-16,105 53 16,-52-35-16,17 18 15,1-1 1,-19 1-16,1 0 15,-53 35 1,-1 0 0,1-36-1,17 36 1,18-35-16,36-1 31,17-17-15</inkml:trace>
  <inkml:trace contextRef="#ctx0" brushRef="#br0" timeOffset="143830.84">7020 7179 0,'36'-18'31,"-72"36"-31,107-36 16,-36 18-16,-35-18 0,35 18 15,1-17 1,-19-36 0,-17 17-1,-35 1 1,17 35-16,-35 18 16,1 17-1,-1 53 1,53-52-16,17 34 15,19-35 1,-1 18 0,0-53-16</inkml:trace>
  <inkml:trace contextRef="#ctx0" brushRef="#br0" timeOffset="144288.84">8767 6808 0,'0'0'16,"0"18"15,0 17-15,0 0-16,0 36 16,17 70-1,1-53 1,-1 18-1</inkml:trace>
  <inkml:trace contextRef="#ctx0" brushRef="#br0" timeOffset="144651.71">8590 7179 0,'18'0'15,"-36"0"-15,89-18 16,-54 18-16,19-18 16,87 1-1,-70-19 1,18-17 0,-54 18-1,-17-35 1,0 52-1,0 71 17,35 17-17,-35-34-15,18 17 16,0 0 0,-18-36-16,0 19 15,17-19 1,-17 1-16</inkml:trace>
  <inkml:trace contextRef="#ctx0" brushRef="#br0" timeOffset="144935.72">9137 7090 0,'35'-17'16,"0"17"0,-17 0-16,35 0 15,18 35 1,-36 0 0,0 18-1,-35-17 16,0-19-31,0 1 0</inkml:trace>
  <inkml:trace contextRef="#ctx0" brushRef="#br0" timeOffset="145234.91">9596 7143 0,'35'-17'16,"0"17"0,18-36-1,-35 19 1,-1-36 0,-34 35-1,-36 18 1,17 0-1,-52 53 1,71 18 0,34-18-1,1-36-15,35 19 16,0-19 0,-18-17-16</inkml:trace>
  <inkml:trace contextRef="#ctx0" brushRef="#br0" timeOffset="145818.03">11289 6949 0,'0'0'15,"0"18"17,18 17-17,-18-17-15,0 35 16,17 35 0,-17-53-1,18 1 1,-1-72 15,-17 1-15,0 0-16,36-1 15,-1-17 1,0 36 0,18 52-1,18 36 1,-36-36-1,-17 0-15,-18-17 16,0 0-16</inkml:trace>
  <inkml:trace contextRef="#ctx0" brushRef="#br0" timeOffset="146084.54">11730 7073 0,'0'0'0,"0"17"16,0 19 0,0 34-1,17-52-15,1 17 16,35-17 0,-18-18-1,1-18 1,-19 1-16,1-19 15,0-17 1,-18 0 0,-18 36-1</inkml:trace>
  <inkml:trace contextRef="#ctx0" brushRef="#br0" timeOffset="146587.12">12083 6985 0,'17'35'16,"-34"-70"-16,34 123 16,-17-53-16,18-17 15,0 35 1,-1-71 31,-17-35-32,35 18 1,1 35 0,17 17-1,-53 1 1,17 0-16,-17-1 31,18-17-15,-18-17-1,35-1 1,0-17 0,1 35-1,-19 0-15,19 17 16,-1 19-1,-17-1 1,-18 18 0,17-35-1</inkml:trace>
  <inkml:trace contextRef="#ctx0" brushRef="#br0" timeOffset="147013.26">12823 6808 0,'0'0'0,"18"18"32,-18 35-17,18-36-15,-18 36 16,0 0-1,0-35-15,0-1 16,0 1 0,70-53 15,-17 35-15,0 17-1,-18 19 1,-17-36-16,-18 17 15,0 54 1,-18-53 0,-70-1-1,-18-34 17</inkml:trace>
  <inkml:trace contextRef="#ctx0" brushRef="#br0" timeOffset="147327.47">13388 7002 0,'0'0'0,"53"-17"15,0-1 16,0-35-15,-53 35 15,-71 1-15,1 17 0,17 53-1,17-36-15,19 36 16,-1 0-1,36 18 1,-1-18 0,1-36-16,0-17 0</inkml:trace>
  <inkml:trace contextRef="#ctx0" brushRef="#br0" timeOffset="147640.91">13811 7037 0,'18'0'16,"-36"0"-16,89 18 15,-18 17 1,-36 1 0,-17-1-1,-35-17 1,17-18-16,1-18 15,17 0 1,17-17 0,19 0-1,-1-1-15,18 1 16,0 0 0,-36 17-16,19 18 15,-19 0-15</inkml:trace>
  <inkml:trace contextRef="#ctx0" brushRef="#br0" timeOffset="147830.31">14517 7267 0,'-18'0'16,"1"0"-16</inkml:trace>
  <inkml:trace contextRef="#ctx0" brushRef="#br0" timeOffset="180845.53">4604 7919 0,'0'0'0,"0"18"78,0 17-62,0 1 0,0 34-1,0-52-15,0 35 16,0 35 0,0-35-1,0-36-15,0 19 16,0 34-1,0-52 1,-18 35 0,0-35 15,1-18 47,17 17-62,-18-17-1</inkml:trace>
  <inkml:trace contextRef="#ctx0" brushRef="#br0" timeOffset="188304.4">5045 8219 0,'0'0'0</inkml:trace>
  <inkml:trace contextRef="#ctx0" brushRef="#br0" timeOffset="189347.12">5045 8219 0,'0'18'94,"0"-36"-16,0 1-62,-18 17 15,0 0-16,18 17 1,18 1 15</inkml:trace>
  <inkml:trace contextRef="#ctx0" brushRef="#br0" timeOffset="189993.43">5962 8149 0,'-18'0'16,"36"0"-16,-53 0 15,17 0 1,-17 0 0,-1 0-1,1 53 1,35-36-16,-35 19 16,17-1-1,18-18-15,0 19 16,36 17-1,-19-36-15,18-17 16,18 0 0,36 0-1,-72 0-15,36-17 16,-18-36 0,-35 0-1,0 18 1,-17 17-16,-19 0 15,-34 1 1,35 17 0,-18-18-1</inkml:trace>
  <inkml:trace contextRef="#ctx0" brushRef="#br0" timeOffset="190354.7">6456 8078 0,'0'0'0,"0"-17"16,17 17-16,-17 17 31,0 36-15,0 0 0,18 18-1,-18-36-15,0 18 16,0 0-1,0-36-15,0 1 0,0 0 16,-18 17 0</inkml:trace>
  <inkml:trace contextRef="#ctx0" brushRef="#br0" timeOffset="190857.87">7126 8237 0,'0'0'0,"0"-18"15,-18 18 1,1 0 0,-1 0-16,1 0 15,-36 53 1,35-35-16,0 17 16,1-17-1,17 35 1,17-18-1,36-17 1,-17-1 0,52-17-1,-18-35 1,-17 0 0,-53 17-16,18-17 15,-18-1 1,-18 1-1,-52 0 1,52 35-16,-35-18 16,35 18-1,1 0-15</inkml:trace>
  <inkml:trace contextRef="#ctx0" brushRef="#br0" timeOffset="191157.6">7444 8113 0,'17'0'31,"-34"0"-31,52 0 15,-35 18-15,18 0 16,-1 52 0,-17 1-1,0-1 1,0-17 0,0-17-1,0-19-15,0 1 16</inkml:trace>
  <inkml:trace contextRef="#ctx0" brushRef="#br0" timeOffset="191866.2">7990 8237 0,'-17'-18'16,"34"36"-16,-52-36 15,0 18 17,0 36-17,17-1 1,0 35-1,18-52-15,0 17 16,0-17 0,71 0-1,-1-18 1,1-36 0,-18 19-1,-18-36 1,-35 17-1,-17-16 1,-54 34 0,18 0-1,18 18 1,17 0-16</inkml:trace>
  <inkml:trace contextRef="#ctx0" brushRef="#br0" timeOffset="192212.98">8378 8043 0,'18'0'47,"0"53"-31,-1 0-1,-17 53 1,0-18 0,0-53-1,0 53 1,-17-70-1,17 17 1</inkml:trace>
  <inkml:trace contextRef="#ctx0" brushRef="#br0" timeOffset="192887.75">9366 8202 0,'-17'-18'16,"34"36"-16,-34-71 16,-1 53-16,0 0 0,-35 0 31,18 0-15,-18 35-1,36 0 1,-19 71-1,36-53 1,0-35-16,18 17 16,35-17-1,35-1 1,-53-17-16,18 0 16,35-35-1,-52 0 1,-19-36-1,-17 18 1,-70 0 0,52 36-16,-35-1 15,0 18 1,36 0 0</inkml:trace>
  <inkml:trace contextRef="#ctx0" brushRef="#br0" timeOffset="193329.03">9860 8184 0,'-18'0'15,"36"0"-15,-53 0 16,17 0 0,-17 18-1,35-1 1,-18-17-16,-17 88 16,35-35 15,0-17-16,18-19-15,17 1 16,35-18 0,54-18 15,-71-35-15,-53 18-1,0-18 1,-53 18-1,18 17 1,35 1-16,-36 17 16,1 0-1</inkml:trace>
  <inkml:trace contextRef="#ctx0" brushRef="#br0" timeOffset="193675.87">10301 8061 0,'18'0'31,"-1"35"-16,1-35-15,-18 53 16,18 17 0,-1 18-1,-17-52-15,0-1 16,0 18 0,0-18-1,-17-35-15,-1 0 16</inkml:trace>
  <inkml:trace contextRef="#ctx0" brushRef="#br0" timeOffset="194321.07">11624 8078 0,'18'-17'16,"-36"34"-16,0 18 62,-35 36-46,18-18-1,-53 53 1,88-89-16,-53 36 16,18 0-1,17-35-15,1 17 16,-19-17-1</inkml:trace>
  <inkml:trace contextRef="#ctx0" brushRef="#br0" timeOffset="194587.87">11271 8113 0,'0'-17'16,"0"34"-16,53-17 47,0 36-31,-18-19-16,18 54 15,18 17 1,-54-17-1,19-1 1,-19-34 0,-17-1-16</inkml:trace>
  <inkml:trace contextRef="#ctx0" brushRef="#br0" timeOffset="195435.57">13035 8237 0,'0'0'16,"-18"18"15,-17-18-15,18 0-16,-36 0 15,17-18 1,1 0 0,17 1-1,36-36 1,35 17-1,0 19 1,-18 17 0,71 35-1,-71 36 1,-35-54-16,0 19 16,-53 52-1,-17 0 1,17-35-1,0-35-15,0 17 16,0-18 0,0 1-1,53-36 1,0-17 0,36 18-1,34 17 1,-35 17 15,-17-17-31,88 71 16,-71-54-1,36 19 1,-36-19 0,36-17-1,-1 0 1,-35-17-1,-35-1-15</inkml:trace>
  <inkml:trace contextRef="#ctx0" brushRef="#br0" timeOffset="198424.84">13882 7708 0,'-18'-18'31,"36"36"-31,-53-36 16,-1 18-1,1 18 1,17-1-16,-17 19 16,-18 34-1,18 1 1,17-1 0,18-17-1,35-17 1,1-1-1,17-35 1,-36 0-16,36-35 31,-53-1-15,0 19 0,-35-1-1,0 18-15,-18-18 16,17 18-1,1 0-15,0 0 0</inkml:trace>
  <inkml:trace contextRef="#ctx0" brushRef="#br0" timeOffset="199977.63">2452 8272 0,'-18'0'16,"1"0"-1,34 0 17,1 0-17,17 0-15,18 0 16,53 0 0,-18 0-1,-35 0 1,-18 0-1,-35-17 17,-17 17-17</inkml:trace>
  <inkml:trace contextRef="#ctx0" brushRef="#br0" timeOffset="200244.02">2928 8096 0,'18'0'15,"-1"17"32,-17 36-31,0-17-16,18-1 15,-18 0-15,0 0 16,0 1 0,0 34-1,0-52 1</inkml:trace>
  <inkml:trace contextRef="#ctx0" brushRef="#br0" timeOffset="200575.31">2328 7990 0,'-35'18'16,"-18"-1"-1,35 1-15,1 35 16,-18 0 0,35-36-16,-18 36 15,36 53 1,-1-35-1,36 17 1,-35-70-16,35 17 16</inkml:trace>
  <inkml:trace contextRef="#ctx0" brushRef="#br0" timeOffset="200876.25">3140 7972 0,'0'0'0,"70"18"15,-17 17 1,18 36 0,-71 17-1,-18-35 1,0-18-16,1 0 16,-18 1-1,17-19-15</inkml:trace>
  <inkml:trace contextRef="#ctx0" brushRef="#br0" timeOffset="201333.59">3369 7902 0,'0'-18'31,"0"36"-15,-35-1-1,35 19 1,0-19-16,35 1 31,18 0-15,-18-18-1,36-18 1,-36 0 0,-35-17-1,0 17-15,-18 1 16,-17-18-1,0 17 1,-18 18 0,18 18-16</inkml:trace>
  <inkml:trace contextRef="#ctx0" brushRef="#br0" timeOffset="201914.94">4127 8043 0,'-17'35'63,"-36"36"-48,35-36 1,-35 53 0,36-70-16,-1 17 15,-17 18 1</inkml:trace>
  <inkml:trace contextRef="#ctx0" brushRef="#br0" timeOffset="202156.5">3898 8078 0,'0'0'0,"18"0"31,17 35-15,18 18-1,0 18 1,0-1 0,0-17-1,-53-17 1,17-36-1</inkml:trace>
  <inkml:trace contextRef="#ctx0" brushRef="#br0" timeOffset="208239.37">16069 8713 0,'18'0'47,"52"0"-32,-17 0 1,35 0-1,-52-17-15,17 17 16,-18-18 0,-18 18-1</inkml:trace>
  <inkml:trace contextRef="#ctx0" brushRef="#br0" timeOffset="208443.64">16616 8537 0,'17'0'32,"1"17"-17,-18 1-15,0 17 16,18 1-1,-18-19-15,0 19 16,0-1 0</inkml:trace>
  <inkml:trace contextRef="#ctx0" brushRef="#br0" timeOffset="208773.68">16104 8343 0,'-35'0'15,"70"0"-15,-105 35 16,52 0-16,-35 1 16,36 17-1,-19-18-15,36 35 16,-17 54 0,17-54-1,53 19 1</inkml:trace>
  <inkml:trace contextRef="#ctx0" brushRef="#br0" timeOffset="209087.54">16951 8360 0,'18'0'16,"-36"0"-16,53 0 16,71 53-1,-71-17 1,-35-19-16,0 36 15,0 0 1,-17-35-16,-19 35 16,-16-18-1,16-17-15</inkml:trace>
  <inkml:trace contextRef="#ctx0" brushRef="#br0" timeOffset="209638.23">17357 8025 0,'-18'0'16,"36"0"-16,-54 0 16,19 0-16,-1 0 15,18 18 1,0 0 0,0 17-1,35 0 1,18-17-1,-17 17 1,-1-17 0,-18-1-1,-17 1 1,-17 17 0,-18-17-1,-1-18-15,1 0 16,0 0-1,17 0 1,-52 0 0,52 0-1,0 0 1</inkml:trace>
  <inkml:trace contextRef="#ctx0" brushRef="#br0" timeOffset="210663.78">18133 8466 0,'0'0'16,"-18"0"15,-17 53-15,0-18-1,-18 36 1,17-36 0,1 36-1,17-71 1,18 17-1</inkml:trace>
  <inkml:trace contextRef="#ctx0" brushRef="#br0" timeOffset="210946.66">17886 8466 0,'0'0'16,"17"0"0,19 18-1,-1 17 1,-17 0 0,35 18-1,-53-17-15,35-1 16,0 0-1,-17-17-15,17-1 16</inkml:trace>
  <inkml:trace contextRef="#ctx0" brushRef="#br0" timeOffset="212694.71">18927 8396 0,'-18'0'16,"18"35"31,0 36-32,0-1 1,18 36 0,-18-71-16,0 18 15,0 18 1,0-54-1,0 19 1,17-36-16</inkml:trace>
  <inkml:trace contextRef="#ctx0" brushRef="#br0" timeOffset="212914.24">19244 8660 0,'18'-17'94</inkml:trace>
  <inkml:trace contextRef="#ctx0" brushRef="#br0" timeOffset="213181.05">19491 8431 0,'18'-18'16,"-36"36"-16,53-36 15,-17 36 1,-18 17 0,0-17-16,0 35 15,18 17 1,-18 1 0,0-36-1,0-17-15,0 17 16</inkml:trace>
  <inkml:trace contextRef="#ctx0" brushRef="#br0" timeOffset="213385.52">19544 8413 0,'0'0'15,"53"18"1,-18 0 0,18 17-1,-35-35 1,35 35 0,-36-35-16,1 18 15</inkml:trace>
  <inkml:trace contextRef="#ctx0" brushRef="#br0" timeOffset="213589.75">20002 8378 0,'0'0'16,"0"18"-1,-17-1 1,-18 36-1,17-35 1,0 0-16,-17 34 16,0-34-1</inkml:trace>
  <inkml:trace contextRef="#ctx0" brushRef="#br0" timeOffset="213794.04">19985 8396 0,'17'17'31,"1"36"-15,0 0 0,-1-35-1,1-1-15,0 72 16,-1-72-16</inkml:trace>
  <inkml:trace contextRef="#ctx0" brushRef="#br0" timeOffset="214331.1">21131 8360 0,'0'0'31,"-17"0"-15,-1 18-16,0 17 16,-34 54-1,-1-37 1,0 37-1,0-36 1,35-36-16</inkml:trace>
  <inkml:trace contextRef="#ctx0" brushRef="#br0" timeOffset="214535.06">20867 8413 0,'0'0'0,"17"-17"16,1 34-1,35 19 1,-35-1-16,17 0 16,18 36-1,-18-36 1,-17-17-16</inkml:trace>
  <inkml:trace contextRef="#ctx0" brushRef="#br0" timeOffset="-214380.81">21731 8396 0,'-18'0'16,"18"17"-1,-35 1 1,-18-18 0,36 0-1,-1 0-15,0-18 16,1-17-1,17 17-15,0-17 16,53-18 0,0 36-1,17 34 1,1 18 0,-71 18-1,0-35-15,0 35 16,-36 0-1,-17 35 1,18-70-16,-18 17 16,18 0-1,-36-35 1,54 0-16,-1 0 16,18-17-1,0-1-15,18 0 16,35 18-1,-18 0 1,0 18 0,18 17-1,-18-17 1,1-18-16</inkml:trace>
  <inkml:trace contextRef="#ctx0" brushRef="#br0" timeOffset="-213638.11">21925 7831 0,'-18'0'16,"36"-17"31,70-1-32,-52 18-15,17 0 16,17-18 0,1 18-1,-54 0 1,1-17 0</inkml:trace>
  <inkml:trace contextRef="#ctx0" brushRef="#br0" timeOffset="-213433.82">22172 7814 0,'0'17'16,"0"-34"-16,0 52 16,0-17-16,0-1 15,18 54 1,-1-18-1,-17-18 1,18-17-16</inkml:trace>
  <inkml:trace contextRef="#ctx0" brushRef="#br0" timeOffset="-212993.92">22754 7725 0,'0'-17'16,"0"34"-16,-35-34 16,17 17-1,-35 0 1,18 17-1,17 1 1,1 0-16,-1-1 16,18 19-1,0 17 1,0-1 0,0 1-1,0 0 1,0-35-1,18-18-15,-18 18 0,17-18 16,19 17 0,-1-17-1,18-17 1,-18 17 0,-17-18-16</inkml:trace>
  <inkml:trace contextRef="#ctx0" brushRef="#br0" timeOffset="-212852.86">22578 7972 0,'0'0'16,"35"0"-1,-17 0-15,70-17 16</inkml:trace>
  <inkml:trace contextRef="#ctx0" brushRef="#br0" timeOffset="-151525.39">1058 9648 0,'0'0'0,"-17"0"0,17-18 15,0 1 1,17 17-16,1-18 16,70 0-1,-70 18-15,35 0 16,0 18 0,-18 0-1,-35 35 1,0-36-16,-18 19 15,-17 17 1,17-18 0,36-18-1,17-17 1,-17 18 0,0-18-16,17 18 15,-35 17 1,-18-17-16,-17 17 15,0 0 1,-18 0 0,35-17-1,0-18 1</inkml:trace>
  <inkml:trace contextRef="#ctx0" brushRef="#br0" timeOffset="-151188.05">952 9401 0,'-17'0'16,"34"0"-16,-69 18 15,34-1 1,-35 72 0,35 16-1,1-69-15,17 52 16,17 35 0,19-17-1,-1-35 1,-17-54-16,34 19 15,-34-19-15</inkml:trace>
  <inkml:trace contextRef="#ctx0" brushRef="#br0" timeOffset="-150952.33">1623 9507 0,'0'0'0,"35"18"16,-17-1-16,17 36 15,0 53 1,-35-35 0,-35 34-1,-53-34 1,35-1-16</inkml:trace>
  <inkml:trace contextRef="#ctx0" brushRef="#br0" timeOffset="-150207.52">3334 9525 0,'0'0'0,"-18"-18"16,0 0-1,-52 18 1,52 0-16,-52 18 15,-1 52 1,1 36 0,52 0-1,18-18 1,18-70-16,-1 35 16,1-18-16,35 0 15,0 1 1,70-36-16</inkml:trace>
  <inkml:trace contextRef="#ctx0" brushRef="#br0" timeOffset="-149626">3687 9754 0,'0'0'0,"-71"0"16,36 18-16,-1-1 15,-17 36 1,53-35 0,18-1-1,0-17-15,17 0 16,18-35 0,0-18-1,-35 36 1,-1 17-1,-17 52 1,35-16 0,1-1-1,-19-35-15,19 18 0,-19-1 16,19-17-16,-1 0 16,53-17-1,-53-19 1,1-34-1,-36 17-15,0 18 16,0-159 0,0 123-1,-18 53-15,18-17 16,0 17 0,0 54-1,0 17 1,0-18-16,35 18 15,-17 70 1,-1-34 0,19-1-1,-19-71 1,19 1-16</inkml:trace>
  <inkml:trace contextRef="#ctx0" brushRef="#br0" timeOffset="-149374.83">4568 9595 0,'0'0'0,"-35"0"32,-18 35-17,18 1 1,0 34-1,35-52-15,0 35 16,0 17 0,35-34-1,18-36 1,0 0-16</inkml:trace>
  <inkml:trace contextRef="#ctx0" brushRef="#br0" timeOffset="-149123.97">4710 9736 0,'0'18'31,"0"0"-15,17-1-16,1 18 16,17 1-1,0-36 1,1 0-1,-19 0-15,1-18 16,17-35 0,-17 0-1,-18 18 1,-18 17-16</inkml:trace>
  <inkml:trace contextRef="#ctx0" brushRef="#br0" timeOffset="-148903.34">5027 9436 0,'0'36'31,"18"34"-16,-18-52-15,0 52 16,17 1 0,-17-18-1,18-35-15</inkml:trace>
  <inkml:trace contextRef="#ctx0" brushRef="#br0" timeOffset="-148290.08">5433 9560 0,'0'0'0,"-18"0"16,-17 35 0,-36 36-1,54-36 1,-1 36-1,18-54-15,0 1 16,18-1 0,35-17-1,17-52 1,-35 16 0,1 1-1,-19 70 32,19 1-31,17-19-1,-18-17 1,-18 0-16,89-53 31,-53-17-15,-18-19-1,1-16 1,-36 34 0,-18 1-1,0 52 1,18 53 0,0-17-16,18 35 15,0 17 1,35 18-1,-53-52-15,0-1 16,0 18 0</inkml:trace>
  <inkml:trace contextRef="#ctx0" brushRef="#br0" timeOffset="-147944.45">5768 9542 0,'18'0'16,"-36"0"-16,71 0 16,0 0-1,35 0 1,-53 0-16,36 0 16,-1-17-1,-17-19 1,-35-17-1,-36 53 1,1 0-16,-19 0 16,-34 18-1,52 17 1,0 36 0,54-1-1,-1-52 1,-17 0-16,35 17 15,17-35-15</inkml:trace>
  <inkml:trace contextRef="#ctx0" brushRef="#br0" timeOffset="-147517.6">8220 9313 0,'0'18'31,"35"17"-16,-35 18 1,53 35 0,-53-53-16,18 18 15,-18-18-15</inkml:trace>
  <inkml:trace contextRef="#ctx0" brushRef="#br0" timeOffset="-146810.6">8096 9560 0,'0'0'0,"0"-18"16,18 18-16,0-17 0,-1 17 0,18-18 16,36 18-1,17-35 1,-53-1-1,1 19-15,-36-19 16,0 19 0,-18-1-1,18 36 1,18 35 0,-18-36-16,17 36 15,19 0 1,-36-35-1,0-1 1,0 1-16,17-18 16,1-18-1,17 1 1,0-1 0,1 18-1,-1 18 1,0-1-1,1-17 1,34 0 0,-52 0-16,35-17 15,-36-1 1,1 1-16,-18-1 0,0-35 31,0 18-15,-35 35-1,-18 17 1,18 36 0,17-35-1,18 52 1,18-17 15,-1-35-31,71 17 31,-70-35-31,53 0 0</inkml:trace>
  <inkml:trace contextRef="#ctx0" brushRef="#br0" timeOffset="-146367.36">10724 9295 0,'0'18'31,"0"17"-15,0 0 0,18 54-1,0-19 1,-18-35 0,0-17-16</inkml:trace>
  <inkml:trace contextRef="#ctx0" brushRef="#br0" timeOffset="-145928.12">10689 9260 0,'35'-35'15,"-70"70"-15,106-88 16,-36 53-16,0 0 15,71 18 1,-71-1-16,18 36 16,-17 0-1,-54 0 1,-17-18 0,17-17-16,0 0 15,1 17 1,34-35-1,54 35 1,-36-17 0,18 17-1,-53 0 1,-88 36 15,35-53-15,-18 17-1,1-35 1,70-35-16</inkml:trace>
  <inkml:trace contextRef="#ctx0" brushRef="#br0" timeOffset="-145455.28">11730 9207 0,'0'-18'16,"0"36"-16,0-53 16,0 17-16,-18 18 15,-35 0 1,-53 18 15,54-1-15,34-17-16,18 36 15,0-19 1,0 19-16,0-1 16,0 53-1,0-70-15,-18 35 16,18 0-1,0 17 1,0-52-16,18 17 16,-18-17-1,35 17 1,18-17 0,-35-18-16,35 0 15,-18-18 1,18-17-1</inkml:trace>
  <inkml:trace contextRef="#ctx0" brushRef="#br0" timeOffset="-145220.15">11430 9472 0,'0'0'15,"-18"0"1,54-18 0,69 18-1,-16 0 1,-1 0 0,-18 0-1</inkml:trace>
  <inkml:trace contextRef="#ctx0" brushRef="#br0" timeOffset="-138391.78">12823 9507 0,'18'0'63,"17"-18"-47,-17 18-16,35 0 15,17-17 1,-17 17-1,-17 0 1,-19 0-16,1 0 16</inkml:trace>
  <inkml:trace contextRef="#ctx0" brushRef="#br0" timeOffset="-138172.15">12823 9648 0,'0'0'0,"0"18"15,36-18 1,17 0 0,-18 0-16,18 0 15,17 0 1,-52 0-16,17 0 15,-17 0 1,35-18-16</inkml:trace>
  <inkml:trace contextRef="#ctx0" brushRef="#br0" timeOffset="-137558.59">13970 9278 0,'0'0'0,"18"0"32,17-18-17,0 18-15,36-18 16,70 18 0,-53 0-1,-53 0-15,18 0 16,0 0-1,-70 0 17</inkml:trace>
  <inkml:trace contextRef="#ctx0" brushRef="#br0" timeOffset="-137307.4">14305 9260 0,'0'0'15,"0"53"17,18 0-17,-18-36-15,17 36 16,36 71 0,-17-18-1,-19-53 1,-17 0-1,18-36 1</inkml:trace>
  <inkml:trace contextRef="#ctx0" brushRef="#br0" timeOffset="-136866.18">15081 9331 0,'0'0'0,"36"-36"15,-36 19 1,-53-1 15,17 18-15,19 18-16,-36-1 15,0 1 1,35 17 0,18 0-1,0 1 1,18 34 0,-18 18-1,0-17 1,0-18-1,0-18 1,0-17-16,35 17 16,0-17-1,1-18 1,-19 0-16,19 0 16,17-35-16</inkml:trace>
  <inkml:trace contextRef="#ctx0" brushRef="#br0" timeOffset="-136693.09">14870 9595 0,'0'0'0,"52"0"31,1 0-16,-35 18-15,17-18 16,1 0-16</inkml:trace>
  <inkml:trace contextRef="#ctx0" brushRef="#br0" timeOffset="-136457.15">15522 9577 0,'18'0'31,"52"18"-15,-17-18 0,18 0-1,-36 0-15,0 0 16,-17 0-16</inkml:trace>
  <inkml:trace contextRef="#ctx0" brushRef="#br0" timeOffset="-136252.28">15663 9383 0,'0'0'15,"0"18"1,0 0-16,18-1 0,0 19 15,-1 69 1,-17-52 0,0-17-16,0 17 15,0 17 1,0-52-16</inkml:trace>
  <inkml:trace contextRef="#ctx0" brushRef="#br0" timeOffset="-135896.39">16722 9313 0,'-18'0'16,"-17"0"-16,88 0 0,-142 0 16,89 18-1,18 52 1,-18-35-16,35 36 15,-17 35 1,-18-53 0,0 0-1</inkml:trace>
  <inkml:trace contextRef="#ctx0" brushRef="#br0" timeOffset="-135450.72">16651 9366 0,'18'-35'15,"-1"17"-15,36 18 16,35 0 0,-52 0-16,17 18 15,0 17 1,-36 0-1,-17 0 1,-17-17-16,-1 17 16,0-17-1,1 0 1,17-1-16,35 1 16,-17 35-1,-1-36-15,1 19 16,-18 34-1,-18-34 1,1-1 0,-1-18-16,-17-17 15,-36 18 17,1-18-1,34-35-16,36 17-15</inkml:trace>
  <inkml:trace contextRef="#ctx0" brushRef="#br0" timeOffset="-135041.72">17268 9454 0,'18'0'16,"0"35"15,17 36-15,0-36-16,-17 18 15,17 18 1,-17-36-1,-18-17 1,35-18 0,-17 0-1,-1 0-15,19-18 16,34-35 0,-34-35-1,16 35 1,-52 35-16,18-52 31,-36 70-15</inkml:trace>
  <inkml:trace contextRef="#ctx0" brushRef="#br0" timeOffset="-133562.45">12894 10459 0,'0'0'0,"-53"18"16,71-18 15,70 0-15,-18 0-1,19-18 1,-54 18-16,36 0 16,-1 0-1,-52 0 1,-1 0-1,-34 0 1</inkml:trace>
  <inkml:trace contextRef="#ctx0" brushRef="#br0" timeOffset="-133310.4">12929 10671 0,'-35'18'15,"70"-36"-15,-88 36 16,53-1 0,18-17-1,17 0-15,18 0 32,53 0-17,18 0 1,-54 0-1,-35 0-15,1-17 16,17 17 0,-53-18-16</inkml:trace>
  <inkml:trace contextRef="#ctx0" brushRef="#br0" timeOffset="-131888.95">15205 10265 0,'0'0'31,"0"-17"-15,-53 34 31,18 19-32,17-19-15,-17 19 16,-36 34-1,18-17 1,-17 123 15,70-123-15,0 18 0,35-1-1,0-70 1,-17 18-16,35-18 15,17 0 1,-34-18 0,16-17-1,-34 0 1,-18 0 0,0-1-1,-35 19 1,0-1-1,-36 18 1,18 0 0,-18 0-1,36 0 1,0 0 0,17 0 15,54 0 438</inkml:trace>
  <inkml:trace contextRef="#ctx0" brushRef="#br0" timeOffset="-131435.15">15857 10724 0,'0'0'0,"-35"0"16,53 0 46,70 0-46,18-18 0,-18 18-1,-53 0-15,18 0 16,0 0-1,-53-17 1</inkml:trace>
  <inkml:trace contextRef="#ctx0" brushRef="#br0" timeOffset="-131200.24">16069 10459 0,'0'0'16,"0"18"15,35 229 1,-35-159-17,-17 53 1,-1-70-1,18-1 1</inkml:trace>
  <inkml:trace contextRef="#ctx0" brushRef="#br0" timeOffset="-127539.11">16810 10548 0,'0'0'0,"17"0"0,19 0 31,-19 0-15,1 0-16,0 17 16,-1 36-1,-17 0 1,18 53-1,-18 53 17,0-124-17,0-17-15</inkml:trace>
  <inkml:trace contextRef="#ctx0" brushRef="#br0" timeOffset="-127020.56">17198 10653 0,'0'18'15,"-35"-18"1,-1 0-1,1 0 1,17-35 0,36-18-1,0 53-15,123-53 32,-88 53-17,-36 0-15,36 53 16,-35-18-1,-18 0-15,-18 18 16,-35 18 0,0-18-1,-17-18 1,52-35 0,1-18-1,17 1 1,53-1-1,-1 36 1,-34-1 0,0-17-16,-1 36 15,19-19 1,-19-17-16</inkml:trace>
  <inkml:trace contextRef="#ctx0" brushRef="#br0" timeOffset="-126690.89">17568 10548 0,'18'-18'16,"-36"36"-16,54-54 15,-19 36-15,36 0 16,35 0-1,-35 0 1,18 18 0,-71 0-16,17 17 15,-34 35 1,-1 1 0,1-18-1,-1-35-15,0 52 31,1-52-31</inkml:trace>
  <inkml:trace contextRef="#ctx0" brushRef="#br0" timeOffset="-126533.3">17657 10795 0,'17'0'15,"-34"0"-15,105-18 16,-53 18-16,53 0 16,0-35-16</inkml:trace>
  <inkml:trace contextRef="#ctx0" brushRef="#br0" timeOffset="-125992.55">18785 10724 0,'-35'0'15,"88"-18"32,71 18-31,-89 0-16,53 0 15,-17 0 1,-54 0 0,-17 18-16</inkml:trace>
  <inkml:trace contextRef="#ctx0" brushRef="#br0" timeOffset="-125836.7">18838 10865 0,'-17'18'15,"34"-36"-15,-17 36 16,18-18-16,0 0 16,105-36-1,-88 36-15,18-17 16,0 17-16</inkml:trace>
  <inkml:trace contextRef="#ctx0" brushRef="#br0" timeOffset="-125536.58">19932 10495 0,'18'0'16,"-36"0"-16,36 17 16,-1 1-1,1 70 1,-18-35-1,17 53 1,-17-88-16,0 34 16,0-34-16</inkml:trace>
  <inkml:trace contextRef="#ctx0" brushRef="#br0" timeOffset="-125144.41">20179 10530 0,'0'0'0,"35"-18"16,0 18 0,18 0-1,-17 18 1,-36 17-1,0-17-15,0 0 16,0 17 0,-18 0-1,18-17 1,18 17 0,-1-17-1,1 17 1,-18-17-16,-18-1 15,-17 18 1,-18-17 0,0-18-1,36 0-15</inkml:trace>
  <inkml:trace contextRef="#ctx0" brushRef="#br0" timeOffset="-124784.54">20496 10512 0,'0'0'16,"89"18"0,-19 0-1,-17 17 1,-35 0-1,-36 0 1,-17 1 0,17-1-1,36-35 1,17 35 0,0-17-1,18 35 1,-53-36-16,-35 1 15,-18 17 1,-70-17 0,87 0-16</inkml:trace>
  <inkml:trace contextRef="#ctx0" brushRef="#br0" timeOffset="-124502.04">19932 10336 0,'-53'-35'16,"106"70"-16,-159-88 15,71 53-15,0 18 16,-18 17-1,17 0-15,19-17 16,-1 35-16,-35 88 16,71 35-1,17-70 1,36 0 0</inkml:trace>
  <inkml:trace contextRef="#ctx0" brushRef="#br0" timeOffset="-124219.3">20937 10389 0,'36'18'16,"-72"-36"-16,195 124 16,-106-36-1,-35 36 1,-36-53 0,0-18-1,-123 71-15</inkml:trace>
  <inkml:trace contextRef="#ctx0" brushRef="#br0" timeOffset="-123825.16">21555 10689 0,'0'0'16,"0"-18"-1,0 36 1,17 35 0,1 35-1,-18-35 1,0-18-16,0 0 15,0 1-15</inkml:trace>
  <inkml:trace contextRef="#ctx0" brushRef="#br0" timeOffset="-123480.1">21855 10830 0,'-18'0'16,"18"17"-16,-35 36 31,35-17-15,0-19-16,35 1 15,53 35 1,-17-53-1,-1 0 1,-52 0-16,0-18 16,17-35-1,-53 0 1,-52-17 0,34 35-16,-17 35 15,18-18-15</inkml:trace>
  <inkml:trace contextRef="#ctx0" brushRef="#br0" timeOffset="-117260.18">14323 11659 0,'35'-18'47,"18"18"-32,-18-17 1,18 17 0,-18 0-1</inkml:trace>
  <inkml:trace contextRef="#ctx0" brushRef="#br0" timeOffset="-117086.2">14323 11729 0,'0'0'0,"0"18"15,35 0 17,0-18-17,-17 0-15,17 0 16,18 0-16</inkml:trace>
  <inkml:trace contextRef="#ctx0" brushRef="#br0" timeOffset="-116459.5">15699 11412 0,'0'-18'16,"-89"1"15,-16 17-15,52 17-1,-71 71 1,71-17 0,-53 123-1,89-88 1,70 53 0,17-54-1,18-34 1,-52-71-16,34 35 15,36-35 1,18-35 15,-89-18-15,-35 35 0,0-17 15</inkml:trace>
  <inkml:trace contextRef="#ctx0" brushRef="#br0" timeOffset="-114826.18">16387 11500 0,'-18'0'15,"18"18"17,0 17-17,0 18 1,0 53-1,18-36 1,-1 19 0,-17-19-1,0-17 1,0-35-16,0-1 0,0 1 47</inkml:trace>
  <inkml:trace contextRef="#ctx0" brushRef="#br0" timeOffset="-114114.5">17180 11624 0,'0'0'0,"-17"0"16,-1-18-1,-17 18 1,-1 35 0,1 18-1,18 18 1,-1 17-1,36-35 1,17 0 0,18-36-1,17-17 1,-52 0-16,52-35 16,-17 17-1,-53-17-15,36-18 16,-54-17-1,0 34 1,-52-16 0,52 52-16,-17 0 15,0 0 1,17 0 0</inkml:trace>
  <inkml:trace contextRef="#ctx0" brushRef="#br0" timeOffset="-113658.52">17639 11677 0,'-18'0'46,"1"35"-30,-1-18-16,0 19 16,1 34-1,17-17 1,35 0 0,0-35-1,18-1 1,-18-17-16,1 0 15,17-35 1,-18 17 0,0-70-1,-35 0 1,0 53 0,0 0-16,-35-1 15,-36 1 1,36 35-1,-71 0 1,89 0-16,-36 0 16,35 0-16</inkml:trace>
  <inkml:trace contextRef="#ctx0" brushRef="#br0" timeOffset="-112191.31">18785 11659 0,'0'-18'16,"-17"18"0,-1-17-1,0 17 1,-17 0-1,-35 88 17,34 0-17,36-17 1,18-36 0,0-18-16,35 1 15,35-18 1,-18 0-1,-17-35 1,-35 17-16,-18-17 16,0-53-1,-18 35 1,-35 0 0,18 53-16,0-18 15,-1 18 1,19 0-16,-1 0 15,18 18-15</inkml:trace>
  <inkml:trace contextRef="#ctx0" brushRef="#br0" timeOffset="-111751.18">19315 11641 0,'-18'0'16,"-53"0"0,36 36-1,0 34 1,17-52-16,18 35 16,18 0-1,-1-18-15,19 0 16,34 0-1,-17-35 1,18 0 0,-1-35-1,1-18 1,-53 18 0,-1-53-1,-17 0 1,-35 35-1,17 35-15,-52 0 16,-19 1 0,-34 17-1,88 17 1,-1-17-16,19 18 16</inkml:trace>
  <inkml:trace contextRef="#ctx0" brushRef="#br0" timeOffset="-110201.92">20091 11518 0,'0'0'0,"0"17"63,0 1-48,0 0-15,35 88 16,-35-71-16,18 35 16,-1 1-1,36 17 1,-53-53-16,0 1 15,0 17 1,0-36 0,0 1-16,0-1 15,0-34 48</inkml:trace>
  <inkml:trace contextRef="#ctx0" brushRef="#br0" timeOffset="-109083.96">20920 11818 0,'0'0'15,"-18"0"17,0-18-17,-17 18 1,18 35 0,-19 1-1,1 16 1,17-34-1,1 35 1,17-35 0,17-18-1,1 0 1,-18-18 31,0 36 218,0-1-249,18 1 0,-1-18-1,1 0 1,0 18 0,-1-18-1,18 0 1,1 0-1,-1-18 1,-35 0-16,35 18 16,-17-35-1,0 17 1,-1-17 0,-17-18-1,0 36 1,-17-36-1,-1 17 1,-17 1 0,17 35-16,-17-18 15,17 18 1,0 0-16,-17 0 16,0 0-1,17 0 1,1 0-1</inkml:trace>
  <inkml:trace contextRef="#ctx0" brushRef="#br0" timeOffset="-108643.58">21308 11606 0,'0'0'0,"0"-18"15,17 18-15,1 0 32,0 18-17,-1 35 1,1 0 0,0-18-16,-18 0 15,0 71 1,0-53-1,17 0 1,-17-35 0,-17-1-1</inkml:trace>
  <inkml:trace contextRef="#ctx0" brushRef="#br0" timeOffset="-108143.77">21872 11430 0,'18'-18'16,"-36"36"-16,71-36 16,-35 18-16,17 18 15,18-1 1,-35 1-16,52 35 16,18 70-1,-17-35 1,-18 54-1,-53-107-15,0 35 16,-35 19 0,-18-37-1,-18 19 1,36-36-16,-18 1 16,0-1-1,18-17-15,-1-18 0,-52 52 31,18-34-15,52-18-16,0 0 16,1 0-16,-19 0 15,19 0 1</inkml:trace>
  <inkml:trace contextRef="#ctx0" brushRef="#br0" timeOffset="-98849.08">952 12241 0,'0'-18'16,"0"1"0,-17 34-1,34 19 1,-17 34-1,0-35-15,0 36 16,18-18 0,17-18-1,18-35 1,-35-17-16,17-1 16,18-35-1,-53 35-15,35-17 16,-35 0-1,0 52 1,0 1 0,0 53-1,0-36-15,0 35 16,18 19 0,0-19-1,-18-35-15</inkml:trace>
  <inkml:trace contextRef="#ctx0" brushRef="#br0" timeOffset="-98549.77">864 12029 0,'-17'-35'16,"34"70"-16,-70-88 16,36 53-16,-1 18 15,-17 17 1,0 1-16,-1 34 16,-52 142-1,70-106 1,18 17-1,18-35-15</inkml:trace>
  <inkml:trace contextRef="#ctx0" brushRef="#br0" timeOffset="-98361.7">1341 12241 0,'52'-35'0,"-104"70"0,175-106 16,-52 89 0,34 70-1,-87-52-15,17 34 16,-35-17-16,0 0 0,0-18 16,0 18-16,-17 0 0</inkml:trace>
  <inkml:trace contextRef="#ctx0" brushRef="#br0" timeOffset="-97824.35">3457 12329 0,'18'0'15,"-1"35"1,-17 18 0,36 71-1,-36-36 1,17 18-1,-17-71-15</inkml:trace>
  <inkml:trace contextRef="#ctx0" brushRef="#br0" timeOffset="-97541.33">3528 12276 0,'0'-17'16,"0"34"-16,17-34 16,-17-1-16,106-17 31,-53 35-16,-35 0-15,17 0 16,-35 17 0</inkml:trace>
  <inkml:trace contextRef="#ctx0" brushRef="#br0" timeOffset="-97415.2">3545 12541 0,'0'17'16,"0"-34"-16,18 34 16,0-17-16,88-17 15</inkml:trace>
  <inkml:trace contextRef="#ctx0" brushRef="#br0" timeOffset="-97194.85">4004 12382 0,'0'35'31,"0"18"-15,18-17-16,-18 34 15,0-17 1,0-18-16,0 1 15,0-19-15</inkml:trace>
  <inkml:trace contextRef="#ctx0" brushRef="#br0" timeOffset="-97038.49">4022 12347 0,'0'-18'15,"0"36"-15,-18-53 16,18 17-16</inkml:trace>
  <inkml:trace contextRef="#ctx0" brushRef="#br0" timeOffset="-96786.9">4198 12206 0,'18'17'31,"-1"36"-15,1 35-1,-18-17 1,0 35-1,0-53 1,18 17 0,-18-52-16</inkml:trace>
  <inkml:trace contextRef="#ctx0" brushRef="#br0" timeOffset="-96551">4516 12259 0,'0'-36'16,"0"54"0,35 35-1,-35-18-15,17 36 16,-17 35-1,0-36 1,0-35 0,18-17-16</inkml:trace>
  <inkml:trace contextRef="#ctx0" brushRef="#br0" timeOffset="-96156.73">5962 12153 0,'0'0'0,"0"35"16,0-17-16,0-1 15,0 19-15,18 34 16,34 54-1,-34-54 1,17 36 0,-35-88-16</inkml:trace>
  <inkml:trace contextRef="#ctx0" brushRef="#br0" timeOffset="-95575.47">5821 12506 0,'17'0'15,"-34"0"-15,123 0 32,-71 0-32,35-36 15,19 1 1,-54-18-1,-17-17 1,-18 17 0,0 0-1,0 70 1,0 36 0,17-17-16,1 34 15,35 36 1,-18-71-1,0 18 1,1-53 15,87-53 1,-35-70-17,-70 70 16,-18 35-15,-53 18 0,-18 35-1,36 36 1,35-18 0,35 17-1,1-52 1,52 17-1,-35-35-15</inkml:trace>
  <inkml:trace contextRef="#ctx0" brushRef="#br0" timeOffset="-95086.65">7867 12135 0,'0'35'16,"0"1"0,35 87-1,-17-70-15,-1 0 16,19-18-16,-1 53 16,18-35-1,-53-35-15,35 0 16,1-18-1,-19-18 1,18-70 0,1 0-1,-36-53 1,0 123-16,0-35 16,0 18-1,0 52 1,17-17-16</inkml:trace>
  <inkml:trace contextRef="#ctx0" brushRef="#br0" timeOffset="-93717.63">8520 12294 0,'0'0'0,"-18"-18"16,0 18-16,-35 18 15,0 52 1,36-34-16,17 34 16,17 36 15,36-71-15,-35-35-16,17 0 15,1-17 1,-36-1-16,35-35 15,-18-53 1,-17 89-16,18-1 16,0 71 15,17-18-15,-35 1-16,18-19 15,17 18 1,36-35 15,-36-17-15,-18-18-16,19-18 15,-1-18 1,0-88 0,-35 36-1,0 52 1,-17 54-16,17-19 15,-18 36 1,18 36 0,18 69-1,-18-52-15,17 36 16,19 16 0,-19 1-1,1-53 1,17 0-1,18-53 1,-18-18 0,-17 1-16,70-142 31,-53 89-15,-35 34-16,18 19 15,-18-1 1,0 53-1,0 18 1,0-35-16,0 52 16,18 1-1,-1-36 1,1 18 0,0-53-1,52 0 1,-17-18-1,35-34 1,-17 16 0,-18-17-1,-53 36-15,-18 17 32,-35 17-17,18 19 1,17 17-1,1-1 1,34-16 0,1-19-16,17 1 15,-17-18 1,70 18 0,-17-36-1,34-17 1,-34-18-1,17-35 1,-53-18 0,-35 88-1,-35-35 1,18 53 0,17 36-1,17 16 1,-17-34-16,53 35 15,-18 18 1,1-19 0,-36 1-1,-18-17 1,-35-19 0,0-17-1,18 0-15</inkml:trace>
  <inkml:trace contextRef="#ctx0" brushRef="#br0" timeOffset="-93243.21">11483 12329 0,'0'0'0,"0"-17"16,0 34-1,0 36 1,35-35-16,-17 52 16,-1-17-1,1 18 1,-18-54 0</inkml:trace>
  <inkml:trace contextRef="#ctx0" brushRef="#br0" timeOffset="-93133.13">11483 12223 0,'-18'-35'16,"1"17"-16,52 71 0</inkml:trace>
  <inkml:trace contextRef="#ctx0" brushRef="#br0" timeOffset="-92803.19">11659 12276 0,'36'53'32,"-72"-106"-32,124 194 15,-70-88 1,0-17-1,-1-19-15,-17 1 16,18-36 0,0 1-1,17-54 1,18 18 0,35 53-1,-35 18 1,0 52-1,-18-34 1,-35-19-16</inkml:trace>
  <inkml:trace contextRef="#ctx0" brushRef="#br0" timeOffset="-91840.48">13194 12558 0,'0'0'15,"35"-17"1,0-1-16,18 1 16,0-1-1,18-53 1,-71 1-1,-18-36 1,-35 53 0,-17-35-1,52 70-15,-35 1 16,53 87 15,35 36-15,-17-53-16,53 106 15,-18-18 1,-36-71-16,18 54 16,-35-36-1,-17-53-15,-1 18 16,-17-35 0,17-1-16,1 1 15,-1-18 1,0-18-1,18-87 1,-17 34 0,17 0-1,17 1 1,36 52 0,53 1 15,0-1-16,-53 0 1,-18 1 0,-17-1-1,-54 18 1,1 0 0,0 18-16,0 17 15,17 0 1,18 1-16,18-1 15,17 0 1,-17-17-16,34 17 16,-16-35-1,-1 0-15,0 0 16,1-53 0,-19 18-1,-52-18 1,17 35-16</inkml:trace>
  <inkml:trace contextRef="#ctx0" brushRef="#br0" timeOffset="-91571.57">13899 12611 0,'36'36'16,"-72"-72"-16,160 125 15,-89-19 1,-17-17 0,-36-53 15,1-18-15,34-17-1,18-18 1,-17 36-16,53-36 15,-1 35 1,-35 0-16</inkml:trace>
  <inkml:trace contextRef="#ctx0" brushRef="#br0" timeOffset="-90816.79">14817 12629 0,'0'0'16,"0"18"-1,0-1-15,0 19 16,0-19-1,17 18 1,-17-17 0,18-18 15,-18-18-15,0 1-16,18-18 15,-18-1 1,35 1-1,0 53 1,0-1 0,-17 1-16,0 17 15,-1 0 1,-17-17 0,0 0-1,18-18 1,0-18-1,-1-17 1,36 0 0,-18 35-1,18 0 1,0 35 0,-35 0-1,0 0 1,-1-17-1,-17 0-15</inkml:trace>
  <inkml:trace contextRef="#ctx0" brushRef="#br0" timeOffset="-90267.94">15522 12770 0,'0'0'15,"0"-35"1,-35 35-1,0 0 1,17 17-16,-17 1 16,35 17-1,0-17 1,53-18 0,-18 0-1,-17 0 1,52 0-1,-52 0 1,-1 0 0,1 0-16,17 18 15,1-18 1,34 0 0,-17 0-1,0-36 1,0 1-1,0-88 1,-18 52 0,-17-17-1,-18 53 1,0 123 15,17-18-15,1-52-16,-18 70 15,35 18 1,-17-18 0,-18-52-1,0-19-15</inkml:trace>
  <inkml:trace contextRef="#ctx0" brushRef="#br0" timeOffset="-90095.31">15928 12629 0,'18'0'15,"34"0"1,54 35 0,-70-17-16,16-18 0,1 18 15,-17-18-15,-1 0 0</inkml:trace>
</inkml:ink>
</file>

<file path=ppt/ink/ink7.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7.79528" units="1/cm"/>
          <inkml:channelProperty channel="Y" name="resolution" value="37.81512" units="1/cm"/>
          <inkml:channelProperty channel="T" name="resolution" value="1" units="1/dev"/>
        </inkml:channelProperties>
      </inkml:inkSource>
      <inkml:timestamp xml:id="ts0" timeString="2024-08-05T10:37:08.961"/>
    </inkml:context>
    <inkml:brush xml:id="br0">
      <inkml:brushProperty name="width" value="0.05292" units="cm"/>
      <inkml:brushProperty name="height" value="0.05292" units="cm"/>
      <inkml:brushProperty name="color" value="#FF0000"/>
    </inkml:brush>
  </inkml:definitions>
  <inkml:trace contextRef="#ctx0" brushRef="#br0">14358 8643 0,'-18'0'31,"1"-18"-31</inkml:trace>
  <inkml:trace contextRef="#ctx0" brushRef="#br0" timeOffset="46441.25">5486 8572 0,'0'-776'32,"0"1570"61,0-777-77,0 1-16,-18-18 16,18 18-16,0-1 0,0 19 31,0-19-16,0 1-15,0 17 32,0-17-1,0-1-15,18-17 15,-1 0-16,19 0 32,-1 0-31,-17 0-16,17 0 16,-18 0-1,1 0-15,0 0 0,-1 18 16,1-18-16,17 0 31,-17 0 16,17 0-31,-17 0-1,-1 0 1</inkml:trace>
</inkml:ink>
</file>

<file path=ppt/ink/ink8.xml><?xml version="1.0" encoding="utf-8"?>
<inkml:ink xmlns:inkml="http://www.w3.org/2003/InkML">
  <inkml:definitions>
    <inkml:context xml:id="ctx0">
      <inkml:inkSource xml:id="inkSrc0">
        <inkml:traceFormat>
          <inkml:channel name="X" type="integer" max="1440" units="cm"/>
          <inkml:channel name="Y" type="integer" max="900" units="cm"/>
          <inkml:channel name="T" type="integer" max="2.14748E9" units="dev"/>
        </inkml:traceFormat>
        <inkml:channelProperties>
          <inkml:channelProperty channel="X" name="resolution" value="37.79528" units="1/cm"/>
          <inkml:channelProperty channel="Y" name="resolution" value="37.81512" units="1/cm"/>
          <inkml:channelProperty channel="T" name="resolution" value="1" units="1/dev"/>
        </inkml:channelProperties>
      </inkml:inkSource>
      <inkml:timestamp xml:id="ts0" timeString="2024-08-05T10:33:56.465"/>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2060"/>
    </inkml:brush>
  </inkml:definitions>
  <inkml:trace contextRef="#ctx0" brushRef="#br0">5662 723 0,'0'-18'15,"-18"0"1,1 1 0,-18 17-1,-18-18 1,35 18 0,-35 18-1,-18-1 1,54 1-1,-1 17 1,36-17 0,17 17-1,18 1 1,35-1 0,-52-35-16,52 53 31,-53-18-16,-35 0 1,0 1 0,-18-1-1,-17 0 1,17-35-16,-17 18 16,-35 17-1,-1-17 1,-17-18-1,53 0 1,-54 0 0,36-18-1,36 18 1,-1-18-16,18 1 16</inkml:trace>
  <inkml:trace contextRef="#ctx0" brushRef="#br0" timeOffset="741.95">5962 282 0,'0'0'0,"0"17"47,0 19-31,0-19-16,0 54 15,18 88 1,-1-36 0,-17 89-1,35 52 1,-17 1 0,-18-89-1,0 71 1,0-106-1,-35 36 1,17-36 0,18-88-1</inkml:trace>
  <inkml:trace contextRef="#ctx0" brushRef="#br0" timeOffset="1436.09">7743 388 0,'18'-18'16,"-36"18"-16,18-18 15,-17 18-15,-54 0 32,1 0-17,34 18 1,-87 17-1,105-35-15,-17 18 16,0 0 0,35-1-16,0 1 15,0 35 1,53 17 0,-53 1-1,17-36-15,-17 36 16,18-1-1,-18-52-15,0 35 16,0 17 0,35-52-1,89-18 17,-36-35-17,-35-1 1</inkml:trace>
  <inkml:trace contextRef="#ctx0" brushRef="#br0" timeOffset="1593.2">7426 793 0,'0'0'0,"-18"0"15,36 0 1,17 0 0,18-17-16,0-1 15</inkml:trace>
  <inkml:trace contextRef="#ctx0" brushRef="#br0" timeOffset="2208.8">11412 105 0,'0'36'47,"0"52"-31,0 0-1,0 124 1,18 17 0,-18-53-1,0-87-15,18 105 16,-18-18 0,-18 106-1,18-211-15,0-1 16,0 1-16,-18 52 15,1-34 1,17-36-16</inkml:trace>
  <inkml:trace contextRef="#ctx0" brushRef="#br0" timeOffset="2601.34">13088 282 0,'-18'0'16,"36"0"-16,-18 35 47,18 0-32,17 71 1,0-35-1,-17-36-15,-18 0 16,0 36 0,18-54-16</inkml:trace>
  <inkml:trace contextRef="#ctx0" brushRef="#br0" timeOffset="2821.6">13070 282 0,'36'0'31,"17"0"-15,-18 17-16,35 19 15,-17-19 1,-17 1-16,17 17 15,-1-35-15</inkml:trace>
  <inkml:trace contextRef="#ctx0" brushRef="#br0" timeOffset="3026.87">13758 247 0,'0'17'15,"-17"1"1,-36 17 0,17-17-1,1 17 1,18-35 0,-1 0-16</inkml:trace>
  <inkml:trace contextRef="#ctx0" brushRef="#br0" timeOffset="3247.13">13794 247 0,'0'0'0,"17"17"16,-17 1-16,0 35 16,0 35-1,0 0 1,-17 18-1,17-36 1,-18 19 0,-17-54-1,35-17-15</inkml:trace>
  <inkml:trace contextRef="#ctx0" brushRef="#br0" timeOffset="6769.24">5292 2398 0,'0'53'94,"0"-17"-78,0-19-16,0 1 15,0 35 1,0-36-16,0 19 15,0-1 1,0 0 0,0-17 15,0-36-15</inkml:trace>
  <inkml:trace contextRef="#ctx0" brushRef="#br0" timeOffset="7905.33">9172 2328 0,'0'0'0,"-35"-18"47,17 18-32,-35 0 1,18 0-1,0 18 1,0 0 0,35-1-1,17 36 1,54-35 0,35 35-1,-36-18 1,18 0-1,-70 0 1,-36 36 0,-35-36-1,-17 18 1,17-35 0,0-18-1,18 0-15,17-35 31,36-71-15,35 53 0,-53 18-16,35-1 15,0-17 1,-35 36-16,0-19 16,-53-34 30,0 35-30,0 35 0,18 0-1,0 0 1,0 17 0,17 1-1,0-18 1</inkml:trace>
  <inkml:trace contextRef="#ctx0" brushRef="#br0" timeOffset="9956.74">13864 2222 0,'0'0'16,"-35"35"15,17-35-15,-17 18-16,17-18 15,-52-18 1,34 1 0,1-19-1,35-34 1,18 52-1,-1 18-15,1-17 16,35 34 0,0 71-1,-18-17 1,-52 52 0,-19-52-1,-52 0 1,35-36-1,-35-18 1,35-34 0,18-36-1,35 35 1,35 18 0,71 18-1,-36 17 1,1 0-1,0 18 1,-36-53-16</inkml:trace>
  <inkml:trace contextRef="#ctx0" brushRef="#br0" timeOffset="10428.09">14252 2169 0,'0'0'15,"53"-35"1,-18 35 0,36 0-1,-36 35 1,-17 18-1,-36 0 1,-35 18 0,18-36-1,35-18 1,18 1 0,52 17-1,-17 36 16,-53-53-15,-17 17-16,-36 0 16,-53 18-1,18-18 1,-54-17 0,1-18-1,71-18 1,35-17-16</inkml:trace>
  <inkml:trace contextRef="#ctx0" brushRef="#br0" timeOffset="17148.3">5327 1658 0,'0'0'15,"0"-18"1,-18 0 0,1 1-1,-1 17-15,-17 0 16,-1 0 0,1 0-16,-35 88 31,70-53-16,0 0-15,0-17 16,35 53 0,35-36-1,-17-17 1,-17-18-16,17 0 16,17-18-1,-17-17 1,-18-18-1,-35 17 1,-35-34 0,-18 17-1,-17 35 1,-1 18 0,0 0-1</inkml:trace>
  <inkml:trace contextRef="#ctx0" brushRef="#br0" timeOffset="21676.04">6491 1622 0,'-18'0'15,"18"-17"1,-52 17 0,34 17-1,-17 19 1,-1 17-1,36 17 1,0-17 0,18 18-1,17-54 1,36 1 0,-18-18-1,17-35 1,-17-18-1,-18 17 1,-35-17 0,-35-17-1,35 52-15,-35-17 16,-18 17 0,-18 18-1,36 0 1,18 18-1</inkml:trace>
  <inkml:trace contextRef="#ctx0" brushRef="#br0" timeOffset="22575.96">7020 1534 0,'0'-17'31,"0"52"32,0 0-48,0 0-15,18 1 16,0 52 0,-18-35-1,0 17 1,0-17 15,0-35-15,17-18-1,1 0 157,-36 0 110,1 0-236</inkml:trace>
  <inkml:trace contextRef="#ctx0" brushRef="#br0" timeOffset="23822.52">7638 1587 0,'0'0'15,"-18"0"1,0 0-16,1 0 15,-19 35 1,1 18 0,18 0-1,-1-18-15,18 18 16,0 0 0,18-35-16,-1 0 15,36-1 1,-35-17-16,17-17 15,-17 17-15,17-18 16,18-53 0,-36 36-1,-34-35 1,-1 34 0,-17 1-1,0 35-15,17-18 16,-17 18-1,17 0-15</inkml:trace>
  <inkml:trace contextRef="#ctx0" brushRef="#br0" timeOffset="24641.14">8026 1481 0,'0'0'16,"0"18"15,35 88 0,-35-36-15,18-34-16,-1 16 15,-17 1 1,0 18 0,0-36-1,0 0 1,0-17 0,0-36 140</inkml:trace>
  <inkml:trace contextRef="#ctx0" brushRef="#br0" timeOffset="26209.38">8978 1517 0,'0'17'0,"0"-34"0,0-1 16,-17 18-1,-1 0-15,0-18 16,1 18-1,-1 0-15,-17 18 16,-18 17 0,35 0-1,1 36 1,17-36 0,35 18-1,18-35 1,17-18-1,-34 0-15,16-18 16,-16-17 0,-19 35-16,-17-35 15,0-18 1,-17 35-16,-19-17 16,-16 0-1,16 17 1,1 18-1,17 0-15,1 0 16</inkml:trace>
  <inkml:trace contextRef="#ctx0" brushRef="#br0" timeOffset="26696.67">9349 1358 0,'17'-18'15,"-17"36"17,18 17-17,-18 0 1,35 71-1,-17-35 1,17 17 0,-35-35-1,0 17 1,0-52 0,0 17-1,-18-52 141</inkml:trace>
  <inkml:trace contextRef="#ctx0" brushRef="#br0" timeOffset="27769.2">10142 1446 0,'0'0'0,"0"-18"31,-17 18-15,17-17-16,-18 17 15,0 0 1,-17 17 0,0 1-1,-18 53 1,18-1-1,35-52-15,0 35 16,17-18 0,36 18-1,0-53 1,35-18 0,-52-17-1,17-18 1,-53 0-1,-36 0 1,19 18 0,-72 0 15,54 17-31,18 18 16</inkml:trace>
  <inkml:trace contextRef="#ctx0" brushRef="#br0" timeOffset="36549.11">5239 1799 0,'-36'17'32,"72"-34"-32,17 105 31,70-70-16,36-1 1,-53-17-16,105 0 16,72 0-1,-125 18-15,177-18 16,54 0 0,-178 0-16,195 17 15,264 19 1,-229-1-1,212 18 1,-265-18 0,-35 1-1,-195-19-15,107 18 16,-89 1 0,-105-19-16,-18 1 15,-53 0 1,-53-18-16,18 0 0</inkml:trace>
  <inkml:trace contextRef="#ctx0" brushRef="#br0" timeOffset="37431.25">4621 4727 0,'-17'-18'15,"34"36"-15,-52-53 16,0 17-16,-18 0 16,18 18-1,-54 18 1,37 17 0,-19 71-1,53 35 1,18-53-1,18-52-15,0 34 16,70 18 0,-35-52-1,0-36-15,17 0 16,54-53 0,-54 17-1,1-69 1,-36 34-1,-35-52 1,0 105-16,-194-123 31,88 106-15,53 35-16,-35-18 16,0 18-1,53 18 1,17 17-1</inkml:trace>
  <inkml:trace contextRef="#ctx0" brushRef="#br0" timeOffset="40936.48">5715 4603 0,'0'0'0,"0"-17"16,0-1-1,0 0 1,0 36 15,0 53-15,18 34-1,-1-16 1,-17-54-16,18 53 31,0-53-31,17 106 16,-18-105-16,-17 17 16,0-18-1,0-17 1,0-1-1,0 1 1,0-36 62,0 1-62</inkml:trace>
  <inkml:trace contextRef="#ctx0" brushRef="#br0" timeOffset="42625.82">6562 4762 0,'0'0'0,"-18"0"16,0 0-16,-52 18 31,35 35-15,-1 0 0,36 52-1,0-52 1,36 18-1,16-36 1,72-35 0,-71 0 15,17-53-15,-17-17-1,-53-1 1,-17 53-16,-19-34 15,-17-1 1,36 35-16,-36 0 16,-18 1-1,36 17 1,17 0-16</inkml:trace>
  <inkml:trace contextRef="#ctx0" brushRef="#br0" timeOffset="43082.03">7232 4797 0,'-18'0'16,"-35"18"15,18 0-15,0 35-1,17-1 1,18-34-16,-17 35 16,34-18-1,36 36 1,0-54-1,53-17 1,-18-17 0,-35-18-1,-35-1 1,-18-34 0,-53-1-1,0 36 1,35 17-16,-35 1 15,0 17 1,36 0-16,-1 0 0</inkml:trace>
  <inkml:trace contextRef="#ctx0" brushRef="#br0" timeOffset="43601.6">7973 4833 0,'0'-18'32,"0"36"-32,-18-36 31,-35 36-16,0 35 1,0-18 0,53 0-1,-17 53 1,17-70-16,17 17 16,19 0-1,52 1 1,-35-19-1,70-17 1,-52-35 0,-36 17-1,-17-17-15,-1 0 16,-17-18 0,-17-35-1,17 70-15,-36-17 16,-16 0-1,-19 35 1,18 0 0,18 0-16</inkml:trace>
  <inkml:trace contextRef="#ctx0" brushRef="#br0" timeOffset="44887.48">8678 4621 0,'0'0'16,"0"-18"0,18 18-1,-18 36 17,0-1-17,0 0-15,18 36 16,-1 52-1,1-35 1,0 18 0,-18-53-1,17 0 1,-17-35-16</inkml:trace>
  <inkml:trace contextRef="#ctx0" brushRef="#br0" timeOffset="45391.4">9402 4744 0,'-18'-17'15,"0"17"-15,54 17 0,-89-34 16,17 34 0,-17 54-1,53-18 1,-17 53-1,17-53 1,17 0 0,-17-36-16,53 18 15,53-17 1,106-36 15,-159-34-15,-36 34-16,1-53 15,-18 1 1,-35-18 0,-18 35-1,-53 0 1,53 35 0,18 18-1,17 0-15</inkml:trace>
  <inkml:trace contextRef="#ctx0" brushRef="#br0" timeOffset="45943.28">10301 4639 0,'0'-18'32,"18"36"-17,-1 35 1,1 17-1,0 18 1,-1 36 0,-17-36-1,18 0 1,-18-17 0,0-18-1,0-36-15,0 1 16,0 0-1,0-1 17,-18-17-17,18-17 17,0-1-1,0 0-16,-17 1-15</inkml:trace>
  <inkml:trace contextRef="#ctx0" brushRef="#br0" timeOffset="52838">8467 4938 0,'0'-17'31,"-18"17"16,0 0-31,1 0-1,-19 17 1,1 1 0,18 0-1,-1-1-15,18 1 16,0 35-1,0-35 1,35 17 0,-17-18-1,-1 1 1,1-18-16,0 0 0,-1 0 16,1-18-1,0 1 1,-1 17-16,1-35 15,0 17 1,-18-17 0,0 17-1,0-17 1,0 17 0,-36 0-1,1 1 1,0 17-1,-18 0 1,35 0-16</inkml:trace>
  <inkml:trace contextRef="#ctx0" brushRef="#br0" timeOffset="56257.32">3828 4656 0,'-18'0'32,"0"-17"-17,1-1 1,17-70 0,0 52-16,17-34 15,-17-18 1,18 70-16,0-52 15,-18 34 1,0 19 0,0-1-1,35 18 1,35 18 0,1-18-1,88-18 1,52 0-1,-69 1 1,-72-1-16,18 18 16,0 0-1,-52 0 1,-19 18 0,-17-1-1,0 36 1,18-35-16,-18 35 15,0 0 1,0 35 0,0-53-1,0 18 1,-35-71-16</inkml:trace>
  <inkml:trace contextRef="#ctx0" brushRef="#br0" timeOffset="56539.82">4374 3598 0,'0'0'15,"36"18"32,-36 17-31,0 0 0,17 0-1,-17-17-15</inkml:trace>
  <inkml:trace contextRef="#ctx0" brushRef="#br0" timeOffset="57656.38">5521 4533 0,'-18'0'15,"18"-18"1,0-35 0,0 36-16,0-72 15,0 19 1,0-54 0,0 71-1,0 18-15,0 0 16,0 17-1,36 18 17,52 18-17,0-18 1,141-18 0,71-17-1,-71 17 16,142-17-15,-142 0 0,-105 35-16,105-36 15,-17 36 1,-89-17-16,89-1 16,-1 1-1,72 17 1,-89-18-1,70 18 1,-87 0 0,52 0-1,-88 0 1,71 0 0,-89 18-1,54-18 1,-72 0-1,19 0 1,-71 0 0,35 0-1,-53 17 1,18-17 0,-18 18-1,1-1 1,-36 19-1,17 34 1,-17-17 0,0 18-1,0-36 1,0 18 0,-17-53-1</inkml:trace>
  <inkml:trace contextRef="#ctx0" brushRef="#br0" timeOffset="58300.66">8643 3157 0,'-35'0'16,"70"0"-16,-123 0 15,35 0 1,-18 0-1,54 0-15,-19 35 16,19-17 0,17-1-16,106 36 31,17 18-15,-17-18-1,0 0 1,-106-18-1,-53 18 1,-18-53 0,-87 18-1,105-36-15,17 18 16,-34-53 0,70 18-1,17 17-15,72-35 16,16 18-1,-52 17-15,71-35 16,-18 0 0,-71 1-1,-53 16 1,1 19-16,-71-1 16,-54 0-1,37 18 1,-19 36-1</inkml:trace>
  <inkml:trace contextRef="#ctx0" brushRef="#br0" timeOffset="61967.75">11307 3545 0,'0'-18'16,"0"36"-16,0-71 16,0 88 31,0 89-32,0 17 1,-36 141-1,1-35 1,-18 212 0,53-142-1,53 142 17,-53-318-32,0 124 15,0-54 1,0 1-1,0-124 1,-35-35 0,17-71-16</inkml:trace>
  <inkml:trace contextRef="#ctx0" brushRef="#br0" timeOffset="62722.68">5080 3704 0,'0'-18'15,"0"36"-15,18-54 16,-36 142 15,18 18-15,-18-54-16,18 124 15,0 36 1,0-107-16,18 424 31,35-177-15,-18-158 0,0 53-1,1-124 1,-19-18-1,-17-70-15,0-35 16,18 17-16,-18-17 16</inkml:trace>
  <inkml:trace contextRef="#ctx0" brushRef="#br0" timeOffset="65317.97">11765 4480 0,'0'0'15,"53"0"-15</inkml:trace>
  <inkml:trace contextRef="#ctx0" brushRef="#br0" timeOffset="65948.5">11977 4744 0,'0'-35'15,"0"70"-15,0-87 16,-18 52 0,-35-18-1,18 18 1,-36 35-1,36-17-15,0 35 16,0 17 0,17 18-1,36-35 1,52 0 0,-17-35-16,18-18 15,-18 0 1,105-35-1,-105-36 1,-18 1 0,-35 52-16,-17-53 15,-36-17 1,0 71 0,-53-1-1,36 18 1,34 0-1</inkml:trace>
  <inkml:trace contextRef="#ctx0" brushRef="#br0" timeOffset="66405.7">12577 4568 0,'0'-18'16,"0"36"-16,0-53 15,17 52 16,1 72-15,-1-19 0,1 54-1,0-19 1,-1 1 0,1-18-1,0-52 16,-18 17-15,0-71 62,-18 18-78</inkml:trace>
  <inkml:trace contextRef="#ctx0" brushRef="#br0" timeOffset="68364.19">13529 4744 0,'0'-17'16,"0"34"-16,-18-52 15,1 35-15,-19 0 16,19 0 0,-18 0-16,-1 18 15,-17 52 1,18 1 0,0 52-1,35-52 1,70-1-1,19-52 1,69-18 0,-70-18-1,36-34 1,-71-1 0,-53-53-1,-35 35 1,-89 1-1,71 52-15,0 0 16,-70 18 0,70 0-1,18 0-15</inkml:trace>
  <inkml:trace contextRef="#ctx0" brushRef="#br0" timeOffset="68931.38">14076 4603 0,'0'0'0,"35"-35"16,-35 70 15,35 18-16,-35-17-15,18 52 16,17 70 0,1-69-1,-1 34 1,-18-70 0,-17 0-1,0-18 1,-17-52 234</inkml:trace>
  <inkml:trace contextRef="#ctx0" brushRef="#br0" timeOffset="70213.5">15205 4762 0,'0'0'0,"0"-18"0,-53 1 31,0 34-15,0 1 0,18 53-1,17-54-15,0 71 16,18 18 0,18-53-1,88 0 1,-18-35-1,71-36 1,-71-17 0,0-36-1,-88 36-15,0-36 16,-17 19 0,-19 16-16,-34-17 15,-54 36 1,54 17-1,17 0 1,35 0-16</inkml:trace>
  <inkml:trace contextRef="#ctx0" brushRef="#br0" timeOffset="70638.14">15857 4621 0,'0'0'0,"18"-18"15,0 18 1,-18 18 15,17 141-15,1-53-1,0-54-15,-1 54 16,18 18 0,-35-54-1,18 1 1,-18-36 0,0-17-1</inkml:trace>
  <inkml:trace contextRef="#ctx0" brushRef="#br0" timeOffset="72374.59">16969 4833 0,'0'0'16,"-18"-18"0,18 0-16,-35 18 15,17 0 1,-17 0-16,-1 36 16,1 17-1,0-18-15,0 35 16,17 19-1,18-72-15,18 18 16,-1 1 0,19-1-1,69-17 1,54-36 0,-88-17-1,17-53 1,-53 35-1,-35 17-15,-35-34 16,0 17 0,-71 18-1,35 17 1,36 18 0</inkml:trace>
  <inkml:trace contextRef="#ctx0" brushRef="#br0" timeOffset="72801.31">17727 4797 0,'0'0'0,"-18"-17"16,-34 17-1,16 53 1,1 17 0,17 54-1,36-19 1,17-69 0,1 17-1,87-53 1,-70 0-16,17 0 15,-17-36 1,18-52 0,-53-18-1,-18 36 1,-18 35-16,-17-1 16,-36 1-1,53 35-15,-52-18 16,35 18-16</inkml:trace>
  <inkml:trace contextRef="#ctx0" brushRef="#br0" timeOffset="73211">18997 4603 0,'0'0'0,"18"18"31,-18 53-15,0 17-1,0 70 1,0-52 0,17 53-1,-17-106-15,18 18 16,0-1 0,-18-35-1,0-17 1,17-18 15,-17-18-31</inkml:trace>
  <inkml:trace contextRef="#ctx0" brushRef="#br0" timeOffset="85377.88">20126 4921 0,'0'0'0,"-18"-35"15,1 35 1,-54 0 0,36 35-1,17 0-15,-35 18 16,36 0-1,-1-18-15,18 18 16,18 0 0,-1-35-1,71-18 1,-35 0 0,36-36-1,-72 19-15,19-36 16,-19 18-1,-34-54 1,-36 1 0,0 71-1,35-1-15,-17 0 16</inkml:trace>
  <inkml:trace contextRef="#ctx0" brushRef="#br0" timeOffset="85725.19">20708 4956 0,'-18'0'15,"1"0"-15,-1 0 16,0 18-16,1 35 15,17-18 1,0-17-16,53 17 16,35 18-1,-35-36 1,35-34 0,-35-1-1,-53-70 1,0 35-1,-53-35 1,35 70-16,-52 1 16,35-19-16</inkml:trace>
  <inkml:trace contextRef="#ctx0" brushRef="#br0" timeOffset="86055.97">21819 4938 0,'-17'0'15,"34"0"-15,-34 18 16,34-18 15,36-18-15,-18 1-16</inkml:trace>
  <inkml:trace contextRef="#ctx0" brushRef="#br0" timeOffset="86212.65">22490 4974 0,'17'-18'16,"18"18"15,-35-18-31</inkml:trace>
  <inkml:trace contextRef="#ctx0" brushRef="#br0" timeOffset="86338.54">22789 4921 0,'0'0'15,"18"-18"16</inkml:trace>
  <inkml:trace contextRef="#ctx0" brushRef="#br0" timeOffset="86764.42">23724 4850 0,'0'0'0,"0"-17"16,-17 17-1,-36 53 1,17-1-1,1 19 1,18-36-16,17 1 16,17 16-1,1-34-15,17-18 16,18 18 0,18-36-1,-36-17 1,-18 0-16,19-1 15,-36 1-15,0-18 16,-18 18 0,-17 17-1,0 1 1,-18-1 0,35 18-16</inkml:trace>
  <inkml:trace contextRef="#ctx0" brushRef="#br0" timeOffset="87299.43">24518 5009 0,'0'0'16,"0"-18"-1,-18 1 1,-35 34 0,1 19-1,-1 34 1,53 1 0,35 35-1,-17-89 1,52 36-1,-52-53-15,35 0 16,17 0 0,18-35-1,-17 0 1,-53-1-16,52-70 31,-105 54-15,17 16-16,-35 1 15,-35 0 1,71 17-16,-36 0 16,-18 1-1,18-1 1,18 18 0</inkml:trace>
  <inkml:trace contextRef="#ctx0" brushRef="#br0" timeOffset="112700.93">1288 8043 0,'0'0'0,"0"18"31,0 52-15,0-35-16,17 54 16,1 34-1,-18-52 1,0 17-1,0-71-15</inkml:trace>
  <inkml:trace contextRef="#ctx0" brushRef="#br0" timeOffset="113015.22">1323 8413 0,'53'-17'16,"-18"-1"0,36-17-1,-18-1 1,-1-16 0,-34-1-1,0 17 1,-18 107 15,0 35-15,0-36-1,0 36 1,0-88-16,0 17 16,17 0-16</inkml:trace>
  <inkml:trace contextRef="#ctx0" brushRef="#br0" timeOffset="113360.08">1870 8502 0,'0'0'15,"35"-18"1,0 0-1,18-35 1,-18 18 0,-35-18-1,0 35-15,-17 1 16,-36 52 0,18 0-1,-1 71 1,36-70-16,0 16 15,18 1 1,35 18 0,-18-53-16,-17-18 0</inkml:trace>
  <inkml:trace contextRef="#ctx0" brushRef="#br0" timeOffset="113547.92">2593 8378 0,'0'0'0,"-18"18"16,-17 17-1,-36 53 1,54-53-16,-36 36 16,-18 35-1,54-71 1,-1 0-16</inkml:trace>
  <inkml:trace contextRef="#ctx0" brushRef="#br0" timeOffset="113736.58">2293 8413 0,'0'-17'15,"0"34"-15,18-17 16,-18 18-16,35 35 15,71 70 1,-71-70 0,18-17-1,-53-19-15,18-17 0</inkml:trace>
  <inkml:trace contextRef="#ctx0" brushRef="#br0" timeOffset="114273.2">3122 8484 0,'0'-18'16,"0"1"0,-35 17-1,-36 35 1,18 0-1,53 0-15,-35 18 16,35 18 0,35-36-1,36-35 1,-1-17 0,19-54-1,-36 0 1,-36 19-1,1 34 1,-18 53 0,17-17-16,1 35 15,17 17 1,1-17 0,-19-35-16</inkml:trace>
  <inkml:trace contextRef="#ctx0" brushRef="#br0" timeOffset="114870.02">3881 8272 0,'0'0'0,"17"0"15,-17 35 1,18 54-1,17-19 1,-35-34 0,0-19-16,-18-17 31,-34-35-15,34 35-16,-35 0 15,-18 18 1,19 52-1,52-17 1,17-35-16,18 17 16,54-17-1,-19-18 1,-35 0-16,36-18 16,141-88 15,-177 53-16,-17 36 1,-1-1-16,-17 0 0,-35 1 16,-36 17-1,36 35 1,17-35-16,-17 53 16,0 0-1,35 0 1,35-18-1,-17-17-15,35-1 16,35-17 0,-53-17-1,18-19-15</inkml:trace>
  <inkml:trace contextRef="#ctx0" brushRef="#br0" timeOffset="115216.86">5009 8466 0,'0'-35'15,"-17"35"-15,34 35 0,-69-88 16,34 53-16,-88 0 31,53 71-15,35-53-16,1 34 16,-1 1-1,18-17-15,18-1 0,-18-17 16,70 34-1,-34-34 1,34-18-16</inkml:trace>
  <inkml:trace contextRef="#ctx0" brushRef="#br0" timeOffset="115373.49">5186 8554 0,'0'-17'15,"0"34"-15,0 1 47,0 35-31,0 18-1,0-36 1,0-18-16</inkml:trace>
  <inkml:trace contextRef="#ctx0" brushRef="#br0" timeOffset="116348.14">5380 8484 0,'0'35'15,"0"-70"-15,17 88 16,1-36-16,-18 1 16,35 0-1,-17-18 1,0-36-1,-1 19-15,1-1 16,0 1 0,35 17-1,-18 0 1,-35 17-16,53 1 16,-36-18-1,1 0-15,17 17 16,18-34-1,0 17 1,35-18 0,-35 1-1,35-1 1,-52 0 0,-36-17-1,0 17-15,-18 18 16,-35-17-1,35 34 1,1-17-16,-1 53 16,18 0-1,0-35-15,0 17 16,53 0 0,-18-35-1,36-35 1,-53 35-16,17-35 15,0 17 1,-17 18 0,17 18-1,0-18 1,18 0 0,0 0-1,0-18 1,-35 1-16,17-36 15,36-53 1,-36 53 0,-18-35-1,-17 70 1,0 36 0,-17-1-16,17 54 15,0 35 1,17 0-1,19-36 1,-19-17 0,-17-35-16</inkml:trace>
  <inkml:trace contextRef="#ctx0" brushRef="#br0" timeOffset="116693.54">4374 9331 0,'-158'52'16,"316"-104"-16,-457 157 15,263-105-15,-17 18 16,89-18-1,69 0 1,160-18 0,-159 18-16,582 36 31,-282-19-15,-124 1-1,53 17 1,-229-17-16,88-18 15,-53 0 1,-71 0-16</inkml:trace>
  <inkml:trace contextRef="#ctx0" brushRef="#br0" timeOffset="116850.24">7126 9577 0,'-18'0'16,"1"0"0</inkml:trace>
  <inkml:trace contextRef="#ctx0" brushRef="#br0" timeOffset="141134.69">5997 5767 0,'0'0'0,"-35"0"31,0 0-15,-1 0-16,-34 18 15,-36-18 1,71 0-16,-106 18 15,-71 17 1,53-17 0,-70-1-1,88 1 1,-36-18 0,72 0-1,34 0 1,36 0-1</inkml:trace>
  <inkml:trace contextRef="#ctx0" brushRef="#br0" timeOffset="141624.91">4339 5785 0,'0'-18'31,"-17"18"1,-1 18-17,0 0-15,1 17 16,-1 18 0,-17 18-1,17-36 1,18 18-1,18-36-15,17-17 16,53 0 0,0-17-1,-52 17-15,52-18 16,-71 0-16</inkml:trace>
  <inkml:trace contextRef="#ctx0" brushRef="#br0" timeOffset="150224.84">21590 546 0,'18'0'0,"-36"0"0,36-17 16,-36-1 15,0 18-15,1 0-1,17-18 1,-36 18 0,-16 0-1,16 0-15,19-17 16,-19-1-1,54-35 1,35 36 0,53-1-1,-53 36 1,17 52 0,-70 1-1,-35 35 1,17-71-16,-35 35 15,-52 1 1,52-53 0,17-18-1,1-36 1,70-17 0,1 53-1,52 36 1,-35-1-1,17 18 1,-52-18-16,17-17 16,-35-1-16</inkml:trace>
  <inkml:trace contextRef="#ctx0" brushRef="#br0" timeOffset="150601.99">22013 317 0,'0'-35'15,"0"70"-15,36-105 16,-1 70-16,-17 0 16,17 0-16,-18 0 0,1 17 15,17 1-15,-17 17 16,0 18-1,-36-18 1,0 18 0,1-35-1,34 17 1,36 18 0,-17-18-1,-19-17-15,-17 17 16,-17 18-1,17-35-15,-71 52 16,-35 1 0,36-36-16</inkml:trace>
  <inkml:trace contextRef="#ctx0" brushRef="#br0" timeOffset="150947.69">21096 1340 0,'-35'18'15,"70"-36"-15,-123 53 16,70-17-16,1 0 16,122-18-1,125 0 1,-19 0-1,-87 0-15,140 17 16,1-17 0,88 0-1,-89 18 1,-158-18 0,-70 0-16,16 0 15,-34 0 1,-18-18-1,-18 18 1,1-17-16</inkml:trace>
  <inkml:trace contextRef="#ctx0" brushRef="#br0" timeOffset="-209181.64">4127 5221 0,'0'0'0,"-17"0"63,17 17-48,0 19 1,0 17 0,17-18-1,-17-18-15,0 19 16,0-1-1,18-17 1,-18 17 0,18-17-1,-1-18 1,19 0 0,17 17-1,0-17 1,-36 0-16,36 0 15,18 0 1,-36 0-16,18 0 16,17 0-1,-34 0-15,17 0 16,70 0 0,-70 0-1,53 0 1,-53 0-1,35 0 1,-35 0 0,53 0-1,-53 0 1,17 0 0,18 0-1,-35 0 1,-17 0-16,-1 0 15,35 0 1,-52-17-16,53 17 16,-19 0-1,37 0 1,-54 0 0,35 0-1,-17 0 1,0 0-1,-35-18-15,0 18 16,-1 0-16,19 0 16,34 0-1,-52 0 1,-1 0 0,1 0-16,53 0 15,-19 0 1,-16 0-1,-19 0-15,36 0 16,0 0 0,-18 0-1,-17 0 1,53 0 0,-1-18-1,-52 18 1,52 0-1,-52 0 1,35 0 0,-35 0-16,35 0 31,-18-17 0,0 17-15,18 0 15,-35 0-31,-1 0 16,1 0-1,17 0 1,0 0 0,-17 0-1,0 0 1,-1 0-1,1 0 1,0 0 0,-1-18-1,1 18 1,0 0 0,-1-18-1,1 18 16,0-17-15,-1-1 0,-17 0-1,18-17 17,-1 0-17,-17 17 1,0 1-1,-17 17 110</inkml:trace>
  <inkml:trace contextRef="#ctx0" brushRef="#br0" timeOffset="-207152.91">7885 5221 0,'0'17'78,"0"1"-63,0 0 1,17 17 0,1 0-1,-18 0 1,0-17 0,17-18 30,1 0-30,0 0 0,17 0-1,18 0 1,-18 0 0,-17 0-16,35 0 15,-18 0 1,-17 0-16,35 0 15,0 0 1,17 0 0,-17 0-1,18 0 1,-19 0 0,19 0-1,-36 0 1,54 0-1,-54 0 1,35 0 0,-17 0-1,0 0 1,-18 0 0,1-18-1,-1 18-15,0 0 16,18 0-1,-18 0 1,1 0 0,-19 0-16,36 0 15,-17 0 1,-1 0 0,18 0-1,-18 0 1,0 0-1,18 0 1,-17 0 0,-19 0-1,18 0 1,-17 0 0,0 0-1,17-17 16,-17 17-15,17 0 0,-17 0 15,-1 0 0,1 0-31,-1 0 31,-17-18 79,18 18-95,0-35 17,-1 17-17,-17 1 1,0-1 0,0 0 15,0 1-16,-17 17 17</inkml:trace>
  <inkml:trace contextRef="#ctx0" brushRef="#br0" timeOffset="-118167.56">10231 5327 0,'0'-18'0,"0"0"16,17 1-1,1 17 1,-18 35 46,0 0-46,0 18 0,0-35-1,17-1-15,-17 19 16,0-19 0,0 1-16,18 0 15,17-1 16,-17-17-15,17 0 0,18 0-1,-35 0-15,123-17 47,106-1-16,-71 18-15,-52 0 15,-54 0-15,54 0 0,-54 0-1,36 0 1,-18 0-1,1 0 1,-19 0 0,18-18-1,-35 18 1,18 0 0,-18 0-1,17 0 1,-34 0-1,16 0 1,-16 0 0,17 0-1,-18 0 1,35 0 0,-34 0-1,17 0 1,-36 0-16,1 0 15,0 0 1,17 0 0,-17 0-1,-1 0 1,1 0 0,-1 0-1</inkml:trace>
  <inkml:trace contextRef="#ctx0" brushRef="#br0" timeOffset="-115408.83">12400 5468 0,'18'17'78,"-1"-17"-62,19 18-1,17-18 1,-18 18 0,53-18-1,-35 0 1,70 0-1,-52-18 1,-18 18 0,-18 0-16,36 0 15,-18 0 1,-18 0-16,36 0 16,-36 0-1,88 0 1,-70 0-1,0 0 1,-18 0-16,-17 0 16,35 0-1,-35 0-15,-1 0 16,1 0 15,-1 0 47,1 0-15,0 0-32,-1 0 16,1-18-31,0 18-1,-36 0 532,36 0-219,-1 0-312,1 0-16,0 0 31,-1 0-15,-17-17 15,18 17-15,0 0-16,-1 0 31,-17-18 94,0-17-94,0 17-15,0 0-16,0-17 15,0 18 1,0-1-16,0 0 16,0 1 15,-17 17-16,17 17 1,17-17-16</inkml:trace>
  <inkml:trace contextRef="#ctx0" brushRef="#br0" timeOffset="-113994.68">14287 5362 0,'0'0'0,"-17"-18"16,-18 18 0,17 0-1,18-17-15,-18 17 16,54 17 31,-19 1-32,-17-1-15,18 1 16,-1 17 0,19 18-1,-19-17 1,1 16 0,-18-34-1,35 0 1,-17-1-16,0-17 15,-1 0 17,107-17-1,-89 17-31,53 0 16,53-18-1,-35 18 1,71-18-1,-72 18 1,54-17 0,-53 17-1,53-18 1,-106 18-16,-18 0 16,18 0-16,17 0 15,71 0 1,-35 0-1,18 0 1,-36 0 0,18 0-1,-36 0 1,54 0 0,-18 0-1,-36 0 1,54 0-1,-71 0 1,-36 0-16,36 0 16,18 0-1,-18 0 1,0 0 0,-18 0-1,0 0 1,-17 0 15,-18-17 16,0-1-31,0 0-1,17-17 1,-17 17 15,0 1 16</inkml:trace>
  <inkml:trace contextRef="#ctx0" brushRef="#br0" timeOffset="-112185.05">17709 5344 0,'0'-17'16,"0"34"-16,0-52 16,0 53 30,18-1-30,0 1-16,-18 17 16,0-17-1,0-1-15,17 19 16,1-1 0,0-17-1,17-1 1,-17-17-1,34 18 1,1-18 0,53 0-1,0 0 1,53 17 0,0-17-1,-36 0 1,-70 0-16,70 0 15,71 0 1,-88 0 0,18 0-1,-89 0-15,53 0 16,36 0 0,-71 0-1,52 0 1,-52 0-1,36 0 1,-54 0 0,35 0-1,-52 0-15,0 0 16,-1 0-16,19 0 16,16 0-1,-34 0 1,0 18-1,-1-18 1,19 0 0,-19 0 15,1 0-15,0 0 30,-1 0-30,1 0 15,0 0-15,-1 0-16,1 0 31,17 0-15,-17 0-1,17 0 1,0 0 0,-17 0-1,35 0 1,-18 0 0,-17 0-16,-1 0 15,89 0 16,-71 0-15,1 0-16,-1 0 16,0 0-1,-17 0-15,17 0 16,1 0 0,-1 0-16,0 0 15,18 0 1,-18 0-1,18 0 1,-18 0 0,18 0-1,-17 0 1,17-18 0,-18 1-1,-18-1 1,1 1-16,-18-1 15,18-35 1,-1 35-16,1-17 16,-18 17-1,0 1 1,0-1 0,0 1 30</inkml:trace>
  <inkml:trace contextRef="#ctx0" brushRef="#br0" timeOffset="-111644.83">22207 5732 0,'36'0'47,"87"0"-32</inkml:trace>
  <inkml:trace contextRef="#ctx0" brushRef="#br0" timeOffset="-111524.64">23283 5697 0,'18'-18'15,"0"18"-15</inkml:trace>
  <inkml:trace contextRef="#ctx0" brushRef="#br0" timeOffset="-111334.66">24130 5697 0,'0'-18'15,"0"36"-15,88-53 32,-53 35-17,-17 0-15</inkml:trace>
  <inkml:trace contextRef="#ctx0" brushRef="#br0" timeOffset="-78178.69">8961 8113 0,'0'-17'15,"0"34"-15,0-52 16,0 88 31,0 35-32,0-17 1,0 35 0,17-53-1,36-18 1,-35-17-16,35-18 15,17-18 1,18-35 0,-35 0-1,-53 35-15,71-87 32,-71 87-17,0 71 16,0 35-15,0 18 0,0-18-1,0-53-15,0 54 16,0 16 0,0-16-1,0-54 1,0 0-1,0-17 1,18-18 31,-18-18-16,0 0-15,0 1-1</inkml:trace>
  <inkml:trace contextRef="#ctx0" brushRef="#br0" timeOffset="-76146.36">10566 8343 0,'-18'17'46,"-17"1"-30,17-18-16,-17 0 16,17 0-1,-35-35 1,36-36 0,17 36-1,0 17-15,17-17 16,36 35-1,-18 0 1,18 71 0,-35-54-16,0 54 15,-18 17 1,-18 18 0,-17-53-16,-1 17 15,1-34 1,-141 69-1,141-87 1,-36-18 0,53-18-1,36-17 1,0 17-16,-1 1 16,19 17-1,34 17 1,18 19-1,-35-1 1,-18 0 0,36 18-1,-53-53 1,52 18 0,-17-18-1,-35 0 1,-1 0-1,-17-18 17</inkml:trace>
  <inkml:trace contextRef="#ctx0" brushRef="#br0" timeOffset="-74875.98">11712 8413 0,'-17'-17'32,"17"34"-17,-18 19 1,-17 69-1,17 1 1,0-35 0,1-36-16,-1 0 15,0 1 1,18-54 15,36-70-15,17-36-1,-36 71 1,71-123 0,-52 105-1,-1 54 1,-17 34 0,-1 54-1,19 35 1,17-18-1,-36-53-15,18 36 16,1 17 0,-19-53-1,-17-17 1</inkml:trace>
  <inkml:trace contextRef="#ctx0" brushRef="#br0" timeOffset="-74687.47">11730 8731 0,'0'0'15,"123"-35"17,-52 17-17,17 0 1,-35 1-16</inkml:trace>
  <inkml:trace contextRef="#ctx0" brushRef="#br0" timeOffset="-74246.36">12559 8431 0,'18'18'31,"-36"-36"-31,36 89 16,-18-36-16,-18-18 0,18 36 15,-18-17 1,-17 140 0,17-141-1,18-17-15,0 0 16,0-36 15,0-53 0,18 36-31,0-53 16,70-141 15,-71 193-31,19-17 16,17 53 0,-18 36-1,35 52 1,-70-53-16,36 18 15,34 53 1,-52-53 0,0 0-1,-18-18 1,-18-35-16</inkml:trace>
  <inkml:trace contextRef="#ctx0" brushRef="#br0" timeOffset="-74011.18">12524 8696 0,'-18'0'16,"36"0"-16,-1 0 31,71 0-15,-35 0-1,53 0 1,-35-18 0,-36 0-1,-17 1-15</inkml:trace>
  <inkml:trace contextRef="#ctx0" brushRef="#br0" timeOffset="-73193.76">13617 8272 0,'0'-17'15,"0"34"-15,0 1 47,0 52-31,0 54 0,35-71-1,-35-18-15,36 18 16,34-18-1,1-17 1,-18-36 0,-36 18-16,19-35 15,17-18 1,-18-35 0,-35 70-16,18-35 15,-1 18 1,-17 70 15,0 36-15,0 17-1,0 0 1,0-52-16,18 34 16,-18 18-1,0-17 1,0-1-1,0-52 1,0 17 0,0-52 46,0-1-46,0 0-16</inkml:trace>
  <inkml:trace contextRef="#ctx0" brushRef="#br0" timeOffset="-72554.99">15205 8466 0,'0'-17'32,"0"34"-17,0-52-15,-36 35 16,19 0-16,-1 0 15,-52 71 1,70-36-16,-36-18 16,1 89-1,35-70-15,0-1 16,71 18 0,-18-36-1,-18-17-15,53-17 16,35-36-1,-87 18 1,17-54 0,-53 72-16,0-36 15,-53 0 1,0 18 0,35 17-16,-35 18 15,-17 0 1</inkml:trace>
  <inkml:trace contextRef="#ctx0" brushRef="#br0" timeOffset="-72137.61">16245 8484 0,'0'-18'16,"0"36"-16,18-36 16,-36 18-1,-35 53 1,18-35-16,0 52 16,0 36 15,35-35-16,0-54-15,35 19 16,35-19 0,54-17-1,-53-17 1,-36-1-16,124-105 31,-124 34-15,-35 19-1,-88 17 1,17 35 0,-70 18-1,106 0-15,-1 18 0</inkml:trace>
  <inkml:trace contextRef="#ctx0" brushRef="#br0" timeOffset="-63865.88">17286 8378 0,'0'0'0,"-18"0"16,1 18-1,-71 35 1,52-18-16,-17 53 15,-17 18 1,52-36 0,36-34-16,35-1 15,-18-17-15,36-18 16,17 0 0,-53-18-16,0 0 0,18 1 15,-17-1-15,-1-35 16,18-53-1,-124-52 17,-35 87-17,71 71-15,-35-18 16,52 18-16</inkml:trace>
  <inkml:trace contextRef="#ctx0" brushRef="#br0" timeOffset="-63630.24">17956 8290 0,'0'0'16,"18"35"15,0 71-16,-18-18 1,0 18 0,0-71-16,0 36 15,-18-36 1</inkml:trace>
  <inkml:trace contextRef="#ctx0" brushRef="#br0" timeOffset="-63222.14">18062 8590 0,'18'0'15,"-36"0"-15,71 0 16,-35 0-16,88 0 16,-71 0-16,35 0 15,1-18 1,-53 0-16,35-17 15,-1-35 1,-52-1 0,0 36-1,18 17-15,0 36 32,-18 52-17,0 1 1,0 52-1,-18-70-15,0 18 16,-17 35 0,18-36-1,-1-52 1,18-1-16,-18-17 16</inkml:trace>
  <inkml:trace contextRef="#ctx0" brushRef="#br0" timeOffset="-60439.93">9278 9966 0,'0'-18'16,"0"36"-16,0-71 16,0 35-1,0 53 1,18 18-1,17 71 1,-17-71-16,17 52 16,0-34-1,18-18 1,-35-35-16,17-18 16,36-53-1,-36-18 1,18-17-1,-53 35-15,17 18 16,1-1 0,-18 72-1,0 69 1,0-16 0,0 52-1,0-71 1,0 19-16</inkml:trace>
  <inkml:trace contextRef="#ctx0" brushRef="#br0" timeOffset="-54878.38">9772 9966 0,'0'0'0,"-18"17"16,-52 36 0,-54 71-1,1-1 1,70-52-16,-88 52 15,17 18 1,54-88-16,-18 53 16,-1 17-1,72-105-15</inkml:trace>
  <inkml:trace contextRef="#ctx0" brushRef="#br0" timeOffset="-48460.42">20355 8713 0,'0'-17'15,"0"34"-15,-17-70 31,52 36-15,53-19 0,0 36-1,18-17 1,-71 17-16,36 0 16,-53 0-16,35 17 31,-53 36-16,0 53 1,0-71-16,0 54 16,0 140 15,0-159-15,-18 1-1,18-53-15,0-1 0</inkml:trace>
  <inkml:trace contextRef="#ctx0" brushRef="#br0" timeOffset="-48256.46">20585 9119 0,'0'0'0,"0"-18"15,35 18-15,88-35 32,-87 35-32,34-18 15,-35 18-15</inkml:trace>
  <inkml:trace contextRef="#ctx0" brushRef="#br0" timeOffset="-47706.26">21378 8801 0,'0'18'15,"0"0"1,-17-1 0,-89 1 15,53-36-16,35 18-15,1-53 16,17 0 0,35-35-1,-17 71-15,17-19 16,35 36 0,1 36-1,-53-19-15,35 54 16,-53 35-1,0-53-15,-53 35 16,0-18 0,-53 19-1,71-54-15,-36 0 16,0-17 0,36-18-1,35-53 1,0 35-16,35-17 15,18 35 1,-17 0 0,17 70-1,-18-17 1,0 0 0,-17-35-1,17-18-15</inkml:trace>
  <inkml:trace contextRef="#ctx0" brushRef="#br0" timeOffset="-47360.12">21907 8801 0,'0'0'0,"0"-53"16,-17 36-16,-1 17 15,-17 0 1,0 35 0,-1 18-1,36 0 1,36 53 0,-19-89-16,1 36 15,17 18 1,-35-1-1,-17-52 1,-1 0-16,0 17 16,-35 0-1,18-17 1,17-18-16</inkml:trace>
  <inkml:trace contextRef="#ctx0" brushRef="#br0" timeOffset="-47171.29">21837 8713 0,'18'-17'16,"-1"-1"-16,-52 53 0,141-88 16,-71 53-16,36 0 15,-1 0 1,-52 0-16,17 0 15,-17 0-15</inkml:trace>
  <inkml:trace contextRef="#ctx0" brushRef="#br0" timeOffset="-46225.73">22578 9084 0,'-18'0'15,"0"0"1,1 17 15,17 1-15,17-18 15,-17-18-15,0 1-1,18 17 235,-18-18-125,0 0-78</inkml:trace>
  <inkml:trace contextRef="#ctx0" brushRef="#br0" timeOffset="-45421.36">23213 8678 0,'0'0'0,"0"-18"15,0 89 32,0-1-31,0-52-16,0 70 15,0 36 1,0-18 0,0-54-1,0-16-15,0-19 16,0 19-1</inkml:trace>
  <inkml:trace contextRef="#ctx0" brushRef="#br0" timeOffset="-44870.45">23689 8872 0,'-35'53'32,"17"-53"-17,0 17-15,-70 19 16,71-36 0,-1 0-16,0-36 15,18 1 16,18 0-31,0 17 0,-18-17 16,88-36 0,-53 54-16,71 17 31,-88 17-31,17 36 16,-35 36-1,-18 34 1,-17-52-1,17-36-15,-52 18 16,-36 17 0,53-70-1,-18 0 1,71-35 0,36 17-1,-1 1 1,53 34-1,-70 1-15,17 17 16,18 36 0,-35-36-1,-1 0 1,1-17-16</inkml:trace>
  <inkml:trace contextRef="#ctx0" brushRef="#br0" timeOffset="-44587.86">24130 8890 0,'0'-18'16,"0"36"-16,-35-36 15,17 71 1,18 17-1,18-34-15,17 34 16,36 36 0,-54-53-1,-17 0 1,0-35-16,-17-1 16,-54 1-1,36-18-15</inkml:trace>
  <inkml:trace contextRef="#ctx0" brushRef="#br0" timeOffset="-44447.15">24059 8872 0,'142'-88'31,"-284"176"-31,336-194 16,-176 106-16</inkml:trace>
  <inkml:trace contextRef="#ctx0" brushRef="#br0" timeOffset="-44148.99">24642 8484 0,'35'18'15,"0"-1"-15,-105-52 0,193 105 16,-88-34-16,1-1 16,52 141-1,-71-35 1,-70 18-1,-52-18 1,-1-52 0,35-37-16</inkml:trace>
  <inkml:trace contextRef="#ctx0" brushRef="#br0" timeOffset="-43487.01">20708 8237 0,'-18'-18'15,"36"36"-15,-53-36 16,-18 36 15,-35 35-15,17 17 0,-70 89-1,106-88-15,-71 87 16,-18 107-1,36 35 1,88-106 0,0-88-16,35 70 15,89 1 1,-53-125-16</inkml:trace>
  <inkml:trace contextRef="#ctx0" brushRef="#br0" timeOffset="-42856.46">25030 9454 0,'17'-18'32,"1"18"-32,-1 0 31,-17 18-16,-17 35 1,-36 53 0,0-18-1,0-17 1,35-19 0,1-52-1</inkml:trace>
  <inkml:trace contextRef="#ctx0" brushRef="#br0" timeOffset="-42527.75">25224 9577 0,'-18'18'16,"0"0"-1,-35 52 1,53-17-1,0-35 1,18 0-16,35-18 16,18 0-1,-19-36 1,1-17 0,-53 0-1,-17-17 1,-36 35-1,-35 17 1,70 18-16,-35 0 16,35 0-16</inkml:trace>
  <inkml:trace contextRef="#ctx0" brushRef="#br0" timeOffset="-42086.98">22578 9983 0,'0'-17'15,"0"34"-15,-18 18 31,-17 89-15,0-18 0,-1 88-1,19-124-15,-1 54 16,-17 35 0,17-71-1,0-18 1</inkml:trace>
  <inkml:trace contextRef="#ctx0" brushRef="#br0" timeOffset="-41756.56">22066 10706 0,'0'0'15,"-17"0"1,-1 18-16,36 17 15,17 71 1,18 0 0,-18-35-1,-17-36-15,17 0 16,36 0 0,-36-35-1,53-53 1,-70 53-16,52-52 15,1-37 1,-18-34 15,-71 105-31</inkml:trace>
  <inkml:trace contextRef="#ctx0" brushRef="#br0" timeOffset="-41333.74">22384 11394 0,'-36'36'31,"-16"16"-15,-1 19 0,-18 53-1,-17 17 1,53-53 0,35-53-16,-36 36 15,36-18 1,36-36-1,17-34 1,-18 17-16,0-36 16,18-52-1,-35 18 1,-18 17 0,-18 35-16,0-17 15,1-1-15</inkml:trace>
  <inkml:trace contextRef="#ctx0" brushRef="#br0" timeOffset="-40907.97">22825 11394 0,'17'0'16,"-34"0"-16,34 36 15,-17 87 17,0-88-17,0-17-15,36 17 16,34-35 0,-17-17-1,35-19 1,-70 1-16,17 0 15,0-36 1,-17 54 0,-18 69 15,-18 37-15,18 52-1,0 18 1,0-54-1,-17 19 1,-1-71-16</inkml:trace>
  <inkml:trace contextRef="#ctx0" brushRef="#br0" timeOffset="-40437">19932 12453 0,'-106'35'16,"212"-70"-16,-247 105 15,282-87 17,88-36-17,-17 35 1,158 0 0,-229 18-16,195 0 15,-1 0 1,-141 0-16,176 0 15,195 18 1,-195 0 0,159-1-1,-388 1-15,18-18 0,-18 18 16,106-18 0,124 0-1,-301 0 1,-52-18-16,-18-35 0</inkml:trace>
  <inkml:trace contextRef="#ctx0" brushRef="#br0" timeOffset="-40295.97">24730 12223 0,'-53'0'15,"106"0"-15,-141-35 0</inkml:trace>
  <inkml:trace contextRef="#ctx0" brushRef="#br1" timeOffset="32367.67">18380 2275 0</inkml:trace>
  <inkml:trace contextRef="#ctx0" brushRef="#br1" timeOffset="32997.21">18362 2222 0,'0'-18'16,"0"54"30,18 17-30,-18-18 0,0 53-1,0-35 1,0 18 0,0-36-16,0 0 15,-18 0 1,18-17-1,-18 0 1,18-36 0</inkml:trace>
  <inkml:trace contextRef="#ctx0" brushRef="#br1" timeOffset="33611.3">18380 2099 0,'0'-18'16,"0"36"-16,53-36 15,-36 0 1,36 18-1,-35 18-15,35-18 16,0 35 0,-18-17-1,0 35 1,-35-18 0,0 18-1,0-18-15,-35 1 16,17-1-1,-17 0 1,17-17-16,18-1 16,18-17-1,35 36 1,0-36 0,17 35-1,-52-17 1,17 34-1,-35-16 1,-17-1 0,-1-17-16,0 17 15,-35-17 1,18-1 0,-35 1-1,34-18 1,19 0-1,-36-18 1,18 1 0,17-1-16</inkml:trace>
  <inkml:trace contextRef="#ctx0" brushRef="#br1" timeOffset="34336.21">19121 2222 0,'17'-18'16,"-34"36"-16,69-36 16,-34 18-1,35 0 1,0 0-1,-18 0 17,-35 18-32,35 0 15,-35 17 1,0 0 0,0 1-1,-17-19-15,-1 18 16,1-35-1,-1 36 1,36-19 0,-1 1-1,1 0-15,-1-1 16,36 1 0,-35 0-1,-18 17 1,0-18-1,0 1 1,-18 0-16,1-1 16,-1 1-1,-35 0 1,36-18-16,-19 0 16,-17 0-1,0 0 1,18 0-1,18-36 1</inkml:trace>
  <inkml:trace contextRef="#ctx0" brushRef="#br1" timeOffset="35571.56">20020 2152 0,'0'0'0,"18"-18"16,-18 0 0,-18 18 46,0 18-46,1-18-16,-1 35 15,-52 36 1,34-36 0,-17 71-1,36-36 1,17 19-1,0-1 1,0-53 0,17-17-16,1-1 15,53-17 1,-18 0 0,-1-35-1,1 0 1,-17-1-1,-36 1 1,0 0 0,-18 35-16,-17-18 15,-18 18 1,35 0-16,-35 0 16,18 0-1,0 18 1</inkml:trace>
  <inkml:trace contextRef="#ctx0" brushRef="#br1" timeOffset="36359.55">20867 2134 0,'0'0'0,"0"-18"15,0 1 1,-35 17 0,-18 0 15,17 0-16,-34 17 1,34 1 0,19-18-16,-1 0 15,1 0 1,17 18 0,0-1-1,0 1 1,0 35-1,0-36-15,0 36 16,0-17 0,0 34-1,0 1 1,0-36 0,0 0-1,0-17 1,0-1-16,0 1 31,35-18 0,0 0-15,-17 0-16,52 0 31,-34-18-15,-19 18-1,19-17 1,-36-1 0</inkml:trace>
  <inkml:trace contextRef="#ctx0" brushRef="#br1" timeOffset="36594.78">20620 2398 0,'0'0'15,"0"-17"1,17 17 0,19 0-1,-1 0 1,53 0-1,-70 0-15,35 0 16,-36-18 0</inkml:trace>
  <inkml:trace contextRef="#ctx0" brushRef="#br1" timeOffset="37243.98">18292 1658 0,'-36'0'16,"72"0"-16,-89 0 15,17 17-15,1 1 16,-18 17 0,18-17-16,17-1 0,1 19 15,-19-1-15,-17 36 16,18 17 0,-18 71-1,36 17 1,34-70-1,-17-53-15,35 52 16,54 19 0,-1-71-1,0-18-15</inkml:trace>
  <inkml:trace contextRef="#ctx0" brushRef="#br1" timeOffset="37905.1">21308 1922 0,'0'0'15,"35"0"1,0 0 0,1 18-1,17 17 1,-1 18 0,-34 0-1,0 70 1,-18-87-16,0 52 15,0-35-15,0-18 16,-18 0-16,-17 36 16,-18 17-1,18-53 1,-1-17 0,19-18-16,-1 0 0</inkml:trace>
  <inkml:trace contextRef="#ctx0" brushRef="#br1" timeOffset="38250.9">22013 2363 0,'0'0'15,"0"35"17,18 18-17,-18-17 1,18 69-1,-18-69-15,0-1 16,-18 18 0,0 0-1,18-35-15</inkml:trace>
  <inkml:trace contextRef="#ctx0" brushRef="#br1" timeOffset="38691.28">22419 2522 0,'0'0'0,"-18"0"16,1 0-1,-19 35 1,36-17 0,-52 52-1,34-17 1,0 18 0,18-53-16,0-1 15,36 18 1,16-35-1,-34 0 1,35-17 0,-53-1-1,0 1 1,-35 17 0,-18 0-1,18 0 1,-36-18-1</inkml:trace>
  <inkml:trace contextRef="#ctx0" brushRef="#br1" timeOffset="39466.18">16986 1869 0,'0'18'47,"0"35"-31,0-18-1,0 36 1,0 17 0,0-35-1,0-36-15,-17 19 16,17-1-1,-18-35 1</inkml:trace>
  <inkml:trace contextRef="#ctx0" brushRef="#br1" timeOffset="39765.01">16880 1746 0,'-17'-18'15,"34"36"-15,-34-53 16,-1 35-16,0 0 16,-17 35-1,18-18-15,-1 1 16,-35 141-1,53-89 1,0 54 0,0-54-1,35 1 1,-17-36-16</inkml:trace>
  <inkml:trace contextRef="#ctx0" brushRef="#br1" timeOffset="40063.86">17198 1763 0,'0'0'15,"53"18"1,-36 0-16,1-1 16,17 107-1,-35-54 1,-35 19 0,0-19-1,-18 1 1,18-54-16</inkml:trace>
  <inkml:trace contextRef="#ctx0" brushRef="#br1" timeOffset="41046.62">16951 3157 0,'0'0'16,"-18"0"31,1 0-32,-1 0-15,0 0 16,1 0-1,-1 0 1,36-35 0,17 17-1,18 18 1,-18 0 0,18 35-1,-53 1 1,0 52-1,-53-35 1,-17 35 0,52-70-16,-35 17 15,0-18 1,18-17 0,17 0-16,18-35 15,18 18 1,17-36-1,0 53 1,1 17 0,17 19-1,-36-19 1,1 18 0,0-17-1,-1 0 1</inkml:trace>
  <inkml:trace contextRef="#ctx0" brushRef="#br1" timeOffset="41377.31">16722 2945 0,'-36'18'15,"72"-36"-15,-107 36 16,71 0-16,-35 34 16,35 1-1,-35 53 1,17-35-1,18-36-15,0 53 16,18 0 0,-18-70-16,35 35 15,18 0 1,-18-53-16</inkml:trace>
  <inkml:trace contextRef="#ctx0" brushRef="#br1" timeOffset="41692.07">17233 3069 0,'71'0'47,"-142"0"-47,248 70 16,-177-34-16,0-19 15,0 71 1,0-52-16,-18 17 16,-17 0-1,-18 17 1,0-17-16</inkml:trace>
  <inkml:trace contextRef="#ctx0" brushRef="#br1" timeOffset="42559.83">18627 3069 0,'0'0'0,"0"-18"16,35 0 0,-35 1-1,0-1 1,-35 18 15,-18 18-15,17-1-16,1 1 15,-18 17 1,-17 36 0,17-18-1,0 106 1,35-89-1,54 36 1,-36-71-16,35 18 16,18-18-1,53 18 1,-71-53-16,35 0 16,19 0-1,-37-17 1,-16-19-1</inkml:trace>
  <inkml:trace contextRef="#ctx0" brushRef="#br1" timeOffset="43518.1">19438 3227 0,'18'0'16,"-18"18"15,-36 0-16,-34 17 17,17-35-17,35 0 1,-17-18 0,35-17-1,0 0 1,18 17-16,17-17 15,0 35 1,53 0 0,-70 0-1,0 35-15,-1 0 16,-17 36 0,-17-36-16,-72 142 31,54-124-16,18-36-15,-19 19 16,-17-19 0,36-17-1,-19-35 1,36 17 0,18 1-1,53-36 1,-1 70-1,-17 1 1,-18 17 0,-17-17-16,0 0 15,17 17 1,18-18 0</inkml:trace>
  <inkml:trace contextRef="#ctx0" brushRef="#br1" timeOffset="44072.4">19950 3227 0,'17'0'15,"-34"0"-15,34-17 16,18-1-16,1 18 16,-1 0-1,-17 0-15,17 18 16,18 17 15,-71 71-15,-17-53 15,-36 0 0,71-36-15,89 1 15,-36 0-15,-36-1-16,18 1 15,-17 17 1,-36 1 0,-17-1-1,-18 0 1,18-17 0,17-1-16,-17-17 15,-18 0 1,18-17-1,17-1 1,1 0-16</inkml:trace>
  <inkml:trace contextRef="#ctx0" brushRef="#br1" timeOffset="44743.57">20461 3210 0,'18'-18'15,"-36"36"-15,53-53 16,-35 70 31,0-18-32,0 1-15,0 0 0,0 17 16,0-17-16,0 17 16,18 36-1,17-36 1,1 0-1,-1-17 1,18-18 0,-18-18-1,0-35 1,-17 18 0,0-18-1,-1 18 1,-17 17-1,0 36 17,0 17-17,0-17-15,0 17 16,0 35 0,0-17-1,-17 0 1,17-35-16,-18 52 31,18-52-15,0 0-1</inkml:trace>
  <inkml:trace contextRef="#ctx0" brushRef="#br1" timeOffset="45261.67">21167 3227 0,'35'0'47,"0"0"-31,-17 0-16,17 0 15,18 0 1,18 0-1,-54 0 1,19 0 0,-19 18 15,-34 35-15,17 0-1,-18 18 1,0-54-16,1 89 31,-1-88-15,18-1-16,-18 1 15</inkml:trace>
  <inkml:trace contextRef="#ctx0" brushRef="#br1" timeOffset="45475.1">21272 3510 0,'0'0'0,"18"-18"16,0 18-1,52 0 1,-17 0-1,18 0 1,-36 0 0,-17-18-1</inkml:trace>
  <inkml:trace contextRef="#ctx0" brushRef="#br1" timeOffset="45812.53">21713 3139 0,'0'0'0,"36"0"15,17 18 1,-18 0-1,0 52 1,-17 18 0,-18 1-1,-18-1 1,1-35 0,-19 17-1,1-52 1,0-1-16</inkml:trace>
  <inkml:trace contextRef="#ctx0" brushRef="#br1" timeOffset="46851.91">22595 3492 0,'18'-18'16,"-18"-17"15,-35 35 0,-18 0-15,18 18-1,-36 17 1,71-17-16,0-1 16,0 1-1,71 35 1,34-35-1,-16 17 1,-54-18 15,0 19-15,-70-1 0,-36 0-1,18 1 1,-17-36-1,17 0 1,18-18 0,17 18-16,0-35 15,18-1 1,18 19-16,17-1 16,18 0-1,35-34 1,-52 52-16,34-18 15,-17 0 1,0-17 0,-35 17-1,-18 1 1,-18-1 0,-35 18-1,0-18 1,18 18-1,17 0-15,1 0 16,-36 0 0,17 0-16</inkml:trace>
  <inkml:trace contextRef="#ctx0" brushRef="#br1" timeOffset="48493.81">16757 4180 0,'0'0'16,"0"-18"0,18 1-1,-1-1 1,1 18-1,17 0 1,18 0 0,-18 0-1,-17 0-15,0 0 16,-1 35 0,-34-17-16,-1 17 15,-17 1 1,35-19-16,-53 1 15,53-1 1,0 1-16,17-18 16,19 0-1,-1 18 1,0 17 0,-35-17-1,0 17 1,-17 0-1,-36 0 1,0-17 0,17 0-1,1-36-15</inkml:trace>
  <inkml:trace contextRef="#ctx0" brushRef="#br1" timeOffset="48839.62">16598 3951 0,'0'0'16,"-17"0"-1,-1 0 1,-17 53 0,17-18-1,0 53 1,18-17 0,0 34-1,0-16 1,36-36-1,17-1 1,-36-34-16</inkml:trace>
  <inkml:trace contextRef="#ctx0" brushRef="#br1" timeOffset="49202.4">17198 4021 0,'0'0'0,"18"0"16,-1 0-16,1 0 15,17 18 1,-17 0-16,-1 17 16,19 53-1,-36-35 1,-18 35 0,0-35-1,-17 18 1,0-36-1,17-18-15</inkml:trace>
  <inkml:trace contextRef="#ctx0" brushRef="#br1" timeOffset="50070.59">18486 3845 0,'0'-18'15,"0"36"-15,-18-53 16,0 35-16,-17 0 31,17 0-15,-17 35 0,0-18-1,17 1-15,-17 35 16,0 53-1,-1-36 1,19 36 0,17-70-16,0 16 15,70 90 17,-34-125-17,16 18 1,-16-17-1,-1-18-15</inkml:trace>
  <inkml:trace contextRef="#ctx0" brushRef="#br1" timeOffset="50527.9">18821 4233 0,'-18'0'15,"36"0"-15,-89 18 31,124-18 16,0 17-31,-35-17-16,70 0 16,35 0-1,-35 0 1,-52 0-1,-36-17-15,35 17 16,-70 0 31,35 17-31</inkml:trace>
  <inkml:trace contextRef="#ctx0" brushRef="#br1" timeOffset="52120.93">19932 4057 0,'0'-18'31,"0"36"-15,0-1 0,0 36-1,0 18 1,0-1 0,18-17-1,-1-18 1,1-17-1,35-18 1,-18-18 0,0-17-1,-17 17 1,17-34 0,-35-1-1,18 0 16,-18 70 1,0 19-17,18 87 17,-18-35-17,0 0 1,0-52-1,0-19-15,0 1 16,0 17 0,17-35-1</inkml:trace>
  <inkml:trace contextRef="#ctx0" brushRef="#br1" timeOffset="52749.82">20549 4145 0,'0'0'0,"0"-18"16,18 18-16,0 0 15,34 0 1,1 0-1,-17 35 1,-1-17 0,-35 35-1,0-35-15,-18-1 16,-17 18 0,0 1-1,17-19 1,18 1-1,18-18 1,17 18 0,-35-1-16,35 1 15,1 17 1,-19 18 0,-34-18-1,-1-17-15,0 0 16,-17-1-1,-88 19 17,87-36-17,19-18-15</inkml:trace>
  <inkml:trace contextRef="#ctx0" brushRef="#br1" timeOffset="53410.6">21149 4162 0,'0'-17'16,"0"34"-16,-18-34 15,1 17 1,-36 35 0,35-17-1,1 17 1,34 0 0,18 18-1,18-18 1,-17-17-1,-19-18-15,19 35 16,-19-17 0,1 0-16,-18 17 15,0 0 1,-35 0 0,-36-17-1,18 0 1,0-18-1,18 0-15,17-18 16,18-17 0,0 17-16,18-17 15,35-18 1,17 0 0,19 0-1,-72 35 1,54-52-1,-54 52-15,-17-17 16,0 17 0,-35 18-1,0 0 1,0 0 0,-1 0-1</inkml:trace>
  <inkml:trace contextRef="#ctx0" brushRef="#br1" timeOffset="54182.01">21802 4198 0,'0'-18'16,"-36"0"15,19 18-15,-19 0-1,1 18 1,0 0 0,17-1-1,18 1 1,18 0-1,17-18 1,0 0 0,-17 0-16,0 0 15,-1 0 1,19-36 0,-36 1-1,17 17 1,1 18 31,-18 18-32,0 17 1,0 18 0,0-35-16,0 17 15,0 36 1,0-36-1,-18 35 1,1-52-16,17 0 16,0 17-1,0-17 1,0-1 0</inkml:trace>
  <inkml:trace contextRef="#ctx0" brushRef="#br1" timeOffset="54957.55">22013 4039 0,'0'-18'16,"36"18"15,-1 0-15,18 18 0,-18 0-1,-17 17 1,52 53-1,-34 18 1,-36-36 0,0-34-16,0 17 15,-36-1 1,-17 1 0,53-35-16,-35 0 15,0-18 1,0 17-1,17-34-15</inkml:trace>
  <inkml:trace contextRef="#ctx0" brushRef="#br1" timeOffset="55350.18">22613 4286 0,'0'-18'16,"18"18"-1,-1 0 1,-17 18-16,0 17 16,0 0-1,0 18 1,0 0 0,0 0-1,0-18 1,0-17-16,0 0 15,0-1 1,0 1 0</inkml:trace>
  <inkml:trace contextRef="#ctx0" brushRef="#br1" timeOffset="55869.55">22948 4427 0,'0'0'16,"-17"0"-1,-1 0 16,0 0-15,1 18 0,-19 34-1,36-34-15,0 0 16,0 17 0,18-17-1,0-1 1,17-17-1,18 0 1,-53-17-16,35 17 16,0-36-1,-17 19 1,0-19 0,-18 19-16,-18-18 15,18 17 1,-35 0-1,17 18-15,0 0 16,-17 0 0,0 0-1,0 0-15</inkml:trace>
  <inkml:trace contextRef="#ctx0" brushRef="#br1" timeOffset="57563.59">16387 5926 0,'-18'-17'16,"18"52"15,0 35-15,18 1-1,-1-36 1,-17 1-16,53-19 15,-35 1 1,-1-18-16,19 0 16,-1-18-1,-17 1-15,-1-19 16,1-17 0,-18 36-1,0-1 1,0 53 15,0 36-15,0-53-16,0 34 15,0 19 1,0-18 0,0 0-1,0-36 1</inkml:trace>
  <inkml:trace contextRef="#ctx0" brushRef="#br1" timeOffset="57891.84">16298 5856 0,'0'0'16,"-17"0"-1,-1 0-15,0 0 16,1 35 0,-1-17-16,0 35 15,1 35 1,17 0-1,-18 35 1,18-52 0,35 17-1,1-35 1,-1-35-16</inkml:trace>
  <inkml:trace contextRef="#ctx0" brushRef="#br1" timeOffset="58190.63">17004 5909 0,'35'0'15,"-70"0"-15,105 35 16,-34 0 0,17 71-1,-36-35 1,-34 34 0,-19-34-1,-17 17 1,18-35-16</inkml:trace>
  <inkml:trace contextRef="#ctx0" brushRef="#br1" timeOffset="58773.75">18468 5979 0,'-18'0'31,"-17"35"1,-53 18-17,70-17-15,-35 34 16,0 1 0,-35 52-1,88-70-15,-35 35 16,17 71-1,36-53 1,17-18 0,36-53-1,35-17 1,-71-18-16,18-18 16,17 1-1</inkml:trace>
  <inkml:trace contextRef="#ctx0" brushRef="#br1" timeOffset="59151.93">18944 6473 0,'-17'0'16,"34"0"-16,-17 0 47,53 0-31,-18 0-16,36 0 15,17-18 1,-17 18-1,-36 0 1,-17 0-16,-1 0 16,-34 0 31,-1 0-32,18-17-15</inkml:trace>
  <inkml:trace contextRef="#ctx0" brushRef="#br1" timeOffset="60129.68">20126 6226 0,'0'18'31,"-18"-1"-15,1-17-16,-1 18 16,0 0-1,1-18-15,-1 17 16,-17-17-1,17 0 1,1-35 0,17 0-1,35-18 1,18 18 0,0 17-1,-18 18-15,0 35 16,18 18-1,-53 18 1,-17 17 0,-1-53-16,-35 36 15,18-1 1,-36 1 0,-17-18 15,70-71-16,18-17 1,18 0 0,35-1-1,0 19 1,0 17 0,-18 17-1,-17 19 1,-1 16-1,19 1 1,-19-17 0,-17-19-16,35-17 15</inkml:trace>
  <inkml:trace contextRef="#ctx0" brushRef="#br1" timeOffset="60521.68">20567 6279 0,'-18'0'15,"36"0"-15,-36-18 16,54 18-1,34-17 1,-17 17 0,18 0-1,-36 0 1,0 35 0,-35 0-1,0 36 1,0-1-1,0 1 1,0-36-16,0 18 16,0 0-1,-17-35 1,17 17 0,-18-35-16</inkml:trace>
  <inkml:trace contextRef="#ctx0" brushRef="#br1" timeOffset="60742.4">20585 6597 0,'0'-18'16,"0"36"-16,17-54 15,18 36 1,1 0-16,17-17 15,17-1 1,18 18 0,-52-18-16,-1 1 15,-17 17-15</inkml:trace>
  <inkml:trace contextRef="#ctx0" brushRef="#br1" timeOffset="61386.65">21308 6297 0,'-36'-18'32,"1"18"-17,18 0-15,-36 18 16,17-1-1,36 19 1,18-1 0,53 18-1,-1 0 1,-35-36 0,18 36-1,-53-35-15,18 17 16,-18 18-1,-53 0 1,0-18 0,-17-17-1,17-18 1,-18-18 0,53 1-16,18-36 15,18 17 1,53-34-1,17-1 1,0 18 0,-35 18-1,0-18 1,-35 0 0,-54 36-1,19 17-15,-1 0 16,-53 0-1,1 0 1,35 0 0,-1 17-1,19-17 1,17 18-16</inkml:trace>
  <inkml:trace contextRef="#ctx0" brushRef="#br1" timeOffset="61685.62">21696 6561 0,'17'0'15,"-17"18"1,0 0-1,0-1 1,0-52 78,0 17-94</inkml:trace>
  <inkml:trace contextRef="#ctx0" brushRef="#br1" timeOffset="62648.27">22631 6226 0,'0'0'15,"0"-18"16,-36 36 16,-17 35-31,1 18 0,-19 34-1,53-69-15,-17 52 16,0 18-1,35-18 1,53-53 0,-18 0-1,88-35 1,-87 0-16,17-17 16,35-36 15,-88 18-16,-18-1 1,1 36-16,-19-17 16,-17-1-1,-17 0 17</inkml:trace>
  <inkml:trace contextRef="#ctx0" brushRef="#br1" timeOffset="63262.51">23089 6508 0,'18'0'31,"-36"0"-31,18 18 31,-35-18-15,17 0-16,-17 0 15,0-18 1,35 1 0,0-36-1,17 35-15,89-35 31,-70 53-15,-19 0-16,18 0 16,1 53-1,-19 18 1,-34-1 0,-1-52-16,0 35 15,-70 17 1,18-17-1,17-17 1,35-36-16,1 17 16,-19-17-1,36-35 1,0 17-16,36 1 16,87-19 15,-70 54-16,0 17 1,-36 1 0,1-19-1,0 1-15,-18-1 16,17 1-16</inkml:trace>
  <inkml:trace contextRef="#ctx0" brushRef="#br1" timeOffset="64192.48">23636 6367 0,'0'0'16,"35"-17"15,18-1-16,-17 18 1,52 18 0,-53 17-1,-35 18 1,-18-18 0,-35 18-1,36-35-15,-18-1 16,-1 19-1,36-19 1,18-17 0,0 0-16,17 18 15,35-1 1,-52 1 0,35 35-1,-53-35-15,0 17 16,-18 18-1,-17-36 1,-18 19 0,35-19-16,-17 1 15,-18-18 1,18 0 0,0-35-1,17 17 1,18-17-16</inkml:trace>
  <inkml:trace contextRef="#ctx0" brushRef="#br1" timeOffset="64694.56">24342 6491 0,'0'-53'32,"0"106"-32,-36-124 15,1 71 1,-18 18 0,36-1-16,-36 19 15,35-19 1,18 36-1,0-35-15,18 17 16,17-35 0,0 0-1,18 0 1,-18-17-16,-17-19 16,0 1-1,-1-18 1,-17 35-1,0 36 17,18 53-17,-18-54-15,0 36 16,0 35 0,0-52-16,0-1 15,0 35 1,-18-34-1,18-19-15</inkml:trace>
  <inkml:trace contextRef="#ctx0" brushRef="#br1" timeOffset="65102.86">24518 6226 0,'0'0'16,"35"-18"-1,18 36 1,-17 17-1,-1 1 1,0 69 0,-17-52-1,-18 53 1,0-53-16,0 18 16,-53 52-1,35-70-15,-17 0 16,-36 35-1,1-53 1,17 1 0,35-36-16</inkml:trace>
  <inkml:trace contextRef="#ctx0" brushRef="#br1" timeOffset="65448.54">24853 6808 0,'0'-17'16,"18"17"-1,-1 0 1,1 17 0,0 71-1,-18-70 1,0 53 0,-36-1-1,19-17 1,-1 0-1,18-35 1</inkml:trace>
  <inkml:trace contextRef="#ctx0" brushRef="#br1" timeOffset="65825.33">25100 7002 0,'0'-17'16,"0"52"15,0 18-15,0-18-1,0-17 1,35-1-1,1-17 1,17-17 0,-36-1-1,-17 0-15,18-17 16,-18 0 0,0 0-1,-53-1 1,18 36-1,-1 0-15</inkml:trace>
  <inkml:trace contextRef="#ctx0" brushRef="#br1" timeOffset="73293.87">16880 1446 0,'0'-18'0,"-17"1"31,-36 17-16,-18 0 1,-17 0 0,18 0-1,-36 35 1,35 18 0,36-18-1,17 18 1,1 53-1,17-53-15,-18 0 16,18 0-16,-35 88 16,-36 106-1,18-36 1,-17 125 0,17-90-1,17 37 1,19-142-16,-18 176 15,-18 177 1,17-141 0,-17 176-1,18-194 1,0 177 0,0-18-1,35-177 1,0-176-16,0 142 15,0 69 1,0-175 0,17-1-1,1-141-15,35 36 16,-18-18 0,0-53-16,18 0 15,-35 0-15</inkml:trace>
  <inkml:trace contextRef="#ctx0" brushRef="#br1" timeOffset="73924.98">15416 6314 0,'0'0'15,"36"-17"1,-19 17-16,-17-18 16,-17 18-1,-54 18 1,1-18-1,-72 35 1,1 18 0,53 17-1,53-34-15,-18 52 16,0 88 0,35-52-1,18 123 1,-17 53-1,17-89 1,-18-105-16,0 106 16,1 140-1,-18 19 1,17-107 0,0-140-16,-17 123 15,-36 123 1,36-158-1,-18 105 1,53-246-16,-35 88 16,17 52-1,18-158-15,0 36 16,0-19 0,0 1-1</inkml:trace>
  <inkml:trace contextRef="#ctx0" brushRef="#br1" timeOffset="74333.47">13829 10777 0,'-18'18'16,"36"-36"-16,-36 53 15,18-17-15,18 17 16,17 18 0,-17-35-16,35 35 15,0 0 1,17-36-1,1 1 1,-1-36 0,54-17-1,-89 0-15,53-1 32,36-52-17,-18 0 1,-71 53-1,-53 52 1</inkml:trace>
  <inkml:trace contextRef="#ctx0" brushRef="#br1" timeOffset="74918.67">13829 11430 0,'0'0'0,"0"-18"15,0 0-15,0-17 16,18 17 31,34 36-31,-16-18-16,17 18 15,-18 35 1,-35-1-1,-35 19 1,17-36 0,-17 1-1,35-1 1,35-17 0,-17-1-16,17 1 15,0 17 1,-17 0-1,-36-17 1,-17 0 0,0-1-16,-18 1 15,-18 0 1,18-18 0,18-18-1,35 0-15</inkml:trace>
  <inkml:trace contextRef="#ctx0" brushRef="#br1" timeOffset="75281.23">14270 11430 0,'0'0'15,"70"0"1,-17 0 0,18 17-1,-36 36 1,-35 0 0,-17-35-16,17-1 0,-36 1 15,1 35 1,-53 0-1,88-36-15,0 1 16,0 0 0,35-18-1,0 0-15,-17 0 16,0-18-16,35 0 16</inkml:trace>
  <inkml:trace contextRef="#ctx0" brushRef="#br1" timeOffset="75407.23">14693 11606 0,'0'0'16,"35"0"0,-17 0-16</inkml:trace>
  <inkml:trace contextRef="#ctx0" brushRef="#br1" timeOffset="75832.59">14905 11359 0,'0'0'15,"0"-71"1,0 54 0,17 17-1,-17 17-15,18 19 16,-18 17-1,0 0 1,18-53-16,-18 35 16,0-18-1,35-17 17,-17 0-17,-1 0-15,19 0 16,52 53 15,-71-35-15,-17 0-1,-35 17 1,18-35-16,-19 0 16,-17 0-1,18 0 1,0 0-1,35-18-15</inkml:trace>
  <inkml:trace contextRef="#ctx0" brushRef="#br1" timeOffset="76019.92">15293 11377 0,'0'0'15,"35"35"1,-35-17-1,0 52 1,0-17 0,0-35-1,0-1 1,-17-17-16</inkml:trace>
  <inkml:trace contextRef="#ctx0" brushRef="#br1" timeOffset="76350.45">15540 11147 0,'0'18'31,"17"35"-15,1-35-16,-18 52 15,18-17 1,-18 18-1,0-54-15,0 18 16,0-17 0</inkml:trace>
  <inkml:trace contextRef="#ctx0" brushRef="#br1" timeOffset="76460.89">15452 11359 0,'35'0'16,"0"0"0</inkml:trace>
  <inkml:trace contextRef="#ctx0" brushRef="#br1" timeOffset="76743.78">15822 11271 0,'0'-18'15,"-18"18"1,-17 0 0,35 18-16,0-1 15,18 19 1,17 17 0,0-18-16,-17 0 15,17 0 1,-35 1-1,-53-19 1,0-17 0,-17-17-1,52 17-15</inkml:trace>
  <inkml:trace contextRef="#ctx0" brushRef="#br1" timeOffset="77185.22">16563 10583 0,'18'0'15,"-18"-18"17,0 71-17,0 18 1,-53 87-1,53-87-15,-36 70 16,-17 18 0,18-89-16,0 107 15,-18 70 1,35-159-16,1 35 16,-1-17-1,0-53 1,18-35-16</inkml:trace>
  <inkml:trace contextRef="#ctx0" brushRef="#br1" timeOffset="77593.3">17286 11006 0,'18'-17'16,"-36"34"-16,53-52 16,-52 0-1,-36 52 1,0 72 0,0-19-1,18-17-15,-1 53 16,1 53-1,18-89 1,34 18 0,18-52-1,1-36 1,-19 0-16,19-18 16,-36-53-1,0 18 1,-36 1-1,-17-1 1,53 17 0</inkml:trace>
  <inkml:trace contextRef="#ctx0" brushRef="#br1" timeOffset="77939.5">17445 11200 0,'0'18'16,"0"0"-16,-35 17 16,35 0-1,0-17-15,35 35 16,35-18 0,54-35 15,-54-53-16,-52 18 1,0 17 0,-18 18-1,0 35 1,0-17-16,-18 17 16,0 36-1,18-36 1,0-17-16</inkml:trace>
  <inkml:trace contextRef="#ctx0" brushRef="#br1" timeOffset="78096.5">17992 11447 0,'17'-17'16,"19"17"-16,-19 0 15,36 0 1,-35-18-16</inkml:trace>
  <inkml:trace contextRef="#ctx0" brushRef="#br1" timeOffset="78520.12">18433 11094 0,'0'0'0,"17"-35"15,-17 18-15,18 34 32,-18 89-17,0-35 1,0-1 0,-18-35-1,18-17 1,36-18 15,-19 0-15,1 0-16,70 0 15,-35 18 1,-35 35 0,-18-36-1,0 1-15,-18-1 16,-17 1-1,17-18-15,-17 0 0,17 0 16,0 0-16,-34-18 16,-1-17-1,35 18 1,18-1-16</inkml:trace>
  <inkml:trace contextRef="#ctx0" brushRef="#br1" timeOffset="78708.45">18750 11200 0,'0'18'15,"0"0"-15,0-1 16,0 18-16,0 107 47,0-125-32,0 1-15,0-1 16,-18-17-16</inkml:trace>
  <inkml:trace contextRef="#ctx0" brushRef="#br1" timeOffset="78849.89">18750 11042 0,'-18'-18'16,"36"36"-16,-53-36 16,35 0-16</inkml:trace>
  <inkml:trace contextRef="#ctx0" brushRef="#br1" timeOffset="79100.73">19244 11094 0,'0'0'0,"18"0"16,-18 18-16,0 35 16,0 53-1,0 17 1,0-52-1,0-812-15,0 1552 16,-18-793 0,36 0-16</inkml:trace>
  <inkml:trace contextRef="#ctx0" brushRef="#br1" timeOffset="79273.86">19544 11288 0,'18'0'15,"-36"0"-15,71 18 16,-36 0-16,1-1 16,-18 1-16</inkml:trace>
  <inkml:trace contextRef="#ctx0" brushRef="#br1" timeOffset="79619.86">16651 12082 0,'-247'35'32,"230"-35"-32,281-35 0,-511 70 15,282-35-15,18-17 16,18 17-16,476-35 31,-89 35-15,-140 0-1,140 35 1,-299-18-16,88 1 16,-18-18-1,-140 0-15,52-18 0</inkml:trace>
  <inkml:trace contextRef="#ctx0" brushRef="#br1" timeOffset="79777.02">19791 12047 0,'0'18'16,"0"-36"-16,-35 36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52DD27F-02F7-4C35-B130-3C4BD7DE8325}" type="datetimeFigureOut">
              <a:rPr lang="en-US" smtClean="0"/>
              <a:pPr/>
              <a:t>8/26/2025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36F7BDA-C18D-4598-BC27-898F115A82CF}" type="slidenum">
              <a:rPr lang="en-US" smtClean="0"/>
              <a:pPr/>
              <a:t>‹#›</a:t>
            </a:fld>
            <a:endParaRPr lang="en-US"/>
          </a:p>
        </p:txBody>
      </p:sp>
    </p:spTree>
    <p:extLst>
      <p:ext uri="{BB962C8B-B14F-4D97-AF65-F5344CB8AC3E}">
        <p14:creationId xmlns:p14="http://schemas.microsoft.com/office/powerpoint/2010/main" val="4094556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6F7BDA-C18D-4598-BC27-898F115A82CF}" type="slidenum">
              <a:rPr lang="en-US" smtClean="0"/>
              <a:pPr/>
              <a:t>1</a:t>
            </a:fld>
            <a:endParaRPr lang="en-US"/>
          </a:p>
        </p:txBody>
      </p:sp>
    </p:spTree>
    <p:extLst>
      <p:ext uri="{BB962C8B-B14F-4D97-AF65-F5344CB8AC3E}">
        <p14:creationId xmlns:p14="http://schemas.microsoft.com/office/powerpoint/2010/main" val="5035154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238464E-BC90-42CA-9BD7-F880F5235D20}" type="datetimeFigureOut">
              <a:rPr lang="en-US" smtClean="0"/>
              <a:pPr/>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val="24845563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38464E-BC90-42CA-9BD7-F880F5235D20}" type="datetimeFigureOut">
              <a:rPr lang="en-US" smtClean="0"/>
              <a:pPr/>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val="1399643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38464E-BC90-42CA-9BD7-F880F5235D20}" type="datetimeFigureOut">
              <a:rPr lang="en-US" smtClean="0"/>
              <a:pPr/>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val="4221172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38464E-BC90-42CA-9BD7-F880F5235D20}" type="datetimeFigureOut">
              <a:rPr lang="en-US" smtClean="0"/>
              <a:pPr/>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val="151498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38464E-BC90-42CA-9BD7-F880F5235D20}" type="datetimeFigureOut">
              <a:rPr lang="en-US" smtClean="0"/>
              <a:pPr/>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val="3979460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238464E-BC90-42CA-9BD7-F880F5235D20}" type="datetimeFigureOut">
              <a:rPr lang="en-US" smtClean="0"/>
              <a:pPr/>
              <a:t>8/26/2025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val="1158858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38464E-BC90-42CA-9BD7-F880F5235D20}" type="datetimeFigureOut">
              <a:rPr lang="en-US" smtClean="0"/>
              <a:pPr/>
              <a:t>8/26/2025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val="1915381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4849486"/>
            <a:ext cx="2133600" cy="273844"/>
          </a:xfrm>
        </p:spPr>
        <p:txBody>
          <a:bodyPr/>
          <a:lstStyle>
            <a:lvl1pPr>
              <a:defRPr>
                <a:solidFill>
                  <a:srgbClr val="FFC000"/>
                </a:solidFill>
              </a:defRPr>
            </a:lvl1pPr>
          </a:lstStyle>
          <a:p>
            <a:r>
              <a:rPr lang="en-US"/>
              <a:t>Pralay Mitra</a:t>
            </a:r>
            <a:endParaRPr lang="en-US" dirty="0"/>
          </a:p>
        </p:txBody>
      </p:sp>
      <p:sp>
        <p:nvSpPr>
          <p:cNvPr id="4" name="Footer Placeholder 3"/>
          <p:cNvSpPr>
            <a:spLocks noGrp="1"/>
          </p:cNvSpPr>
          <p:nvPr>
            <p:ph type="ftr" sz="quarter" idx="11"/>
          </p:nvPr>
        </p:nvSpPr>
        <p:spPr>
          <a:xfrm>
            <a:off x="2819400" y="4849486"/>
            <a:ext cx="3505200" cy="273844"/>
          </a:xfrm>
        </p:spPr>
        <p:txBody>
          <a:bodyPr/>
          <a:lstStyle>
            <a:lvl1pPr>
              <a:defRPr>
                <a:solidFill>
                  <a:srgbClr val="FFFF00"/>
                </a:solidFill>
              </a:defRPr>
            </a:lvl1pPr>
          </a:lstStyle>
          <a:p>
            <a:r>
              <a:rPr lang="en-US"/>
              <a:t>Programming and Data Structure – Autumn 2016</a:t>
            </a:r>
            <a:endParaRPr lang="en-US" dirty="0"/>
          </a:p>
        </p:txBody>
      </p:sp>
      <p:sp>
        <p:nvSpPr>
          <p:cNvPr id="5" name="Slide Number Placeholder 4"/>
          <p:cNvSpPr>
            <a:spLocks noGrp="1"/>
          </p:cNvSpPr>
          <p:nvPr>
            <p:ph type="sldNum" sz="quarter" idx="12"/>
          </p:nvPr>
        </p:nvSpPr>
        <p:spPr>
          <a:xfrm>
            <a:off x="6553200" y="4849486"/>
            <a:ext cx="2133600" cy="273844"/>
          </a:xfrm>
        </p:spPr>
        <p:txBody>
          <a:bodyPr/>
          <a:lstStyle/>
          <a:p>
            <a:fld id="{CEE52CA3-FBDC-4208-A4B9-2312B7B1D4EF}" type="slidenum">
              <a:rPr lang="en-US" smtClean="0"/>
              <a:pPr/>
              <a:t>‹#›</a:t>
            </a:fld>
            <a:endParaRPr lang="en-US" dirty="0"/>
          </a:p>
        </p:txBody>
      </p:sp>
    </p:spTree>
    <p:extLst>
      <p:ext uri="{BB962C8B-B14F-4D97-AF65-F5344CB8AC3E}">
        <p14:creationId xmlns:p14="http://schemas.microsoft.com/office/powerpoint/2010/main" val="3052336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38464E-BC90-42CA-9BD7-F880F5235D20}" type="datetimeFigureOut">
              <a:rPr lang="en-US" smtClean="0"/>
              <a:pPr/>
              <a:t>8/26/2025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val="1253579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38464E-BC90-42CA-9BD7-F880F5235D20}" type="datetimeFigureOut">
              <a:rPr lang="en-US" smtClean="0"/>
              <a:pPr/>
              <a:t>8/26/2025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val="731591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38464E-BC90-42CA-9BD7-F880F5235D20}" type="datetimeFigureOut">
              <a:rPr lang="en-US" smtClean="0"/>
              <a:pPr/>
              <a:t>8/26/2025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EE52CA3-FBDC-4208-A4B9-2312B7B1D4EF}" type="slidenum">
              <a:rPr lang="en-US" smtClean="0"/>
              <a:pPr/>
              <a:t>‹#›</a:t>
            </a:fld>
            <a:endParaRPr lang="en-US"/>
          </a:p>
        </p:txBody>
      </p:sp>
    </p:spTree>
    <p:extLst>
      <p:ext uri="{BB962C8B-B14F-4D97-AF65-F5344CB8AC3E}">
        <p14:creationId xmlns:p14="http://schemas.microsoft.com/office/powerpoint/2010/main" val="618638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Pralay Mitra </a:t>
            </a:r>
            <a:endParaRPr lang="en-US" dirty="0"/>
          </a:p>
        </p:txBody>
      </p:sp>
      <p:sp>
        <p:nvSpPr>
          <p:cNvPr id="5" name="Footer Placeholder 4"/>
          <p:cNvSpPr>
            <a:spLocks noGrp="1"/>
          </p:cNvSpPr>
          <p:nvPr>
            <p:ph type="ftr" sz="quarter" idx="3"/>
          </p:nvPr>
        </p:nvSpPr>
        <p:spPr>
          <a:xfrm>
            <a:off x="2895600" y="4767263"/>
            <a:ext cx="3276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Programming and Data Structure – Autumn 2016</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CEE52CA3-FBDC-4208-A4B9-2312B7B1D4EF}" type="slidenum">
              <a:rPr lang="en-US" smtClean="0"/>
              <a:pPr/>
              <a:t>‹#›</a:t>
            </a:fld>
            <a:endParaRPr lang="en-US"/>
          </a:p>
        </p:txBody>
      </p:sp>
    </p:spTree>
    <p:extLst>
      <p:ext uri="{BB962C8B-B14F-4D97-AF65-F5344CB8AC3E}">
        <p14:creationId xmlns:p14="http://schemas.microsoft.com/office/powerpoint/2010/main" val="3888235161"/>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customXml" Target="../ink/ink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ustomXml" Target="../ink/ink3.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customXml" Target="../ink/ink4.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customXml" Target="../ink/ink5.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customXml" Target="../ink/ink6.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customXml" Target="../ink/ink7.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customXml" Target="../ink/ink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914400"/>
            <a:ext cx="8915400" cy="1614488"/>
          </a:xfrm>
        </p:spPr>
        <p:txBody>
          <a:bodyPr>
            <a:normAutofit fontScale="90000"/>
          </a:bodyPr>
          <a:lstStyle/>
          <a:p>
            <a:r>
              <a:rPr lang="en-US" altLang="en-US" sz="4000" b="1" dirty="0">
                <a:solidFill>
                  <a:srgbClr val="000099"/>
                </a:solidFill>
              </a:rPr>
              <a:t>Number System </a:t>
            </a:r>
            <a:br>
              <a:rPr lang="en-US" altLang="en-US" sz="4000" b="1" dirty="0">
                <a:solidFill>
                  <a:srgbClr val="000099"/>
                </a:solidFill>
              </a:rPr>
            </a:br>
            <a:r>
              <a:rPr lang="en-US" altLang="en-US" sz="4000" b="1" dirty="0">
                <a:solidFill>
                  <a:srgbClr val="000099"/>
                </a:solidFill>
              </a:rPr>
              <a:t>and </a:t>
            </a:r>
            <a:br>
              <a:rPr lang="en-US" altLang="en-US" sz="4000" b="1" dirty="0">
                <a:solidFill>
                  <a:srgbClr val="000099"/>
                </a:solidFill>
              </a:rPr>
            </a:br>
            <a:r>
              <a:rPr lang="en-US" altLang="en-US" sz="4000" b="1" dirty="0">
                <a:solidFill>
                  <a:srgbClr val="000099"/>
                </a:solidFill>
              </a:rPr>
              <a:t>Code Conversion</a:t>
            </a:r>
          </a:p>
        </p:txBody>
      </p:sp>
    </p:spTree>
    <p:extLst>
      <p:ext uri="{BB962C8B-B14F-4D97-AF65-F5344CB8AC3E}">
        <p14:creationId xmlns:p14="http://schemas.microsoft.com/office/powerpoint/2010/main" val="38224705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Examples</a:t>
            </a:r>
          </a:p>
        </p:txBody>
      </p:sp>
      <p:sp>
        <p:nvSpPr>
          <p:cNvPr id="12291" name="Rectangle 3"/>
          <p:cNvSpPr>
            <a:spLocks noGrp="1" noChangeArrowheads="1"/>
          </p:cNvSpPr>
          <p:nvPr>
            <p:ph idx="1"/>
          </p:nvPr>
        </p:nvSpPr>
        <p:spPr>
          <a:xfrm>
            <a:off x="304800" y="1028700"/>
            <a:ext cx="8458200" cy="3543300"/>
          </a:xfrm>
        </p:spPr>
        <p:txBody>
          <a:bodyPr>
            <a:normAutofit fontScale="92500" lnSpcReduction="20000"/>
          </a:bodyPr>
          <a:lstStyle/>
          <a:p>
            <a:pPr marL="533400" indent="-533400" algn="just" eaLnBrk="1" hangingPunct="1">
              <a:buFontTx/>
              <a:buAutoNum type="arabicPeriod"/>
            </a:pPr>
            <a:r>
              <a:rPr lang="en-US" altLang="en-US" sz="2400" dirty="0"/>
              <a:t>101011  </a:t>
            </a:r>
            <a:r>
              <a:rPr lang="en-US" altLang="en-US" sz="2400" dirty="0">
                <a:sym typeface="Wingdings" pitchFamily="2" charset="2"/>
              </a:rPr>
              <a:t>  1x2</a:t>
            </a:r>
            <a:r>
              <a:rPr lang="en-US" altLang="en-US" sz="2400" baseline="30000" dirty="0">
                <a:sym typeface="Wingdings" pitchFamily="2" charset="2"/>
              </a:rPr>
              <a:t>5</a:t>
            </a:r>
            <a:r>
              <a:rPr lang="en-US" altLang="en-US" sz="2400" dirty="0">
                <a:sym typeface="Wingdings" pitchFamily="2" charset="2"/>
              </a:rPr>
              <a:t> + 0x2</a:t>
            </a:r>
            <a:r>
              <a:rPr lang="en-US" altLang="en-US" sz="2400" baseline="30000" dirty="0">
                <a:sym typeface="Wingdings" pitchFamily="2" charset="2"/>
              </a:rPr>
              <a:t>4</a:t>
            </a:r>
            <a:r>
              <a:rPr lang="en-US" altLang="en-US" sz="2400" dirty="0">
                <a:sym typeface="Wingdings" pitchFamily="2" charset="2"/>
              </a:rPr>
              <a:t> + 1x2</a:t>
            </a:r>
            <a:r>
              <a:rPr lang="en-US" altLang="en-US" sz="2400" baseline="30000" dirty="0">
                <a:sym typeface="Wingdings" pitchFamily="2" charset="2"/>
              </a:rPr>
              <a:t>3</a:t>
            </a:r>
            <a:r>
              <a:rPr lang="en-US" altLang="en-US" sz="2400" dirty="0">
                <a:sym typeface="Wingdings" pitchFamily="2" charset="2"/>
              </a:rPr>
              <a:t> + 0x2</a:t>
            </a:r>
            <a:r>
              <a:rPr lang="en-US" altLang="en-US" sz="2400" baseline="30000" dirty="0">
                <a:sym typeface="Wingdings" pitchFamily="2" charset="2"/>
              </a:rPr>
              <a:t>2</a:t>
            </a:r>
            <a:r>
              <a:rPr lang="en-US" altLang="en-US" sz="2400" dirty="0">
                <a:sym typeface="Wingdings" pitchFamily="2" charset="2"/>
              </a:rPr>
              <a:t> + 1x2</a:t>
            </a:r>
            <a:r>
              <a:rPr lang="en-US" altLang="en-US" sz="2400" baseline="30000" dirty="0">
                <a:sym typeface="Wingdings" pitchFamily="2" charset="2"/>
              </a:rPr>
              <a:t>1</a:t>
            </a:r>
            <a:r>
              <a:rPr lang="en-US" altLang="en-US" sz="2400" dirty="0">
                <a:sym typeface="Wingdings" pitchFamily="2" charset="2"/>
              </a:rPr>
              <a:t> + 1x2</a:t>
            </a:r>
            <a:r>
              <a:rPr lang="en-US" altLang="en-US" sz="2400" baseline="30000" dirty="0">
                <a:sym typeface="Wingdings" pitchFamily="2" charset="2"/>
              </a:rPr>
              <a:t>0</a:t>
            </a:r>
          </a:p>
          <a:p>
            <a:pPr marL="533400" indent="-533400" algn="just" eaLnBrk="1" hangingPunct="1">
              <a:buFontTx/>
              <a:buNone/>
            </a:pPr>
            <a:r>
              <a:rPr lang="en-US" altLang="en-US" sz="2400" dirty="0"/>
              <a:t>				= 43</a:t>
            </a:r>
          </a:p>
          <a:p>
            <a:pPr marL="533400" indent="-533400" algn="just" eaLnBrk="1" hangingPunct="1">
              <a:buFontTx/>
              <a:buNone/>
            </a:pPr>
            <a:r>
              <a:rPr lang="en-US" altLang="en-US" sz="2400" dirty="0">
                <a:solidFill>
                  <a:srgbClr val="FFC000"/>
                </a:solidFill>
              </a:rPr>
              <a:t>		</a:t>
            </a:r>
            <a:r>
              <a:rPr lang="en-US" altLang="en-US" sz="2400" dirty="0">
                <a:solidFill>
                  <a:srgbClr val="FF0000"/>
                </a:solidFill>
              </a:rPr>
              <a:t>(101011)</a:t>
            </a:r>
            <a:r>
              <a:rPr lang="en-US" altLang="en-US" sz="2400" baseline="-25000" dirty="0">
                <a:solidFill>
                  <a:srgbClr val="FF0000"/>
                </a:solidFill>
              </a:rPr>
              <a:t>2</a:t>
            </a:r>
            <a:r>
              <a:rPr lang="en-US" altLang="en-US" sz="2400" dirty="0">
                <a:solidFill>
                  <a:srgbClr val="FF0000"/>
                </a:solidFill>
              </a:rPr>
              <a:t> = (43)</a:t>
            </a:r>
            <a:r>
              <a:rPr lang="en-US" altLang="en-US" sz="2400" baseline="-25000" dirty="0">
                <a:solidFill>
                  <a:srgbClr val="FF0000"/>
                </a:solidFill>
              </a:rPr>
              <a:t>10</a:t>
            </a:r>
          </a:p>
          <a:p>
            <a:pPr marL="533400" indent="-533400" algn="just" eaLnBrk="1" hangingPunct="1">
              <a:buFontTx/>
              <a:buNone/>
            </a:pPr>
            <a:endParaRPr lang="en-US" altLang="en-US" sz="2400" baseline="-25000" dirty="0">
              <a:solidFill>
                <a:srgbClr val="993300"/>
              </a:solidFill>
            </a:endParaRPr>
          </a:p>
          <a:p>
            <a:pPr marL="533400" indent="-533400" algn="just" eaLnBrk="1" hangingPunct="1">
              <a:buFontTx/>
              <a:buAutoNum type="arabicPeriod" startAt="2"/>
            </a:pPr>
            <a:r>
              <a:rPr lang="en-US" altLang="en-US" sz="2400" dirty="0"/>
              <a:t>.0101      </a:t>
            </a:r>
            <a:r>
              <a:rPr lang="en-US" altLang="en-US" sz="2400" dirty="0">
                <a:sym typeface="Wingdings" pitchFamily="2" charset="2"/>
              </a:rPr>
              <a:t>  0x2</a:t>
            </a:r>
            <a:r>
              <a:rPr lang="en-US" altLang="en-US" sz="2400" baseline="30000" dirty="0">
                <a:sym typeface="Wingdings" pitchFamily="2" charset="2"/>
              </a:rPr>
              <a:t>-1</a:t>
            </a:r>
            <a:r>
              <a:rPr lang="en-US" altLang="en-US" sz="2400" dirty="0">
                <a:sym typeface="Wingdings" pitchFamily="2" charset="2"/>
              </a:rPr>
              <a:t> + 1x2</a:t>
            </a:r>
            <a:r>
              <a:rPr lang="en-US" altLang="en-US" sz="2400" baseline="30000" dirty="0">
                <a:sym typeface="Wingdings" pitchFamily="2" charset="2"/>
              </a:rPr>
              <a:t>-2</a:t>
            </a:r>
            <a:r>
              <a:rPr lang="en-US" altLang="en-US" sz="2400" dirty="0">
                <a:sym typeface="Wingdings" pitchFamily="2" charset="2"/>
              </a:rPr>
              <a:t> + 0x2</a:t>
            </a:r>
            <a:r>
              <a:rPr lang="en-US" altLang="en-US" sz="2400" baseline="30000" dirty="0">
                <a:sym typeface="Wingdings" pitchFamily="2" charset="2"/>
              </a:rPr>
              <a:t>-3</a:t>
            </a:r>
            <a:r>
              <a:rPr lang="en-US" altLang="en-US" sz="2400" dirty="0">
                <a:sym typeface="Wingdings" pitchFamily="2" charset="2"/>
              </a:rPr>
              <a:t> + 1x2</a:t>
            </a:r>
            <a:r>
              <a:rPr lang="en-US" altLang="en-US" sz="2400" baseline="30000" dirty="0">
                <a:sym typeface="Wingdings" pitchFamily="2" charset="2"/>
              </a:rPr>
              <a:t>-4</a:t>
            </a:r>
          </a:p>
          <a:p>
            <a:pPr marL="533400" indent="-533400" algn="just" eaLnBrk="1" hangingPunct="1">
              <a:buFontTx/>
              <a:buNone/>
            </a:pPr>
            <a:r>
              <a:rPr lang="en-US" altLang="en-US" sz="2400" baseline="30000" dirty="0"/>
              <a:t>				</a:t>
            </a:r>
            <a:r>
              <a:rPr lang="en-US" altLang="en-US" sz="2400" dirty="0"/>
              <a:t>= .3125</a:t>
            </a:r>
          </a:p>
          <a:p>
            <a:pPr marL="533400" indent="-533400" algn="just" eaLnBrk="1" hangingPunct="1">
              <a:buFontTx/>
              <a:buNone/>
            </a:pPr>
            <a:r>
              <a:rPr lang="en-US" altLang="en-US" sz="2400" dirty="0">
                <a:solidFill>
                  <a:srgbClr val="FFC000"/>
                </a:solidFill>
              </a:rPr>
              <a:t>		</a:t>
            </a:r>
            <a:r>
              <a:rPr lang="en-US" altLang="en-US" sz="2400" dirty="0">
                <a:solidFill>
                  <a:srgbClr val="FF0000"/>
                </a:solidFill>
              </a:rPr>
              <a:t>(.0101)</a:t>
            </a:r>
            <a:r>
              <a:rPr lang="en-US" altLang="en-US" sz="2400" baseline="-25000" dirty="0">
                <a:solidFill>
                  <a:srgbClr val="FF0000"/>
                </a:solidFill>
              </a:rPr>
              <a:t>2</a:t>
            </a:r>
            <a:r>
              <a:rPr lang="en-US" altLang="en-US" sz="2400" dirty="0">
                <a:solidFill>
                  <a:srgbClr val="FF0000"/>
                </a:solidFill>
              </a:rPr>
              <a:t> = (.3125)</a:t>
            </a:r>
            <a:r>
              <a:rPr lang="en-US" altLang="en-US" sz="2400" baseline="-25000" dirty="0">
                <a:solidFill>
                  <a:srgbClr val="FF0000"/>
                </a:solidFill>
              </a:rPr>
              <a:t>10</a:t>
            </a:r>
          </a:p>
          <a:p>
            <a:pPr marL="533400" indent="-533400" algn="just" eaLnBrk="1" hangingPunct="1">
              <a:buFontTx/>
              <a:buNone/>
            </a:pPr>
            <a:endParaRPr lang="en-US" altLang="en-US" sz="2400" baseline="-25000" dirty="0">
              <a:solidFill>
                <a:srgbClr val="993300"/>
              </a:solidFill>
            </a:endParaRPr>
          </a:p>
          <a:p>
            <a:pPr marL="533400" indent="-533400" algn="just" eaLnBrk="1" hangingPunct="1">
              <a:buFontTx/>
              <a:buAutoNum type="arabicPeriod" startAt="3"/>
            </a:pPr>
            <a:r>
              <a:rPr lang="en-US" altLang="en-US" sz="2400" dirty="0"/>
              <a:t>101.11    </a:t>
            </a:r>
            <a:r>
              <a:rPr lang="en-US" altLang="en-US" sz="2400" dirty="0">
                <a:sym typeface="Wingdings" pitchFamily="2" charset="2"/>
              </a:rPr>
              <a:t>  1x2</a:t>
            </a:r>
            <a:r>
              <a:rPr lang="en-US" altLang="en-US" sz="2400" baseline="30000" dirty="0">
                <a:sym typeface="Wingdings" pitchFamily="2" charset="2"/>
              </a:rPr>
              <a:t>2</a:t>
            </a:r>
            <a:r>
              <a:rPr lang="en-US" altLang="en-US" sz="2400" dirty="0">
                <a:sym typeface="Wingdings" pitchFamily="2" charset="2"/>
              </a:rPr>
              <a:t> + 0x2</a:t>
            </a:r>
            <a:r>
              <a:rPr lang="en-US" altLang="en-US" sz="2400" baseline="30000" dirty="0">
                <a:sym typeface="Wingdings" pitchFamily="2" charset="2"/>
              </a:rPr>
              <a:t>1</a:t>
            </a:r>
            <a:r>
              <a:rPr lang="en-US" altLang="en-US" sz="2400" dirty="0">
                <a:sym typeface="Wingdings" pitchFamily="2" charset="2"/>
              </a:rPr>
              <a:t> + 1x2</a:t>
            </a:r>
            <a:r>
              <a:rPr lang="en-US" altLang="en-US" sz="2400" baseline="30000" dirty="0">
                <a:sym typeface="Wingdings" pitchFamily="2" charset="2"/>
              </a:rPr>
              <a:t>0</a:t>
            </a:r>
            <a:r>
              <a:rPr lang="en-US" altLang="en-US" sz="2400" dirty="0">
                <a:sym typeface="Wingdings" pitchFamily="2" charset="2"/>
              </a:rPr>
              <a:t> + 1x2</a:t>
            </a:r>
            <a:r>
              <a:rPr lang="en-US" altLang="en-US" sz="2400" baseline="30000" dirty="0">
                <a:sym typeface="Wingdings" pitchFamily="2" charset="2"/>
              </a:rPr>
              <a:t>-1</a:t>
            </a:r>
            <a:r>
              <a:rPr lang="en-US" altLang="en-US" sz="2400" dirty="0">
                <a:sym typeface="Wingdings" pitchFamily="2" charset="2"/>
              </a:rPr>
              <a:t> + 1x2</a:t>
            </a:r>
            <a:r>
              <a:rPr lang="en-US" altLang="en-US" sz="2400" baseline="30000" dirty="0">
                <a:sym typeface="Wingdings" pitchFamily="2" charset="2"/>
              </a:rPr>
              <a:t>-2</a:t>
            </a:r>
          </a:p>
          <a:p>
            <a:pPr marL="533400" indent="-533400" algn="just" eaLnBrk="1" hangingPunct="1">
              <a:buFontTx/>
              <a:buNone/>
            </a:pPr>
            <a:r>
              <a:rPr lang="en-US" altLang="en-US" sz="2400" baseline="30000" dirty="0"/>
              <a:t>				</a:t>
            </a:r>
            <a:r>
              <a:rPr lang="en-US" altLang="en-US" sz="2400" dirty="0"/>
              <a:t>5.75</a:t>
            </a:r>
          </a:p>
          <a:p>
            <a:pPr marL="533400" indent="-533400" algn="just" eaLnBrk="1" hangingPunct="1">
              <a:buFontTx/>
              <a:buNone/>
            </a:pPr>
            <a:r>
              <a:rPr lang="en-US" altLang="en-US" sz="2400" dirty="0">
                <a:solidFill>
                  <a:srgbClr val="FFC000"/>
                </a:solidFill>
              </a:rPr>
              <a:t>	</a:t>
            </a:r>
            <a:r>
              <a:rPr lang="en-US" altLang="en-US" sz="2400" dirty="0">
                <a:solidFill>
                  <a:srgbClr val="FF0000"/>
                </a:solidFill>
              </a:rPr>
              <a:t>	(101.11)</a:t>
            </a:r>
            <a:r>
              <a:rPr lang="en-US" altLang="en-US" sz="2400" baseline="-25000" dirty="0">
                <a:solidFill>
                  <a:srgbClr val="FF0000"/>
                </a:solidFill>
              </a:rPr>
              <a:t>2</a:t>
            </a:r>
            <a:r>
              <a:rPr lang="en-US" altLang="en-US" sz="2400" dirty="0">
                <a:solidFill>
                  <a:srgbClr val="FF0000"/>
                </a:solidFill>
              </a:rPr>
              <a:t> = (5.75)</a:t>
            </a:r>
            <a:r>
              <a:rPr lang="en-US" altLang="en-US" sz="2400" baseline="-25000" dirty="0">
                <a:solidFill>
                  <a:srgbClr val="FF0000"/>
                </a:solidFill>
              </a:rPr>
              <a:t>10</a:t>
            </a:r>
          </a:p>
        </p:txBody>
      </p:sp>
    </p:spTree>
    <p:extLst>
      <p:ext uri="{BB962C8B-B14F-4D97-AF65-F5344CB8AC3E}">
        <p14:creationId xmlns:p14="http://schemas.microsoft.com/office/powerpoint/2010/main" val="13966333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500034" y="428610"/>
            <a:ext cx="8229600" cy="857250"/>
          </a:xfrm>
        </p:spPr>
        <p:txBody>
          <a:bodyPr>
            <a:normAutofit fontScale="90000"/>
          </a:bodyPr>
          <a:lstStyle/>
          <a:p>
            <a:r>
              <a:rPr lang="en-US" altLang="en-US" b="1" dirty="0">
                <a:solidFill>
                  <a:srgbClr val="000099"/>
                </a:solidFill>
              </a:rPr>
              <a:t>Binary-to-Octal Conversion</a:t>
            </a:r>
            <a:br>
              <a:rPr lang="en-US" sz="4000" dirty="0">
                <a:solidFill>
                  <a:srgbClr val="000099"/>
                </a:solidFill>
              </a:rPr>
            </a:br>
            <a:endParaRPr lang="en-US" dirty="0">
              <a:solidFill>
                <a:srgbClr val="000099"/>
              </a:solidFill>
            </a:endParaRPr>
          </a:p>
        </p:txBody>
      </p:sp>
      <p:sp>
        <p:nvSpPr>
          <p:cNvPr id="29699" name="Rectangle 3"/>
          <p:cNvSpPr>
            <a:spLocks noGrp="1" noChangeArrowheads="1"/>
          </p:cNvSpPr>
          <p:nvPr>
            <p:ph type="body" idx="1"/>
          </p:nvPr>
        </p:nvSpPr>
        <p:spPr/>
        <p:txBody>
          <a:bodyPr/>
          <a:lstStyle/>
          <a:p>
            <a:pPr algn="just"/>
            <a:r>
              <a:rPr lang="en-US" sz="2000" dirty="0"/>
              <a:t>Conversion of a binary number to an octal number is the reverse of the octal-to-binary conversion.</a:t>
            </a:r>
          </a:p>
          <a:p>
            <a:pPr algn="just"/>
            <a:r>
              <a:rPr lang="en-US" sz="2000" dirty="0"/>
              <a:t>Let’s convert the following binary numbers to octal:</a:t>
            </a:r>
          </a:p>
          <a:p>
            <a:pPr algn="just"/>
            <a:r>
              <a:rPr lang="en-US" sz="2000" dirty="0"/>
              <a:t>      1 1 0 1 0 1              1 0 1 1 1 1 0 0 1 </a:t>
            </a:r>
          </a:p>
          <a:p>
            <a:pPr algn="just"/>
            <a:r>
              <a:rPr lang="en-US" sz="2000" dirty="0"/>
              <a:t>          6      5   = 65         5       7       1    = 571</a:t>
            </a:r>
            <a:endParaRPr lang="en-US" sz="2400" b="1" dirty="0"/>
          </a:p>
        </p:txBody>
      </p:sp>
      <p:sp>
        <p:nvSpPr>
          <p:cNvPr id="29700" name="Line 4"/>
          <p:cNvSpPr>
            <a:spLocks noChangeShapeType="1"/>
          </p:cNvSpPr>
          <p:nvPr/>
        </p:nvSpPr>
        <p:spPr bwMode="auto">
          <a:xfrm>
            <a:off x="1214414" y="2541227"/>
            <a:ext cx="533400" cy="0"/>
          </a:xfrm>
          <a:prstGeom prst="line">
            <a:avLst/>
          </a:prstGeom>
          <a:noFill/>
          <a:ln w="9525">
            <a:solidFill>
              <a:schemeClr val="tx1"/>
            </a:solidFill>
            <a:round/>
            <a:headEnd/>
            <a:tailEnd/>
          </a:ln>
          <a:effectLst/>
        </p:spPr>
        <p:txBody>
          <a:bodyPr/>
          <a:lstStyle/>
          <a:p>
            <a:endParaRPr lang="en-US"/>
          </a:p>
        </p:txBody>
      </p:sp>
      <p:sp>
        <p:nvSpPr>
          <p:cNvPr id="29701" name="Line 5"/>
          <p:cNvSpPr>
            <a:spLocks noChangeShapeType="1"/>
          </p:cNvSpPr>
          <p:nvPr/>
        </p:nvSpPr>
        <p:spPr bwMode="auto">
          <a:xfrm>
            <a:off x="1785918" y="2541227"/>
            <a:ext cx="533400" cy="0"/>
          </a:xfrm>
          <a:prstGeom prst="line">
            <a:avLst/>
          </a:prstGeom>
          <a:noFill/>
          <a:ln w="9525">
            <a:solidFill>
              <a:schemeClr val="tx1"/>
            </a:solidFill>
            <a:round/>
            <a:headEnd/>
            <a:tailEnd/>
          </a:ln>
          <a:effectLst/>
        </p:spPr>
        <p:txBody>
          <a:bodyPr/>
          <a:lstStyle/>
          <a:p>
            <a:endParaRPr lang="en-US"/>
          </a:p>
        </p:txBody>
      </p:sp>
      <p:sp>
        <p:nvSpPr>
          <p:cNvPr id="29702" name="Line 6"/>
          <p:cNvSpPr>
            <a:spLocks noChangeShapeType="1"/>
          </p:cNvSpPr>
          <p:nvPr/>
        </p:nvSpPr>
        <p:spPr bwMode="auto">
          <a:xfrm flipH="1">
            <a:off x="4286248" y="2541227"/>
            <a:ext cx="609600" cy="0"/>
          </a:xfrm>
          <a:prstGeom prst="line">
            <a:avLst/>
          </a:prstGeom>
          <a:noFill/>
          <a:ln w="9525">
            <a:solidFill>
              <a:schemeClr val="tx1"/>
            </a:solidFill>
            <a:round/>
            <a:headEnd/>
            <a:tailEnd/>
          </a:ln>
          <a:effectLst/>
        </p:spPr>
        <p:txBody>
          <a:bodyPr/>
          <a:lstStyle/>
          <a:p>
            <a:endParaRPr lang="en-US"/>
          </a:p>
        </p:txBody>
      </p:sp>
      <p:sp>
        <p:nvSpPr>
          <p:cNvPr id="29703" name="Line 7"/>
          <p:cNvSpPr>
            <a:spLocks noChangeShapeType="1"/>
          </p:cNvSpPr>
          <p:nvPr/>
        </p:nvSpPr>
        <p:spPr bwMode="auto">
          <a:xfrm flipH="1">
            <a:off x="3643306" y="2541227"/>
            <a:ext cx="609600" cy="0"/>
          </a:xfrm>
          <a:prstGeom prst="line">
            <a:avLst/>
          </a:prstGeom>
          <a:noFill/>
          <a:ln w="9525">
            <a:solidFill>
              <a:schemeClr val="tx1"/>
            </a:solidFill>
            <a:round/>
            <a:headEnd/>
            <a:tailEnd/>
          </a:ln>
          <a:effectLst/>
        </p:spPr>
        <p:txBody>
          <a:bodyPr/>
          <a:lstStyle/>
          <a:p>
            <a:endParaRPr lang="en-US"/>
          </a:p>
        </p:txBody>
      </p:sp>
      <p:sp>
        <p:nvSpPr>
          <p:cNvPr id="29704" name="Line 8"/>
          <p:cNvSpPr>
            <a:spLocks noChangeShapeType="1"/>
          </p:cNvSpPr>
          <p:nvPr/>
        </p:nvSpPr>
        <p:spPr bwMode="auto">
          <a:xfrm flipH="1">
            <a:off x="3000364" y="2541227"/>
            <a:ext cx="609600" cy="0"/>
          </a:xfrm>
          <a:prstGeom prst="line">
            <a:avLst/>
          </a:prstGeom>
          <a:noFill/>
          <a:ln w="9525">
            <a:solidFill>
              <a:schemeClr val="tx1"/>
            </a:solidFill>
            <a:round/>
            <a:headEnd/>
            <a:tailEnd/>
          </a:ln>
          <a:effectLst/>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Binary-to-Octal Conversion</a:t>
            </a:r>
          </a:p>
        </p:txBody>
      </p:sp>
      <p:sp>
        <p:nvSpPr>
          <p:cNvPr id="11267" name="Rectangle 3"/>
          <p:cNvSpPr>
            <a:spLocks noGrp="1" noChangeArrowheads="1"/>
          </p:cNvSpPr>
          <p:nvPr>
            <p:ph idx="1"/>
          </p:nvPr>
        </p:nvSpPr>
        <p:spPr/>
        <p:txBody>
          <a:bodyPr>
            <a:normAutofit/>
          </a:bodyPr>
          <a:lstStyle/>
          <a:p>
            <a:pPr algn="just"/>
            <a:r>
              <a:rPr lang="en-US" sz="2000" dirty="0"/>
              <a:t>Group bits into sets of threes, starting from the RHS.</a:t>
            </a:r>
          </a:p>
          <a:p>
            <a:pPr algn="just"/>
            <a:r>
              <a:rPr lang="en-US" sz="2000" dirty="0"/>
              <a:t>Convert each set to octal digits.</a:t>
            </a:r>
            <a:endParaRPr lang="en-US" altLang="en-US" sz="2000" baseline="30000" dirty="0"/>
          </a:p>
        </p:txBody>
      </p:sp>
      <p:pic>
        <p:nvPicPr>
          <p:cNvPr id="2050" name="Picture 2"/>
          <p:cNvPicPr>
            <a:picLocks noChangeAspect="1" noChangeArrowheads="1"/>
          </p:cNvPicPr>
          <p:nvPr/>
        </p:nvPicPr>
        <p:blipFill>
          <a:blip r:embed="rId2"/>
          <a:srcRect/>
          <a:stretch>
            <a:fillRect/>
          </a:stretch>
        </p:blipFill>
        <p:spPr bwMode="auto">
          <a:xfrm>
            <a:off x="142844" y="2000246"/>
            <a:ext cx="8753475" cy="3009900"/>
          </a:xfrm>
          <a:prstGeom prst="rect">
            <a:avLst/>
          </a:prstGeom>
          <a:noFill/>
          <a:ln w="9525">
            <a:noFill/>
            <a:miter lim="800000"/>
            <a:headEnd/>
            <a:tailEnd/>
          </a:ln>
          <a:effectLst/>
        </p:spPr>
      </p:pic>
    </p:spTree>
    <p:extLst>
      <p:ext uri="{BB962C8B-B14F-4D97-AF65-F5344CB8AC3E}">
        <p14:creationId xmlns:p14="http://schemas.microsoft.com/office/powerpoint/2010/main" val="3526232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Binary-to-Hexadecimal</a:t>
            </a:r>
            <a:r>
              <a:rPr lang="en-US" altLang="en-US" sz="4000" b="1" dirty="0">
                <a:solidFill>
                  <a:srgbClr val="FFFF00"/>
                </a:solidFill>
              </a:rPr>
              <a:t> </a:t>
            </a:r>
            <a:r>
              <a:rPr lang="en-US" altLang="en-US" sz="4000" b="1" dirty="0">
                <a:solidFill>
                  <a:srgbClr val="000099"/>
                </a:solidFill>
              </a:rPr>
              <a:t>Conversion</a:t>
            </a:r>
          </a:p>
        </p:txBody>
      </p:sp>
      <p:sp>
        <p:nvSpPr>
          <p:cNvPr id="109571" name="Rectangle 3"/>
          <p:cNvSpPr>
            <a:spLocks noGrp="1" noChangeArrowheads="1"/>
          </p:cNvSpPr>
          <p:nvPr>
            <p:ph idx="1"/>
          </p:nvPr>
        </p:nvSpPr>
        <p:spPr/>
        <p:txBody>
          <a:bodyPr rtlCol="0">
            <a:normAutofit fontScale="77500" lnSpcReduction="20000"/>
          </a:bodyPr>
          <a:lstStyle/>
          <a:p>
            <a:pPr algn="just" eaLnBrk="1" fontAlgn="auto" hangingPunct="1">
              <a:spcAft>
                <a:spcPts val="0"/>
              </a:spcAft>
              <a:defRPr/>
            </a:pPr>
            <a:r>
              <a:rPr lang="en-US" dirty="0">
                <a:solidFill>
                  <a:srgbClr val="000099"/>
                </a:solidFill>
              </a:rPr>
              <a:t>For the integer part,</a:t>
            </a:r>
          </a:p>
          <a:p>
            <a:pPr lvl="1" algn="just" eaLnBrk="1" fontAlgn="auto" hangingPunct="1">
              <a:spcAft>
                <a:spcPts val="0"/>
              </a:spcAft>
              <a:defRPr/>
            </a:pPr>
            <a:r>
              <a:rPr lang="en-US" dirty="0"/>
              <a:t>Scan the binary number from </a:t>
            </a:r>
            <a:r>
              <a:rPr lang="en-US" i="1" dirty="0">
                <a:solidFill>
                  <a:srgbClr val="FF0000"/>
                </a:solidFill>
              </a:rPr>
              <a:t>right to left</a:t>
            </a:r>
            <a:r>
              <a:rPr lang="en-US" dirty="0">
                <a:solidFill>
                  <a:srgbClr val="FF0000"/>
                </a:solidFill>
              </a:rPr>
              <a:t>.</a:t>
            </a:r>
          </a:p>
          <a:p>
            <a:pPr lvl="1" algn="just" eaLnBrk="1" fontAlgn="auto" hangingPunct="1">
              <a:spcAft>
                <a:spcPts val="0"/>
              </a:spcAft>
              <a:defRPr/>
            </a:pPr>
            <a:r>
              <a:rPr lang="en-US" dirty="0"/>
              <a:t>Translate each group of four bits into the corresponding hexadecimal digit.</a:t>
            </a:r>
          </a:p>
          <a:p>
            <a:pPr lvl="2" algn="just" eaLnBrk="1" fontAlgn="auto" hangingPunct="1">
              <a:spcAft>
                <a:spcPts val="0"/>
              </a:spcAft>
              <a:defRPr/>
            </a:pPr>
            <a:r>
              <a:rPr lang="en-US" dirty="0"/>
              <a:t>Add </a:t>
            </a:r>
            <a:r>
              <a:rPr lang="en-US" i="1" dirty="0">
                <a:solidFill>
                  <a:srgbClr val="FF0000"/>
                </a:solidFill>
              </a:rPr>
              <a:t>leading</a:t>
            </a:r>
            <a:r>
              <a:rPr lang="en-US" dirty="0">
                <a:solidFill>
                  <a:srgbClr val="92D050"/>
                </a:solidFill>
              </a:rPr>
              <a:t> </a:t>
            </a:r>
            <a:r>
              <a:rPr lang="en-US" dirty="0"/>
              <a:t>zeros if necessary.</a:t>
            </a:r>
          </a:p>
          <a:p>
            <a:pPr algn="just" eaLnBrk="1" fontAlgn="auto" hangingPunct="1">
              <a:spcAft>
                <a:spcPts val="0"/>
              </a:spcAft>
              <a:defRPr/>
            </a:pPr>
            <a:r>
              <a:rPr lang="en-US" dirty="0">
                <a:solidFill>
                  <a:srgbClr val="000099"/>
                </a:solidFill>
              </a:rPr>
              <a:t>For the fractional part,</a:t>
            </a:r>
          </a:p>
          <a:p>
            <a:pPr lvl="1" algn="just" eaLnBrk="1" fontAlgn="auto" hangingPunct="1">
              <a:spcAft>
                <a:spcPts val="0"/>
              </a:spcAft>
              <a:defRPr/>
            </a:pPr>
            <a:r>
              <a:rPr lang="en-US" dirty="0"/>
              <a:t>Scan the binary number from </a:t>
            </a:r>
            <a:r>
              <a:rPr lang="en-US" i="1" dirty="0">
                <a:solidFill>
                  <a:srgbClr val="FF0000"/>
                </a:solidFill>
              </a:rPr>
              <a:t>left to right</a:t>
            </a:r>
            <a:r>
              <a:rPr lang="en-US" dirty="0">
                <a:solidFill>
                  <a:srgbClr val="FF0000"/>
                </a:solidFill>
              </a:rPr>
              <a:t>.</a:t>
            </a:r>
          </a:p>
          <a:p>
            <a:pPr lvl="1" algn="just" eaLnBrk="1" fontAlgn="auto" hangingPunct="1">
              <a:spcAft>
                <a:spcPts val="0"/>
              </a:spcAft>
              <a:defRPr/>
            </a:pPr>
            <a:r>
              <a:rPr lang="en-US" dirty="0"/>
              <a:t>Translate each group of four bits into the corresponding hexadecimal digit.</a:t>
            </a:r>
          </a:p>
          <a:p>
            <a:pPr lvl="2" algn="just" eaLnBrk="1" fontAlgn="auto" hangingPunct="1">
              <a:spcAft>
                <a:spcPts val="0"/>
              </a:spcAft>
              <a:defRPr/>
            </a:pPr>
            <a:r>
              <a:rPr lang="en-US" dirty="0"/>
              <a:t>Add </a:t>
            </a:r>
            <a:r>
              <a:rPr lang="en-US" i="1" dirty="0">
                <a:solidFill>
                  <a:srgbClr val="FF0000"/>
                </a:solidFill>
              </a:rPr>
              <a:t>trailing</a:t>
            </a:r>
            <a:r>
              <a:rPr lang="en-US" dirty="0">
                <a:solidFill>
                  <a:srgbClr val="92D050"/>
                </a:solidFill>
              </a:rPr>
              <a:t> </a:t>
            </a:r>
            <a:r>
              <a:rPr lang="en-US" dirty="0"/>
              <a:t>zeros if necessary.</a:t>
            </a:r>
          </a:p>
          <a:p>
            <a:pPr eaLnBrk="1" fontAlgn="auto" hangingPunct="1">
              <a:spcAft>
                <a:spcPts val="0"/>
              </a:spcAft>
              <a:buFontTx/>
              <a:buNone/>
              <a:defRPr/>
            </a:pPr>
            <a:endParaRPr lang="en-US" dirty="0"/>
          </a:p>
        </p:txBody>
      </p:sp>
    </p:spTree>
    <p:extLst>
      <p:ext uri="{BB962C8B-B14F-4D97-AF65-F5344CB8AC3E}">
        <p14:creationId xmlns:p14="http://schemas.microsoft.com/office/powerpoint/2010/main" val="1423226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Example</a:t>
            </a:r>
          </a:p>
        </p:txBody>
      </p:sp>
      <p:sp>
        <p:nvSpPr>
          <p:cNvPr id="20483" name="Rectangle 3"/>
          <p:cNvSpPr>
            <a:spLocks noGrp="1" noChangeArrowheads="1"/>
          </p:cNvSpPr>
          <p:nvPr>
            <p:ph idx="1"/>
          </p:nvPr>
        </p:nvSpPr>
        <p:spPr/>
        <p:txBody>
          <a:bodyPr/>
          <a:lstStyle/>
          <a:p>
            <a:pPr marL="533400" indent="-533400" eaLnBrk="1" hangingPunct="1">
              <a:spcBef>
                <a:spcPct val="65000"/>
              </a:spcBef>
              <a:buFontTx/>
              <a:buAutoNum type="arabicPeriod"/>
            </a:pPr>
            <a:r>
              <a:rPr lang="en-US" altLang="en-US"/>
              <a:t>(</a:t>
            </a:r>
            <a:r>
              <a:rPr lang="en-US" altLang="en-US" u="sng"/>
              <a:t>1011</a:t>
            </a:r>
            <a:r>
              <a:rPr lang="en-US" altLang="en-US"/>
              <a:t> </a:t>
            </a:r>
            <a:r>
              <a:rPr lang="en-US" altLang="en-US" u="sng"/>
              <a:t>0100</a:t>
            </a:r>
            <a:r>
              <a:rPr lang="en-US" altLang="en-US"/>
              <a:t> </a:t>
            </a:r>
            <a:r>
              <a:rPr lang="en-US" altLang="en-US" u="sng"/>
              <a:t>0011</a:t>
            </a:r>
            <a:r>
              <a:rPr lang="en-US" altLang="en-US"/>
              <a:t>)</a:t>
            </a:r>
            <a:r>
              <a:rPr lang="en-US" altLang="en-US" baseline="-25000"/>
              <a:t>2</a:t>
            </a:r>
            <a:r>
              <a:rPr lang="en-US" altLang="en-US"/>
              <a:t>   =   (B43)</a:t>
            </a:r>
            <a:r>
              <a:rPr lang="en-US" altLang="en-US" baseline="-25000"/>
              <a:t>16</a:t>
            </a:r>
          </a:p>
          <a:p>
            <a:pPr marL="533400" indent="-533400" eaLnBrk="1" hangingPunct="1">
              <a:spcBef>
                <a:spcPct val="65000"/>
              </a:spcBef>
              <a:buFontTx/>
              <a:buAutoNum type="arabicPeriod"/>
            </a:pPr>
            <a:r>
              <a:rPr lang="en-US" altLang="en-US"/>
              <a:t>(</a:t>
            </a:r>
            <a:r>
              <a:rPr lang="en-US" altLang="en-US" u="sng"/>
              <a:t>10</a:t>
            </a:r>
            <a:r>
              <a:rPr lang="en-US" altLang="en-US"/>
              <a:t> </a:t>
            </a:r>
            <a:r>
              <a:rPr lang="en-US" altLang="en-US" u="sng"/>
              <a:t>1010</a:t>
            </a:r>
            <a:r>
              <a:rPr lang="en-US" altLang="en-US"/>
              <a:t> </a:t>
            </a:r>
            <a:r>
              <a:rPr lang="en-US" altLang="en-US" u="sng"/>
              <a:t>0001</a:t>
            </a:r>
            <a:r>
              <a:rPr lang="en-US" altLang="en-US"/>
              <a:t>)</a:t>
            </a:r>
            <a:r>
              <a:rPr lang="en-US" altLang="en-US" baseline="-25000"/>
              <a:t>2</a:t>
            </a:r>
            <a:r>
              <a:rPr lang="en-US" altLang="en-US"/>
              <a:t>       =   (2A1)</a:t>
            </a:r>
            <a:r>
              <a:rPr lang="en-US" altLang="en-US" baseline="-25000"/>
              <a:t>16</a:t>
            </a:r>
          </a:p>
          <a:p>
            <a:pPr marL="533400" indent="-533400" eaLnBrk="1" hangingPunct="1">
              <a:spcBef>
                <a:spcPct val="65000"/>
              </a:spcBef>
              <a:buFontTx/>
              <a:buAutoNum type="arabicPeriod"/>
            </a:pPr>
            <a:r>
              <a:rPr lang="en-US" altLang="en-US"/>
              <a:t>(.</a:t>
            </a:r>
            <a:r>
              <a:rPr lang="en-US" altLang="en-US" u="sng"/>
              <a:t>1000</a:t>
            </a:r>
            <a:r>
              <a:rPr lang="en-US" altLang="en-US"/>
              <a:t> </a:t>
            </a:r>
            <a:r>
              <a:rPr lang="en-US" altLang="en-US" u="sng"/>
              <a:t>010</a:t>
            </a:r>
            <a:r>
              <a:rPr lang="en-US" altLang="en-US"/>
              <a:t>)</a:t>
            </a:r>
            <a:r>
              <a:rPr lang="en-US" altLang="en-US" baseline="-25000"/>
              <a:t>2</a:t>
            </a:r>
            <a:r>
              <a:rPr lang="en-US" altLang="en-US"/>
              <a:t>             =   (.84)</a:t>
            </a:r>
            <a:r>
              <a:rPr lang="en-US" altLang="en-US" baseline="-25000"/>
              <a:t>16</a:t>
            </a:r>
          </a:p>
          <a:p>
            <a:pPr marL="533400" indent="-533400" eaLnBrk="1" hangingPunct="1">
              <a:spcBef>
                <a:spcPct val="65000"/>
              </a:spcBef>
              <a:buFontTx/>
              <a:buAutoNum type="arabicPeriod"/>
            </a:pPr>
            <a:r>
              <a:rPr lang="en-US" altLang="en-US"/>
              <a:t>(</a:t>
            </a:r>
            <a:r>
              <a:rPr lang="en-US" altLang="en-US" u="sng"/>
              <a:t>101</a:t>
            </a:r>
            <a:r>
              <a:rPr lang="en-US" altLang="en-US"/>
              <a:t> . </a:t>
            </a:r>
            <a:r>
              <a:rPr lang="en-US" altLang="en-US" u="sng"/>
              <a:t>0101</a:t>
            </a:r>
            <a:r>
              <a:rPr lang="en-US" altLang="en-US"/>
              <a:t> </a:t>
            </a:r>
            <a:r>
              <a:rPr lang="en-US" altLang="en-US" u="sng"/>
              <a:t>111</a:t>
            </a:r>
            <a:r>
              <a:rPr lang="en-US" altLang="en-US"/>
              <a:t>)</a:t>
            </a:r>
            <a:r>
              <a:rPr lang="en-US" altLang="en-US" baseline="-25000"/>
              <a:t>2</a:t>
            </a:r>
            <a:r>
              <a:rPr lang="en-US" altLang="en-US"/>
              <a:t>     =   (5.5E)</a:t>
            </a:r>
            <a:r>
              <a:rPr lang="en-US" altLang="en-US" baseline="-25000"/>
              <a:t>16</a:t>
            </a:r>
          </a:p>
        </p:txBody>
      </p:sp>
    </p:spTree>
    <p:extLst>
      <p:ext uri="{BB962C8B-B14F-4D97-AF65-F5344CB8AC3E}">
        <p14:creationId xmlns:p14="http://schemas.microsoft.com/office/powerpoint/2010/main" val="493922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Binary-to-Hexadecimal Conversion</a:t>
            </a:r>
          </a:p>
        </p:txBody>
      </p:sp>
      <p:sp>
        <p:nvSpPr>
          <p:cNvPr id="11267" name="Rectangle 3"/>
          <p:cNvSpPr>
            <a:spLocks noGrp="1" noChangeArrowheads="1"/>
          </p:cNvSpPr>
          <p:nvPr>
            <p:ph idx="1"/>
          </p:nvPr>
        </p:nvSpPr>
        <p:spPr/>
        <p:txBody>
          <a:bodyPr>
            <a:normAutofit/>
          </a:bodyPr>
          <a:lstStyle/>
          <a:p>
            <a:r>
              <a:rPr lang="en-US" sz="2000" dirty="0"/>
              <a:t>Group bits into sets of fours, starting from the RHS.</a:t>
            </a:r>
          </a:p>
          <a:p>
            <a:r>
              <a:rPr lang="en-US" sz="2000" dirty="0"/>
              <a:t>Convert each set to hexadecimal digits.</a:t>
            </a:r>
            <a:endParaRPr lang="en-US" altLang="en-US" sz="2000" baseline="30000" dirty="0"/>
          </a:p>
        </p:txBody>
      </p:sp>
      <p:pic>
        <p:nvPicPr>
          <p:cNvPr id="3074" name="Picture 2"/>
          <p:cNvPicPr>
            <a:picLocks noChangeAspect="1" noChangeArrowheads="1"/>
          </p:cNvPicPr>
          <p:nvPr/>
        </p:nvPicPr>
        <p:blipFill>
          <a:blip r:embed="rId2"/>
          <a:srcRect t="8876"/>
          <a:stretch>
            <a:fillRect/>
          </a:stretch>
        </p:blipFill>
        <p:spPr bwMode="auto">
          <a:xfrm>
            <a:off x="309563" y="2143122"/>
            <a:ext cx="8524875" cy="2933698"/>
          </a:xfrm>
          <a:prstGeom prst="rect">
            <a:avLst/>
          </a:prstGeom>
          <a:noFill/>
          <a:ln w="9525">
            <a:noFill/>
            <a:miter lim="800000"/>
            <a:headEnd/>
            <a:tailEnd/>
          </a:ln>
          <a:effectLst/>
        </p:spPr>
      </p:pic>
    </p:spTree>
    <p:extLst>
      <p:ext uri="{BB962C8B-B14F-4D97-AF65-F5344CB8AC3E}">
        <p14:creationId xmlns:p14="http://schemas.microsoft.com/office/powerpoint/2010/main" val="3526232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685800" y="228600"/>
            <a:ext cx="7772400" cy="342900"/>
          </a:xfrm>
        </p:spPr>
        <p:txBody>
          <a:bodyPr rtlCol="0">
            <a:normAutofit fontScale="90000"/>
          </a:bodyPr>
          <a:lstStyle/>
          <a:p>
            <a:pPr eaLnBrk="1" fontAlgn="auto" hangingPunct="1">
              <a:spcAft>
                <a:spcPts val="0"/>
              </a:spcAft>
              <a:defRPr/>
            </a:pPr>
            <a:r>
              <a:rPr lang="en-US" b="1" dirty="0">
                <a:solidFill>
                  <a:srgbClr val="000099"/>
                </a:solidFill>
              </a:rPr>
              <a:t>Decimal-to-Binary Conversion</a:t>
            </a:r>
          </a:p>
        </p:txBody>
      </p:sp>
      <p:sp>
        <p:nvSpPr>
          <p:cNvPr id="103427" name="Rectangle 3"/>
          <p:cNvSpPr>
            <a:spLocks noGrp="1" noChangeArrowheads="1"/>
          </p:cNvSpPr>
          <p:nvPr>
            <p:ph idx="1"/>
          </p:nvPr>
        </p:nvSpPr>
        <p:spPr>
          <a:xfrm>
            <a:off x="685800" y="742950"/>
            <a:ext cx="7772400" cy="3829050"/>
          </a:xfrm>
        </p:spPr>
        <p:txBody>
          <a:bodyPr rtlCol="0">
            <a:normAutofit fontScale="85000" lnSpcReduction="20000"/>
          </a:bodyPr>
          <a:lstStyle/>
          <a:p>
            <a:pPr algn="just" eaLnBrk="1" fontAlgn="auto" hangingPunct="1">
              <a:lnSpc>
                <a:spcPct val="90000"/>
              </a:lnSpc>
              <a:spcAft>
                <a:spcPts val="0"/>
              </a:spcAft>
              <a:defRPr/>
            </a:pPr>
            <a:r>
              <a:rPr lang="en-US" dirty="0">
                <a:solidFill>
                  <a:srgbClr val="FF0000"/>
                </a:solidFill>
              </a:rPr>
              <a:t>Consider the integer and fractional parts separately.</a:t>
            </a:r>
          </a:p>
          <a:p>
            <a:pPr algn="just" eaLnBrk="1" fontAlgn="auto" hangingPunct="1">
              <a:lnSpc>
                <a:spcPct val="90000"/>
              </a:lnSpc>
              <a:spcAft>
                <a:spcPts val="0"/>
              </a:spcAft>
              <a:defRPr/>
            </a:pPr>
            <a:r>
              <a:rPr lang="en-US" dirty="0">
                <a:solidFill>
                  <a:srgbClr val="FF0000"/>
                </a:solidFill>
              </a:rPr>
              <a:t>For the integer part,</a:t>
            </a:r>
          </a:p>
          <a:p>
            <a:pPr lvl="1" algn="just" eaLnBrk="1" fontAlgn="auto" hangingPunct="1">
              <a:lnSpc>
                <a:spcPct val="90000"/>
              </a:lnSpc>
              <a:spcAft>
                <a:spcPts val="0"/>
              </a:spcAft>
              <a:defRPr/>
            </a:pPr>
            <a:r>
              <a:rPr lang="en-US" dirty="0"/>
              <a:t>Repeatedly divide the given number by 2, and go on accumulating the remainders, until the number becomes zero.</a:t>
            </a:r>
          </a:p>
          <a:p>
            <a:pPr lvl="1" algn="just" eaLnBrk="1" fontAlgn="auto" hangingPunct="1">
              <a:lnSpc>
                <a:spcPct val="90000"/>
              </a:lnSpc>
              <a:spcAft>
                <a:spcPts val="0"/>
              </a:spcAft>
              <a:defRPr/>
            </a:pPr>
            <a:r>
              <a:rPr lang="en-US" dirty="0"/>
              <a:t>Arrange the remainders </a:t>
            </a:r>
            <a:r>
              <a:rPr lang="en-US" i="1" dirty="0">
                <a:solidFill>
                  <a:srgbClr val="FF0000"/>
                </a:solidFill>
              </a:rPr>
              <a:t>in reverse order</a:t>
            </a:r>
            <a:r>
              <a:rPr lang="en-US" dirty="0"/>
              <a:t>.</a:t>
            </a:r>
          </a:p>
          <a:p>
            <a:pPr algn="just" eaLnBrk="1" fontAlgn="auto" hangingPunct="1">
              <a:lnSpc>
                <a:spcPct val="90000"/>
              </a:lnSpc>
              <a:spcAft>
                <a:spcPts val="0"/>
              </a:spcAft>
              <a:defRPr/>
            </a:pPr>
            <a:r>
              <a:rPr lang="en-US" dirty="0">
                <a:solidFill>
                  <a:srgbClr val="FF0000"/>
                </a:solidFill>
              </a:rPr>
              <a:t>For the fractional part,</a:t>
            </a:r>
          </a:p>
          <a:p>
            <a:pPr lvl="1" algn="just" eaLnBrk="1" fontAlgn="auto" hangingPunct="1">
              <a:lnSpc>
                <a:spcPct val="90000"/>
              </a:lnSpc>
              <a:spcAft>
                <a:spcPts val="0"/>
              </a:spcAft>
              <a:defRPr/>
            </a:pPr>
            <a:r>
              <a:rPr lang="en-US" dirty="0"/>
              <a:t>Repeatedly multiply the given fraction by 2.</a:t>
            </a:r>
          </a:p>
          <a:p>
            <a:pPr lvl="2" algn="just" eaLnBrk="1" fontAlgn="auto" hangingPunct="1">
              <a:lnSpc>
                <a:spcPct val="90000"/>
              </a:lnSpc>
              <a:spcAft>
                <a:spcPts val="0"/>
              </a:spcAft>
              <a:defRPr/>
            </a:pPr>
            <a:r>
              <a:rPr lang="en-US" dirty="0"/>
              <a:t>Accumulate the integer part (0 or 1).</a:t>
            </a:r>
          </a:p>
          <a:p>
            <a:pPr lvl="2" algn="just" eaLnBrk="1" fontAlgn="auto" hangingPunct="1">
              <a:lnSpc>
                <a:spcPct val="90000"/>
              </a:lnSpc>
              <a:spcAft>
                <a:spcPts val="0"/>
              </a:spcAft>
              <a:defRPr/>
            </a:pPr>
            <a:r>
              <a:rPr lang="en-US" dirty="0"/>
              <a:t>If the integer part is 1, chop it off.</a:t>
            </a:r>
          </a:p>
          <a:p>
            <a:pPr lvl="1" algn="just" eaLnBrk="1" fontAlgn="auto" hangingPunct="1">
              <a:lnSpc>
                <a:spcPct val="90000"/>
              </a:lnSpc>
              <a:spcAft>
                <a:spcPts val="0"/>
              </a:spcAft>
              <a:defRPr/>
            </a:pPr>
            <a:r>
              <a:rPr lang="en-US" dirty="0"/>
              <a:t>Arrange the integer parts </a:t>
            </a:r>
            <a:r>
              <a:rPr lang="en-US" i="1" dirty="0">
                <a:solidFill>
                  <a:srgbClr val="FF0000"/>
                </a:solidFill>
              </a:rPr>
              <a:t>in the order</a:t>
            </a:r>
            <a:r>
              <a:rPr lang="en-US" dirty="0">
                <a:solidFill>
                  <a:srgbClr val="FF0000"/>
                </a:solidFill>
              </a:rPr>
              <a:t> </a:t>
            </a:r>
            <a:r>
              <a:rPr lang="en-US" dirty="0"/>
              <a:t>they are obtained.</a:t>
            </a:r>
          </a:p>
        </p:txBody>
      </p:sp>
    </p:spTree>
    <p:extLst>
      <p:ext uri="{BB962C8B-B14F-4D97-AF65-F5344CB8AC3E}">
        <p14:creationId xmlns:p14="http://schemas.microsoft.com/office/powerpoint/2010/main" val="28736264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Example 1  ::  239</a:t>
            </a:r>
          </a:p>
        </p:txBody>
      </p:sp>
      <p:sp>
        <p:nvSpPr>
          <p:cNvPr id="104451" name="Text Box 3"/>
          <p:cNvSpPr txBox="1">
            <a:spLocks noChangeArrowheads="1"/>
          </p:cNvSpPr>
          <p:nvPr/>
        </p:nvSpPr>
        <p:spPr bwMode="auto">
          <a:xfrm>
            <a:off x="2057400" y="1200151"/>
            <a:ext cx="2971800"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marL="457200" indent="-457200"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15000"/>
              </a:spcBef>
              <a:buFontTx/>
              <a:buAutoNum type="arabicPlain" startAt="2"/>
            </a:pPr>
            <a:r>
              <a:rPr lang="en-US" altLang="en-US" sz="2000" b="1" i="0" dirty="0"/>
              <a:t>239</a:t>
            </a:r>
          </a:p>
          <a:p>
            <a:pPr eaLnBrk="1" hangingPunct="1">
              <a:spcBef>
                <a:spcPct val="15000"/>
              </a:spcBef>
            </a:pPr>
            <a:r>
              <a:rPr lang="en-US" altLang="en-US" sz="2000" b="1" i="0" dirty="0"/>
              <a:t>2     119   --- 1</a:t>
            </a:r>
          </a:p>
          <a:p>
            <a:pPr eaLnBrk="1" hangingPunct="1">
              <a:spcBef>
                <a:spcPct val="15000"/>
              </a:spcBef>
              <a:buFontTx/>
              <a:buAutoNum type="arabicPlain" startAt="2"/>
            </a:pPr>
            <a:r>
              <a:rPr lang="en-US" altLang="en-US" sz="2000" b="1" i="0" dirty="0"/>
              <a:t> 59    --- 1</a:t>
            </a:r>
          </a:p>
          <a:p>
            <a:pPr eaLnBrk="1" hangingPunct="1">
              <a:spcBef>
                <a:spcPct val="15000"/>
              </a:spcBef>
            </a:pPr>
            <a:r>
              <a:rPr lang="en-US" altLang="en-US" sz="2000" b="1" i="0" dirty="0"/>
              <a:t>2      29    --- 1</a:t>
            </a:r>
          </a:p>
          <a:p>
            <a:pPr eaLnBrk="1" hangingPunct="1">
              <a:spcBef>
                <a:spcPct val="15000"/>
              </a:spcBef>
              <a:buFontTx/>
              <a:buAutoNum type="arabicPlain" startAt="2"/>
            </a:pPr>
            <a:r>
              <a:rPr lang="en-US" altLang="en-US" sz="2000" b="1" i="0" dirty="0"/>
              <a:t> 14    --- 1</a:t>
            </a:r>
          </a:p>
          <a:p>
            <a:pPr eaLnBrk="1" hangingPunct="1">
              <a:spcBef>
                <a:spcPct val="15000"/>
              </a:spcBef>
            </a:pPr>
            <a:r>
              <a:rPr lang="en-US" altLang="en-US" sz="2000" b="1" i="0" dirty="0"/>
              <a:t>2       7     --- 0</a:t>
            </a:r>
          </a:p>
          <a:p>
            <a:pPr eaLnBrk="1" hangingPunct="1">
              <a:spcBef>
                <a:spcPct val="15000"/>
              </a:spcBef>
              <a:buFontTx/>
              <a:buAutoNum type="arabicPlain" startAt="2"/>
            </a:pPr>
            <a:r>
              <a:rPr lang="en-US" altLang="en-US" sz="2000" b="1" i="0" dirty="0"/>
              <a:t>  3     --- 1</a:t>
            </a:r>
          </a:p>
          <a:p>
            <a:pPr eaLnBrk="1" hangingPunct="1">
              <a:spcBef>
                <a:spcPct val="15000"/>
              </a:spcBef>
            </a:pPr>
            <a:r>
              <a:rPr lang="en-US" altLang="en-US" sz="2000" b="1" i="0" dirty="0"/>
              <a:t>2       1     --- 1</a:t>
            </a:r>
          </a:p>
          <a:p>
            <a:pPr eaLnBrk="1" hangingPunct="1">
              <a:spcBef>
                <a:spcPct val="15000"/>
              </a:spcBef>
            </a:pPr>
            <a:r>
              <a:rPr lang="en-US" altLang="en-US" sz="2000" b="1" i="0" dirty="0"/>
              <a:t>2       0     --- 1</a:t>
            </a:r>
          </a:p>
        </p:txBody>
      </p:sp>
      <p:sp>
        <p:nvSpPr>
          <p:cNvPr id="14371" name="Line 7"/>
          <p:cNvSpPr>
            <a:spLocks noChangeShapeType="1"/>
          </p:cNvSpPr>
          <p:nvPr/>
        </p:nvSpPr>
        <p:spPr bwMode="auto">
          <a:xfrm>
            <a:off x="2571736" y="4429138"/>
            <a:ext cx="60960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45" name="Line 15"/>
          <p:cNvSpPr>
            <a:spLocks noChangeShapeType="1"/>
          </p:cNvSpPr>
          <p:nvPr/>
        </p:nvSpPr>
        <p:spPr bwMode="auto">
          <a:xfrm>
            <a:off x="2500298" y="1571618"/>
            <a:ext cx="60960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9" name="Line 19"/>
          <p:cNvSpPr>
            <a:spLocks noChangeShapeType="1"/>
          </p:cNvSpPr>
          <p:nvPr/>
        </p:nvSpPr>
        <p:spPr bwMode="auto">
          <a:xfrm>
            <a:off x="2533640" y="3000378"/>
            <a:ext cx="60960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7" name="Line 22"/>
          <p:cNvSpPr>
            <a:spLocks noChangeShapeType="1"/>
          </p:cNvSpPr>
          <p:nvPr/>
        </p:nvSpPr>
        <p:spPr bwMode="auto">
          <a:xfrm>
            <a:off x="2500298" y="2643188"/>
            <a:ext cx="60960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5" name="Line 25"/>
          <p:cNvSpPr>
            <a:spLocks noChangeShapeType="1"/>
          </p:cNvSpPr>
          <p:nvPr/>
        </p:nvSpPr>
        <p:spPr bwMode="auto">
          <a:xfrm>
            <a:off x="2500298" y="2285998"/>
            <a:ext cx="60960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3" name="Line 28"/>
          <p:cNvSpPr>
            <a:spLocks noChangeShapeType="1"/>
          </p:cNvSpPr>
          <p:nvPr/>
        </p:nvSpPr>
        <p:spPr bwMode="auto">
          <a:xfrm>
            <a:off x="2500298" y="1928808"/>
            <a:ext cx="609602"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61" name="Line 31"/>
          <p:cNvSpPr>
            <a:spLocks noChangeShapeType="1"/>
          </p:cNvSpPr>
          <p:nvPr/>
        </p:nvSpPr>
        <p:spPr bwMode="auto">
          <a:xfrm>
            <a:off x="2571736" y="4071948"/>
            <a:ext cx="60960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9" name="Line 34"/>
          <p:cNvSpPr>
            <a:spLocks noChangeShapeType="1"/>
          </p:cNvSpPr>
          <p:nvPr/>
        </p:nvSpPr>
        <p:spPr bwMode="auto">
          <a:xfrm>
            <a:off x="2533640" y="3714758"/>
            <a:ext cx="60960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7" name="Line 37"/>
          <p:cNvSpPr>
            <a:spLocks noChangeShapeType="1"/>
          </p:cNvSpPr>
          <p:nvPr/>
        </p:nvSpPr>
        <p:spPr bwMode="auto">
          <a:xfrm>
            <a:off x="2533640" y="3357568"/>
            <a:ext cx="60960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4353" name="Line 38"/>
          <p:cNvSpPr>
            <a:spLocks noChangeShapeType="1"/>
          </p:cNvSpPr>
          <p:nvPr/>
        </p:nvSpPr>
        <p:spPr bwMode="auto">
          <a:xfrm>
            <a:off x="2500297" y="1285866"/>
            <a:ext cx="71439" cy="3143272"/>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4487" name="AutoShape 39"/>
          <p:cNvSpPr>
            <a:spLocks noChangeArrowheads="1"/>
          </p:cNvSpPr>
          <p:nvPr/>
        </p:nvSpPr>
        <p:spPr bwMode="auto">
          <a:xfrm>
            <a:off x="4419600" y="1543050"/>
            <a:ext cx="295276" cy="1943100"/>
          </a:xfrm>
          <a:prstGeom prst="upArrow">
            <a:avLst>
              <a:gd name="adj1" fmla="val 50000"/>
              <a:gd name="adj2" fmla="val 283333"/>
            </a:avLst>
          </a:prstGeom>
          <a:solidFill>
            <a:srgbClr val="00B0F0"/>
          </a:solidFill>
          <a:ln w="38100">
            <a:solidFill>
              <a:schemeClr val="accent2">
                <a:lumMod val="50000"/>
              </a:schemeClr>
            </a:solidFill>
            <a:miter lim="800000"/>
            <a:headEnd/>
            <a:tailEnd/>
          </a:ln>
        </p:spPr>
        <p:txBody>
          <a:bodyPr wrap="none" anchor="ct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endParaRPr lang="en-US" altLang="en-US" dirty="0">
              <a:solidFill>
                <a:srgbClr val="000099"/>
              </a:solidFill>
            </a:endParaRPr>
          </a:p>
        </p:txBody>
      </p:sp>
      <p:sp>
        <p:nvSpPr>
          <p:cNvPr id="104488" name="Text Box 40"/>
          <p:cNvSpPr txBox="1">
            <a:spLocks noChangeArrowheads="1"/>
          </p:cNvSpPr>
          <p:nvPr/>
        </p:nvSpPr>
        <p:spPr bwMode="auto">
          <a:xfrm>
            <a:off x="5334000" y="2343150"/>
            <a:ext cx="3429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r>
              <a:rPr lang="en-US" altLang="en-US" b="1" i="0" dirty="0">
                <a:solidFill>
                  <a:srgbClr val="000099"/>
                </a:solidFill>
              </a:rPr>
              <a:t>(239)</a:t>
            </a:r>
            <a:r>
              <a:rPr lang="en-US" altLang="en-US" b="1" i="0" baseline="-25000" dirty="0">
                <a:solidFill>
                  <a:srgbClr val="000099"/>
                </a:solidFill>
              </a:rPr>
              <a:t>10</a:t>
            </a:r>
            <a:r>
              <a:rPr lang="en-US" altLang="en-US" b="1" i="0" dirty="0">
                <a:solidFill>
                  <a:srgbClr val="000099"/>
                </a:solidFill>
              </a:rPr>
              <a:t> = (11101111)</a:t>
            </a:r>
            <a:r>
              <a:rPr lang="en-US" altLang="en-US" b="1" i="0" baseline="-25000" dirty="0">
                <a:solidFill>
                  <a:srgbClr val="000099"/>
                </a:solidFill>
              </a:rPr>
              <a:t>2</a:t>
            </a:r>
          </a:p>
        </p:txBody>
      </p:sp>
    </p:spTree>
    <p:extLst>
      <p:ext uri="{BB962C8B-B14F-4D97-AF65-F5344CB8AC3E}">
        <p14:creationId xmlns:p14="http://schemas.microsoft.com/office/powerpoint/2010/main" val="727045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Example 2  ::  64</a:t>
            </a:r>
          </a:p>
        </p:txBody>
      </p:sp>
      <p:sp>
        <p:nvSpPr>
          <p:cNvPr id="105475" name="Text Box 3"/>
          <p:cNvSpPr txBox="1">
            <a:spLocks noChangeArrowheads="1"/>
          </p:cNvSpPr>
          <p:nvPr/>
        </p:nvSpPr>
        <p:spPr bwMode="auto">
          <a:xfrm>
            <a:off x="2057400" y="1200150"/>
            <a:ext cx="2971800" cy="2877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marL="457200" indent="-457200"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15000"/>
              </a:spcBef>
              <a:buFontTx/>
              <a:buAutoNum type="arabicPlain" startAt="2"/>
            </a:pPr>
            <a:r>
              <a:rPr lang="en-US" altLang="en-US" sz="2000" b="1" i="0" dirty="0">
                <a:latin typeface="Times New Roman" pitchFamily="18" charset="0"/>
              </a:rPr>
              <a:t> </a:t>
            </a:r>
            <a:r>
              <a:rPr lang="en-US" altLang="en-US" sz="2000" b="1" i="0" dirty="0"/>
              <a:t>64</a:t>
            </a:r>
          </a:p>
          <a:p>
            <a:pPr eaLnBrk="1" hangingPunct="1">
              <a:spcBef>
                <a:spcPct val="15000"/>
              </a:spcBef>
            </a:pPr>
            <a:r>
              <a:rPr lang="en-US" altLang="en-US" sz="2000" b="1" i="0" dirty="0"/>
              <a:t>2      32    --- 0</a:t>
            </a:r>
          </a:p>
          <a:p>
            <a:pPr eaLnBrk="1" hangingPunct="1">
              <a:spcBef>
                <a:spcPct val="15000"/>
              </a:spcBef>
              <a:buFontTx/>
              <a:buAutoNum type="arabicPlain" startAt="2"/>
            </a:pPr>
            <a:r>
              <a:rPr lang="en-US" altLang="en-US" sz="2000" b="1" i="0" dirty="0"/>
              <a:t> 16    --- 0</a:t>
            </a:r>
          </a:p>
          <a:p>
            <a:pPr eaLnBrk="1" hangingPunct="1">
              <a:spcBef>
                <a:spcPct val="15000"/>
              </a:spcBef>
            </a:pPr>
            <a:r>
              <a:rPr lang="en-US" altLang="en-US" sz="2000" b="1" i="0" dirty="0"/>
              <a:t>2        8    --- 0</a:t>
            </a:r>
          </a:p>
          <a:p>
            <a:pPr eaLnBrk="1" hangingPunct="1">
              <a:spcBef>
                <a:spcPct val="15000"/>
              </a:spcBef>
              <a:buFontTx/>
              <a:buAutoNum type="arabicPlain" startAt="2"/>
            </a:pPr>
            <a:r>
              <a:rPr lang="en-US" altLang="en-US" sz="2000" b="1" i="0" dirty="0"/>
              <a:t>   4    --- 0</a:t>
            </a:r>
          </a:p>
          <a:p>
            <a:pPr eaLnBrk="1" hangingPunct="1">
              <a:spcBef>
                <a:spcPct val="15000"/>
              </a:spcBef>
            </a:pPr>
            <a:r>
              <a:rPr lang="en-US" altLang="en-US" sz="2000" b="1" i="0" dirty="0"/>
              <a:t>2        2    --- 0</a:t>
            </a:r>
          </a:p>
          <a:p>
            <a:pPr eaLnBrk="1" hangingPunct="1">
              <a:spcBef>
                <a:spcPct val="15000"/>
              </a:spcBef>
              <a:buFontTx/>
              <a:buAutoNum type="arabicPlain" startAt="2"/>
            </a:pPr>
            <a:r>
              <a:rPr lang="en-US" altLang="en-US" sz="2000" b="1" i="0" dirty="0"/>
              <a:t>   1    --- 0</a:t>
            </a:r>
          </a:p>
          <a:p>
            <a:pPr eaLnBrk="1" hangingPunct="1">
              <a:spcBef>
                <a:spcPct val="15000"/>
              </a:spcBef>
            </a:pPr>
            <a:r>
              <a:rPr lang="en-US" altLang="en-US" sz="2000" b="1" i="0" dirty="0"/>
              <a:t>2        0    --- 1</a:t>
            </a:r>
          </a:p>
        </p:txBody>
      </p:sp>
      <p:sp>
        <p:nvSpPr>
          <p:cNvPr id="15367" name="Line 7"/>
          <p:cNvSpPr>
            <a:spLocks noChangeShapeType="1"/>
          </p:cNvSpPr>
          <p:nvPr/>
        </p:nvSpPr>
        <p:spPr bwMode="auto">
          <a:xfrm>
            <a:off x="2514600" y="1285866"/>
            <a:ext cx="57136" cy="2814648"/>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68" name="Line 8"/>
          <p:cNvSpPr>
            <a:spLocks noChangeShapeType="1"/>
          </p:cNvSpPr>
          <p:nvPr/>
        </p:nvSpPr>
        <p:spPr bwMode="auto">
          <a:xfrm>
            <a:off x="2514600" y="1571618"/>
            <a:ext cx="60960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2" name="Line 11"/>
          <p:cNvSpPr>
            <a:spLocks noChangeShapeType="1"/>
          </p:cNvSpPr>
          <p:nvPr/>
        </p:nvSpPr>
        <p:spPr bwMode="auto">
          <a:xfrm>
            <a:off x="2533640" y="2928940"/>
            <a:ext cx="60960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90" name="Line 14"/>
          <p:cNvSpPr>
            <a:spLocks noChangeShapeType="1"/>
          </p:cNvSpPr>
          <p:nvPr/>
        </p:nvSpPr>
        <p:spPr bwMode="auto">
          <a:xfrm>
            <a:off x="2514600" y="2643197"/>
            <a:ext cx="60960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8" name="Line 17"/>
          <p:cNvSpPr>
            <a:spLocks noChangeShapeType="1"/>
          </p:cNvSpPr>
          <p:nvPr/>
        </p:nvSpPr>
        <p:spPr bwMode="auto">
          <a:xfrm>
            <a:off x="2514600" y="2285998"/>
            <a:ext cx="60960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6" name="Line 20"/>
          <p:cNvSpPr>
            <a:spLocks noChangeShapeType="1"/>
          </p:cNvSpPr>
          <p:nvPr/>
        </p:nvSpPr>
        <p:spPr bwMode="auto">
          <a:xfrm>
            <a:off x="2514600" y="1928808"/>
            <a:ext cx="60960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4" name="Line 23"/>
          <p:cNvSpPr>
            <a:spLocks noChangeShapeType="1"/>
          </p:cNvSpPr>
          <p:nvPr/>
        </p:nvSpPr>
        <p:spPr bwMode="auto">
          <a:xfrm>
            <a:off x="2533640" y="4071948"/>
            <a:ext cx="60960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2" name="Line 26"/>
          <p:cNvSpPr>
            <a:spLocks noChangeShapeType="1"/>
          </p:cNvSpPr>
          <p:nvPr/>
        </p:nvSpPr>
        <p:spPr bwMode="auto">
          <a:xfrm>
            <a:off x="2571736" y="3643320"/>
            <a:ext cx="60960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380" name="Line 29"/>
          <p:cNvSpPr>
            <a:spLocks noChangeShapeType="1"/>
          </p:cNvSpPr>
          <p:nvPr/>
        </p:nvSpPr>
        <p:spPr bwMode="auto">
          <a:xfrm>
            <a:off x="2533640" y="3286130"/>
            <a:ext cx="609600" cy="0"/>
          </a:xfrm>
          <a:prstGeom prst="line">
            <a:avLst/>
          </a:prstGeom>
          <a:noFill/>
          <a:ln w="38100">
            <a:solidFill>
              <a:srgbClr val="FF00FF"/>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5503" name="AutoShape 31"/>
          <p:cNvSpPr>
            <a:spLocks noChangeArrowheads="1"/>
          </p:cNvSpPr>
          <p:nvPr/>
        </p:nvSpPr>
        <p:spPr bwMode="auto">
          <a:xfrm>
            <a:off x="4114800" y="1485900"/>
            <a:ext cx="228600" cy="1828800"/>
          </a:xfrm>
          <a:prstGeom prst="upArrow">
            <a:avLst>
              <a:gd name="adj1" fmla="val 50000"/>
              <a:gd name="adj2" fmla="val 266667"/>
            </a:avLst>
          </a:prstGeom>
          <a:solidFill>
            <a:srgbClr val="00B0F0"/>
          </a:solidFill>
          <a:ln w="38100">
            <a:solidFill>
              <a:schemeClr val="accent2">
                <a:lumMod val="50000"/>
              </a:schemeClr>
            </a:solidFill>
            <a:miter lim="800000"/>
            <a:headEnd/>
            <a:tailEnd/>
          </a:ln>
        </p:spPr>
        <p:txBody>
          <a:bodyPr wrap="none" anchor="ct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endParaRPr lang="en-US" altLang="en-US"/>
          </a:p>
        </p:txBody>
      </p:sp>
      <p:sp>
        <p:nvSpPr>
          <p:cNvPr id="105504" name="Text Box 32"/>
          <p:cNvSpPr txBox="1">
            <a:spLocks noChangeArrowheads="1"/>
          </p:cNvSpPr>
          <p:nvPr/>
        </p:nvSpPr>
        <p:spPr bwMode="auto">
          <a:xfrm>
            <a:off x="5334000" y="2343150"/>
            <a:ext cx="3048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r>
              <a:rPr lang="en-US" altLang="en-US" b="1" i="0" dirty="0">
                <a:solidFill>
                  <a:srgbClr val="000099"/>
                </a:solidFill>
              </a:rPr>
              <a:t>(64)</a:t>
            </a:r>
            <a:r>
              <a:rPr lang="en-US" altLang="en-US" b="1" i="0" baseline="-25000" dirty="0">
                <a:solidFill>
                  <a:srgbClr val="000099"/>
                </a:solidFill>
              </a:rPr>
              <a:t>10</a:t>
            </a:r>
            <a:r>
              <a:rPr lang="en-US" altLang="en-US" b="1" i="0" dirty="0">
                <a:solidFill>
                  <a:srgbClr val="000099"/>
                </a:solidFill>
              </a:rPr>
              <a:t> = (1000000)</a:t>
            </a:r>
            <a:r>
              <a:rPr lang="en-US" altLang="en-US" b="1" i="0" baseline="-25000" dirty="0">
                <a:solidFill>
                  <a:srgbClr val="000099"/>
                </a:solidFill>
              </a:rPr>
              <a:t>2</a:t>
            </a:r>
          </a:p>
        </p:txBody>
      </p:sp>
    </p:spTree>
    <p:extLst>
      <p:ext uri="{BB962C8B-B14F-4D97-AF65-F5344CB8AC3E}">
        <p14:creationId xmlns:p14="http://schemas.microsoft.com/office/powerpoint/2010/main" val="1517461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Example 3  ::  .634</a:t>
            </a:r>
          </a:p>
        </p:txBody>
      </p:sp>
      <p:sp>
        <p:nvSpPr>
          <p:cNvPr id="106499" name="Text Box 3"/>
          <p:cNvSpPr txBox="1">
            <a:spLocks noChangeArrowheads="1"/>
          </p:cNvSpPr>
          <p:nvPr/>
        </p:nvSpPr>
        <p:spPr bwMode="auto">
          <a:xfrm>
            <a:off x="1524000" y="1314450"/>
            <a:ext cx="4267200" cy="2616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20000"/>
              </a:spcBef>
            </a:pPr>
            <a:r>
              <a:rPr lang="en-US" altLang="en-US" sz="2000" b="1" i="0" dirty="0"/>
              <a:t>.634  x  2   =   </a:t>
            </a:r>
            <a:r>
              <a:rPr lang="en-US" altLang="en-US" sz="2000" b="1" i="0" dirty="0">
                <a:solidFill>
                  <a:srgbClr val="FF0000"/>
                </a:solidFill>
              </a:rPr>
              <a:t>1</a:t>
            </a:r>
            <a:r>
              <a:rPr lang="en-US" altLang="en-US" sz="2000" b="1" i="0" dirty="0"/>
              <a:t>.268</a:t>
            </a:r>
          </a:p>
          <a:p>
            <a:pPr eaLnBrk="1" hangingPunct="1">
              <a:spcBef>
                <a:spcPct val="20000"/>
              </a:spcBef>
            </a:pPr>
            <a:r>
              <a:rPr lang="en-US" altLang="en-US" sz="2000" b="1" i="0" dirty="0"/>
              <a:t>.268  x  2   =   </a:t>
            </a:r>
            <a:r>
              <a:rPr lang="en-US" altLang="en-US" sz="2000" b="1" i="0" dirty="0">
                <a:solidFill>
                  <a:srgbClr val="FF0000"/>
                </a:solidFill>
              </a:rPr>
              <a:t>0</a:t>
            </a:r>
            <a:r>
              <a:rPr lang="en-US" altLang="en-US" sz="2000" b="1" i="0" dirty="0"/>
              <a:t>.536</a:t>
            </a:r>
          </a:p>
          <a:p>
            <a:pPr eaLnBrk="1" hangingPunct="1">
              <a:spcBef>
                <a:spcPct val="20000"/>
              </a:spcBef>
            </a:pPr>
            <a:r>
              <a:rPr lang="en-US" altLang="en-US" sz="2000" b="1" i="0" dirty="0"/>
              <a:t>.536  x  2   =   </a:t>
            </a:r>
            <a:r>
              <a:rPr lang="en-US" altLang="en-US" sz="2000" b="1" i="0" dirty="0">
                <a:solidFill>
                  <a:srgbClr val="FF0000"/>
                </a:solidFill>
              </a:rPr>
              <a:t>1</a:t>
            </a:r>
            <a:r>
              <a:rPr lang="en-US" altLang="en-US" sz="2000" b="1" i="0" dirty="0"/>
              <a:t>.072</a:t>
            </a:r>
          </a:p>
          <a:p>
            <a:pPr eaLnBrk="1" hangingPunct="1">
              <a:spcBef>
                <a:spcPct val="20000"/>
              </a:spcBef>
            </a:pPr>
            <a:r>
              <a:rPr lang="en-US" altLang="en-US" sz="2000" b="1" i="0" dirty="0"/>
              <a:t>.072  x  2   =   </a:t>
            </a:r>
            <a:r>
              <a:rPr lang="en-US" altLang="en-US" sz="2000" b="1" i="0" dirty="0">
                <a:solidFill>
                  <a:srgbClr val="FF0000"/>
                </a:solidFill>
              </a:rPr>
              <a:t>0</a:t>
            </a:r>
            <a:r>
              <a:rPr lang="en-US" altLang="en-US" sz="2000" b="1" i="0" dirty="0"/>
              <a:t>.144</a:t>
            </a:r>
          </a:p>
          <a:p>
            <a:pPr eaLnBrk="1" hangingPunct="1">
              <a:spcBef>
                <a:spcPct val="20000"/>
              </a:spcBef>
            </a:pPr>
            <a:r>
              <a:rPr lang="en-US" altLang="en-US" sz="2000" b="1" i="0" dirty="0"/>
              <a:t>.144  x  2   =   </a:t>
            </a:r>
            <a:r>
              <a:rPr lang="en-US" altLang="en-US" sz="2000" b="1" i="0" dirty="0">
                <a:solidFill>
                  <a:srgbClr val="FF0000"/>
                </a:solidFill>
              </a:rPr>
              <a:t>0</a:t>
            </a:r>
            <a:r>
              <a:rPr lang="en-US" altLang="en-US" sz="2000" b="1" i="0" dirty="0"/>
              <a:t>.288</a:t>
            </a:r>
          </a:p>
          <a:p>
            <a:pPr eaLnBrk="1" hangingPunct="1">
              <a:spcBef>
                <a:spcPct val="20000"/>
              </a:spcBef>
            </a:pPr>
            <a:r>
              <a:rPr lang="en-US" altLang="en-US" sz="2000" b="1" i="0" dirty="0"/>
              <a:t>:</a:t>
            </a:r>
          </a:p>
          <a:p>
            <a:pPr eaLnBrk="1" hangingPunct="1">
              <a:spcBef>
                <a:spcPct val="20000"/>
              </a:spcBef>
            </a:pPr>
            <a:r>
              <a:rPr lang="en-US" altLang="en-US" sz="2000" b="1" i="0" dirty="0">
                <a:latin typeface="Times New Roman" pitchFamily="18" charset="0"/>
              </a:rPr>
              <a:t>:</a:t>
            </a:r>
          </a:p>
        </p:txBody>
      </p:sp>
      <p:sp>
        <p:nvSpPr>
          <p:cNvPr id="106500" name="AutoShape 4"/>
          <p:cNvSpPr>
            <a:spLocks noChangeArrowheads="1"/>
          </p:cNvSpPr>
          <p:nvPr/>
        </p:nvSpPr>
        <p:spPr bwMode="auto">
          <a:xfrm>
            <a:off x="4191000" y="1371600"/>
            <a:ext cx="304800" cy="1257300"/>
          </a:xfrm>
          <a:prstGeom prst="downArrow">
            <a:avLst>
              <a:gd name="adj1" fmla="val 50000"/>
              <a:gd name="adj2" fmla="val 137500"/>
            </a:avLst>
          </a:prstGeom>
          <a:solidFill>
            <a:srgbClr val="00B0F0"/>
          </a:solidFill>
          <a:ln w="38100">
            <a:solidFill>
              <a:schemeClr val="accent2">
                <a:lumMod val="50000"/>
              </a:schemeClr>
            </a:solidFill>
            <a:miter lim="800000"/>
            <a:headEnd/>
            <a:tailEnd/>
          </a:ln>
        </p:spPr>
        <p:txBody>
          <a:bodyPr wrap="none" anchor="ct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endParaRPr lang="en-US" altLang="en-US"/>
          </a:p>
        </p:txBody>
      </p:sp>
      <p:sp>
        <p:nvSpPr>
          <p:cNvPr id="16392" name="Text Box 5"/>
          <p:cNvSpPr txBox="1">
            <a:spLocks noChangeArrowheads="1"/>
          </p:cNvSpPr>
          <p:nvPr/>
        </p:nvSpPr>
        <p:spPr bwMode="auto">
          <a:xfrm>
            <a:off x="4495800" y="3143250"/>
            <a:ext cx="35814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endParaRPr lang="en-US" altLang="en-US" b="1" i="0">
              <a:latin typeface="Times New Roman" pitchFamily="18" charset="0"/>
            </a:endParaRPr>
          </a:p>
        </p:txBody>
      </p:sp>
      <p:sp>
        <p:nvSpPr>
          <p:cNvPr id="106502" name="Text Box 6"/>
          <p:cNvSpPr txBox="1">
            <a:spLocks noChangeArrowheads="1"/>
          </p:cNvSpPr>
          <p:nvPr/>
        </p:nvSpPr>
        <p:spPr bwMode="auto">
          <a:xfrm>
            <a:off x="5257800" y="2000250"/>
            <a:ext cx="3886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r>
              <a:rPr lang="en-US" altLang="en-US" b="1" i="0" dirty="0">
                <a:solidFill>
                  <a:srgbClr val="000099"/>
                </a:solidFill>
              </a:rPr>
              <a:t>(.634)</a:t>
            </a:r>
            <a:r>
              <a:rPr lang="en-US" altLang="en-US" b="1" i="0" baseline="-25000" dirty="0">
                <a:solidFill>
                  <a:srgbClr val="000099"/>
                </a:solidFill>
              </a:rPr>
              <a:t>10</a:t>
            </a:r>
            <a:r>
              <a:rPr lang="en-US" altLang="en-US" b="1" i="0" dirty="0">
                <a:solidFill>
                  <a:srgbClr val="000099"/>
                </a:solidFill>
              </a:rPr>
              <a:t> = (.10100……)</a:t>
            </a:r>
            <a:r>
              <a:rPr lang="en-US" altLang="en-US" b="1" i="0" baseline="-25000" dirty="0">
                <a:solidFill>
                  <a:srgbClr val="000099"/>
                </a:solidFill>
              </a:rPr>
              <a:t>2</a:t>
            </a:r>
          </a:p>
        </p:txBody>
      </p:sp>
    </p:spTree>
    <p:extLst>
      <p:ext uri="{BB962C8B-B14F-4D97-AF65-F5344CB8AC3E}">
        <p14:creationId xmlns:p14="http://schemas.microsoft.com/office/powerpoint/2010/main" val="3468280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Number System :: The Basics</a:t>
            </a:r>
          </a:p>
        </p:txBody>
      </p:sp>
      <p:pic>
        <p:nvPicPr>
          <p:cNvPr id="1026" name="Picture 2"/>
          <p:cNvPicPr>
            <a:picLocks noChangeAspect="1" noChangeArrowheads="1"/>
          </p:cNvPicPr>
          <p:nvPr/>
        </p:nvPicPr>
        <p:blipFill>
          <a:blip r:embed="rId2"/>
          <a:srcRect l="16471" t="38118" r="15446"/>
          <a:stretch>
            <a:fillRect/>
          </a:stretch>
        </p:blipFill>
        <p:spPr bwMode="auto">
          <a:xfrm>
            <a:off x="684877" y="1071552"/>
            <a:ext cx="7816213" cy="3786214"/>
          </a:xfrm>
          <a:prstGeom prst="rect">
            <a:avLst/>
          </a:prstGeom>
          <a:noFill/>
          <a:ln w="9525">
            <a:noFill/>
            <a:miter lim="800000"/>
            <a:headEnd/>
            <a:tailEnd/>
          </a:ln>
          <a:effectLst/>
        </p:spPr>
      </p:pic>
    </p:spTree>
    <p:extLst>
      <p:ext uri="{BB962C8B-B14F-4D97-AF65-F5344CB8AC3E}">
        <p14:creationId xmlns:p14="http://schemas.microsoft.com/office/powerpoint/2010/main" val="1241210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Example 4  ::  37.0625</a:t>
            </a:r>
          </a:p>
        </p:txBody>
      </p:sp>
      <p:sp>
        <p:nvSpPr>
          <p:cNvPr id="107523" name="Text Box 3"/>
          <p:cNvSpPr txBox="1">
            <a:spLocks noChangeArrowheads="1"/>
          </p:cNvSpPr>
          <p:nvPr/>
        </p:nvSpPr>
        <p:spPr bwMode="auto">
          <a:xfrm>
            <a:off x="1295400" y="1657350"/>
            <a:ext cx="586740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r>
              <a:rPr lang="en-US" altLang="en-US" b="1" i="0" dirty="0"/>
              <a:t>(37)</a:t>
            </a:r>
            <a:r>
              <a:rPr lang="en-US" altLang="en-US" b="1" i="0" baseline="-25000" dirty="0"/>
              <a:t>10 </a:t>
            </a:r>
            <a:r>
              <a:rPr lang="en-US" altLang="en-US" b="1" i="0" dirty="0"/>
              <a:t> =  (100101)</a:t>
            </a:r>
            <a:r>
              <a:rPr lang="en-US" altLang="en-US" b="1" i="0" baseline="-25000" dirty="0"/>
              <a:t>2</a:t>
            </a:r>
          </a:p>
          <a:p>
            <a:pPr eaLnBrk="1" hangingPunct="1">
              <a:spcBef>
                <a:spcPct val="50000"/>
              </a:spcBef>
            </a:pPr>
            <a:r>
              <a:rPr lang="en-US" altLang="en-US" b="1" i="0" dirty="0"/>
              <a:t>(.0625)</a:t>
            </a:r>
            <a:r>
              <a:rPr lang="en-US" altLang="en-US" b="1" i="0" baseline="-25000" dirty="0"/>
              <a:t>10</a:t>
            </a:r>
            <a:r>
              <a:rPr lang="en-US" altLang="en-US" b="1" i="0" dirty="0"/>
              <a:t>  =  (.0001)</a:t>
            </a:r>
            <a:r>
              <a:rPr lang="en-US" altLang="en-US" b="1" i="0" baseline="-25000" dirty="0"/>
              <a:t>2</a:t>
            </a:r>
          </a:p>
          <a:p>
            <a:pPr eaLnBrk="1" hangingPunct="1">
              <a:spcBef>
                <a:spcPct val="50000"/>
              </a:spcBef>
            </a:pPr>
            <a:endParaRPr lang="en-US" altLang="en-US" b="1" i="0" dirty="0"/>
          </a:p>
          <a:p>
            <a:pPr eaLnBrk="1" hangingPunct="1">
              <a:spcBef>
                <a:spcPct val="50000"/>
              </a:spcBef>
            </a:pPr>
            <a:r>
              <a:rPr lang="en-US" altLang="en-US" b="1" i="0" dirty="0">
                <a:solidFill>
                  <a:srgbClr val="000099"/>
                </a:solidFill>
              </a:rPr>
              <a:t>(37.0625)</a:t>
            </a:r>
            <a:r>
              <a:rPr lang="en-US" altLang="en-US" b="1" i="0" baseline="-25000" dirty="0">
                <a:solidFill>
                  <a:srgbClr val="000099"/>
                </a:solidFill>
              </a:rPr>
              <a:t>10</a:t>
            </a:r>
            <a:r>
              <a:rPr lang="en-US" altLang="en-US" b="1" i="0" dirty="0">
                <a:solidFill>
                  <a:srgbClr val="000099"/>
                </a:solidFill>
              </a:rPr>
              <a:t>  =  (100101 . 0001)</a:t>
            </a:r>
            <a:r>
              <a:rPr lang="en-US" altLang="en-US" b="1" i="0" baseline="-25000" dirty="0">
                <a:solidFill>
                  <a:srgbClr val="000099"/>
                </a:solidFill>
              </a:rPr>
              <a:t>2</a:t>
            </a:r>
          </a:p>
        </p:txBody>
      </p:sp>
    </p:spTree>
    <p:extLst>
      <p:ext uri="{BB962C8B-B14F-4D97-AF65-F5344CB8AC3E}">
        <p14:creationId xmlns:p14="http://schemas.microsoft.com/office/powerpoint/2010/main" val="10046950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28596" y="482189"/>
            <a:ext cx="8229600" cy="857250"/>
          </a:xfrm>
        </p:spPr>
        <p:txBody>
          <a:bodyPr>
            <a:noAutofit/>
          </a:bodyPr>
          <a:lstStyle/>
          <a:p>
            <a:r>
              <a:rPr lang="en-US" altLang="en-US" sz="4000" b="1" dirty="0">
                <a:solidFill>
                  <a:srgbClr val="000099"/>
                </a:solidFill>
              </a:rPr>
              <a:t>Decimal-to-Octal Conversion</a:t>
            </a:r>
            <a:br>
              <a:rPr lang="en-US" altLang="en-US" sz="4000" b="1" dirty="0">
                <a:solidFill>
                  <a:srgbClr val="000099"/>
                </a:solidFill>
              </a:rPr>
            </a:br>
            <a:endParaRPr lang="en-US" altLang="en-US" sz="4000" b="1" dirty="0">
              <a:solidFill>
                <a:srgbClr val="000099"/>
              </a:solidFill>
            </a:endParaRPr>
          </a:p>
        </p:txBody>
      </p:sp>
      <p:sp>
        <p:nvSpPr>
          <p:cNvPr id="27651" name="Rectangle 3"/>
          <p:cNvSpPr>
            <a:spLocks noGrp="1" noChangeArrowheads="1"/>
          </p:cNvSpPr>
          <p:nvPr>
            <p:ph type="body" idx="1"/>
          </p:nvPr>
        </p:nvSpPr>
        <p:spPr/>
        <p:txBody>
          <a:bodyPr>
            <a:normAutofit fontScale="85000" lnSpcReduction="20000"/>
          </a:bodyPr>
          <a:lstStyle/>
          <a:p>
            <a:pPr algn="just"/>
            <a:r>
              <a:rPr lang="en-US" sz="2000" dirty="0"/>
              <a:t>A method of converting a decimal number to an octal number is the repeated division-by-8 method, which is similar to the method used in the conversion of decimal numbers to binary or to hexadecimal.</a:t>
            </a:r>
          </a:p>
          <a:p>
            <a:pPr algn="just"/>
            <a:r>
              <a:rPr lang="en-US" sz="2000" dirty="0"/>
              <a:t>Let’s convert the decimal number 359 to octal. Each successive division by 8 yields a remainder that becomes a digit in the equivalent octal number. The first remainder generated is the least significant digit (LSD).</a:t>
            </a:r>
          </a:p>
          <a:p>
            <a:pPr algn="just"/>
            <a:r>
              <a:rPr lang="en-US" sz="2000" dirty="0"/>
              <a:t>        359 = 44.875                0.875 x 8 = 7  (LSD)</a:t>
            </a:r>
          </a:p>
          <a:p>
            <a:pPr algn="just"/>
            <a:r>
              <a:rPr lang="en-US" sz="2000" dirty="0"/>
              <a:t>         8 </a:t>
            </a:r>
          </a:p>
          <a:p>
            <a:pPr algn="just"/>
            <a:r>
              <a:rPr lang="en-US" sz="2000" dirty="0"/>
              <a:t>        44   = 5.5                      0.5 x 8 =     4</a:t>
            </a:r>
          </a:p>
          <a:p>
            <a:pPr algn="just"/>
            <a:r>
              <a:rPr lang="en-US" sz="2000" dirty="0"/>
              <a:t>         8</a:t>
            </a:r>
          </a:p>
          <a:p>
            <a:pPr>
              <a:lnSpc>
                <a:spcPct val="90000"/>
              </a:lnSpc>
            </a:pPr>
            <a:r>
              <a:rPr lang="en-US" sz="2000" dirty="0"/>
              <a:t>         5 = 0.625                            0.625 x 8 =   5  (MSD)</a:t>
            </a:r>
          </a:p>
          <a:p>
            <a:pPr>
              <a:lnSpc>
                <a:spcPct val="90000"/>
              </a:lnSpc>
            </a:pPr>
            <a:r>
              <a:rPr lang="en-US" sz="2000" dirty="0"/>
              <a:t>         8</a:t>
            </a:r>
          </a:p>
          <a:p>
            <a:pPr>
              <a:lnSpc>
                <a:spcPct val="90000"/>
              </a:lnSpc>
            </a:pPr>
            <a:r>
              <a:rPr lang="en-US" sz="2000" dirty="0"/>
              <a:t>The number is 547.</a:t>
            </a:r>
          </a:p>
        </p:txBody>
      </p:sp>
      <p:sp>
        <p:nvSpPr>
          <p:cNvPr id="27652" name="Line 4"/>
          <p:cNvSpPr>
            <a:spLocks noChangeShapeType="1"/>
          </p:cNvSpPr>
          <p:nvPr/>
        </p:nvSpPr>
        <p:spPr bwMode="auto">
          <a:xfrm>
            <a:off x="1214414" y="2786064"/>
            <a:ext cx="457200" cy="0"/>
          </a:xfrm>
          <a:prstGeom prst="line">
            <a:avLst/>
          </a:prstGeom>
          <a:noFill/>
          <a:ln w="9525">
            <a:solidFill>
              <a:schemeClr val="tx1"/>
            </a:solidFill>
            <a:round/>
            <a:headEnd/>
            <a:tailEnd/>
          </a:ln>
          <a:effectLst/>
        </p:spPr>
        <p:txBody>
          <a:bodyPr/>
          <a:lstStyle/>
          <a:p>
            <a:endParaRPr lang="en-US"/>
          </a:p>
        </p:txBody>
      </p:sp>
      <p:sp>
        <p:nvSpPr>
          <p:cNvPr id="27653" name="Line 5"/>
          <p:cNvSpPr>
            <a:spLocks noChangeShapeType="1"/>
          </p:cNvSpPr>
          <p:nvPr/>
        </p:nvSpPr>
        <p:spPr bwMode="auto">
          <a:xfrm>
            <a:off x="2533640" y="2714626"/>
            <a:ext cx="609600" cy="0"/>
          </a:xfrm>
          <a:prstGeom prst="line">
            <a:avLst/>
          </a:prstGeom>
          <a:noFill/>
          <a:ln w="9525">
            <a:solidFill>
              <a:schemeClr val="tx1"/>
            </a:solidFill>
            <a:round/>
            <a:headEnd/>
            <a:tailEnd type="triangle" w="med" len="med"/>
          </a:ln>
          <a:effectLst/>
        </p:spPr>
        <p:txBody>
          <a:bodyPr/>
          <a:lstStyle/>
          <a:p>
            <a:endParaRPr lang="en-US"/>
          </a:p>
        </p:txBody>
      </p:sp>
      <p:sp>
        <p:nvSpPr>
          <p:cNvPr id="27654" name="Line 6"/>
          <p:cNvSpPr>
            <a:spLocks noChangeShapeType="1"/>
          </p:cNvSpPr>
          <p:nvPr/>
        </p:nvSpPr>
        <p:spPr bwMode="auto">
          <a:xfrm>
            <a:off x="1109642" y="3286130"/>
            <a:ext cx="533400" cy="0"/>
          </a:xfrm>
          <a:prstGeom prst="line">
            <a:avLst/>
          </a:prstGeom>
          <a:noFill/>
          <a:ln w="9525">
            <a:solidFill>
              <a:schemeClr val="tx1"/>
            </a:solidFill>
            <a:round/>
            <a:headEnd/>
            <a:tailEnd/>
          </a:ln>
          <a:effectLst/>
        </p:spPr>
        <p:txBody>
          <a:bodyPr/>
          <a:lstStyle/>
          <a:p>
            <a:endParaRPr lang="en-US"/>
          </a:p>
        </p:txBody>
      </p:sp>
      <p:sp>
        <p:nvSpPr>
          <p:cNvPr id="27655" name="Line 7"/>
          <p:cNvSpPr>
            <a:spLocks noChangeShapeType="1"/>
          </p:cNvSpPr>
          <p:nvPr/>
        </p:nvSpPr>
        <p:spPr bwMode="auto">
          <a:xfrm>
            <a:off x="2157402" y="3214692"/>
            <a:ext cx="914400" cy="0"/>
          </a:xfrm>
          <a:prstGeom prst="line">
            <a:avLst/>
          </a:prstGeom>
          <a:noFill/>
          <a:ln w="9525">
            <a:solidFill>
              <a:schemeClr val="tx1"/>
            </a:solidFill>
            <a:round/>
            <a:headEnd/>
            <a:tailEnd type="triangle" w="med" len="med"/>
          </a:ln>
          <a:effectLst/>
        </p:spPr>
        <p:txBody>
          <a:bodyPr/>
          <a:lstStyle/>
          <a:p>
            <a:endParaRPr lang="en-US"/>
          </a:p>
        </p:txBody>
      </p:sp>
      <p:sp>
        <p:nvSpPr>
          <p:cNvPr id="8" name="Line 4"/>
          <p:cNvSpPr>
            <a:spLocks noChangeShapeType="1"/>
          </p:cNvSpPr>
          <p:nvPr/>
        </p:nvSpPr>
        <p:spPr bwMode="auto">
          <a:xfrm>
            <a:off x="1142976" y="3786196"/>
            <a:ext cx="457200" cy="0"/>
          </a:xfrm>
          <a:prstGeom prst="line">
            <a:avLst/>
          </a:prstGeom>
          <a:noFill/>
          <a:ln w="9525">
            <a:solidFill>
              <a:schemeClr val="tx1"/>
            </a:solidFill>
            <a:round/>
            <a:headEnd/>
            <a:tailEnd/>
          </a:ln>
          <a:effectLst/>
        </p:spPr>
        <p:txBody>
          <a:bodyPr/>
          <a:lstStyle/>
          <a:p>
            <a:endParaRPr lang="en-US"/>
          </a:p>
        </p:txBody>
      </p:sp>
      <p:sp>
        <p:nvSpPr>
          <p:cNvPr id="9" name="Line 5"/>
          <p:cNvSpPr>
            <a:spLocks noChangeShapeType="1"/>
          </p:cNvSpPr>
          <p:nvPr/>
        </p:nvSpPr>
        <p:spPr bwMode="auto">
          <a:xfrm>
            <a:off x="2209792" y="3714758"/>
            <a:ext cx="1219200" cy="0"/>
          </a:xfrm>
          <a:prstGeom prst="line">
            <a:avLst/>
          </a:prstGeom>
          <a:noFill/>
          <a:ln w="9525">
            <a:solidFill>
              <a:schemeClr val="tx1"/>
            </a:solidFill>
            <a:round/>
            <a:headEnd/>
            <a:tailEnd type="triangle" w="med" len="med"/>
          </a:ln>
          <a:effectLst/>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685800" y="228600"/>
            <a:ext cx="7772400" cy="342900"/>
          </a:xfrm>
        </p:spPr>
        <p:txBody>
          <a:bodyPr rtlCol="0">
            <a:normAutofit fontScale="90000"/>
          </a:bodyPr>
          <a:lstStyle/>
          <a:p>
            <a:pPr eaLnBrk="1" fontAlgn="auto" hangingPunct="1">
              <a:spcAft>
                <a:spcPts val="0"/>
              </a:spcAft>
              <a:defRPr/>
            </a:pPr>
            <a:r>
              <a:rPr lang="en-US" b="1" dirty="0">
                <a:solidFill>
                  <a:srgbClr val="000099"/>
                </a:solidFill>
              </a:rPr>
              <a:t>Decimal-to-Octal Conversion</a:t>
            </a:r>
          </a:p>
        </p:txBody>
      </p:sp>
      <p:sp>
        <p:nvSpPr>
          <p:cNvPr id="103427" name="Rectangle 3"/>
          <p:cNvSpPr>
            <a:spLocks noGrp="1" noChangeArrowheads="1"/>
          </p:cNvSpPr>
          <p:nvPr>
            <p:ph idx="1"/>
          </p:nvPr>
        </p:nvSpPr>
        <p:spPr>
          <a:xfrm>
            <a:off x="685800" y="742950"/>
            <a:ext cx="7772400" cy="3829050"/>
          </a:xfrm>
        </p:spPr>
        <p:txBody>
          <a:bodyPr rtlCol="0">
            <a:normAutofit/>
          </a:bodyPr>
          <a:lstStyle/>
          <a:p>
            <a:pPr algn="just"/>
            <a:r>
              <a:rPr lang="en-US" sz="2000" dirty="0"/>
              <a:t>Divide the number and every subsequent quotient by eight and keep track of the remainder.</a:t>
            </a:r>
          </a:p>
        </p:txBody>
      </p:sp>
      <p:pic>
        <p:nvPicPr>
          <p:cNvPr id="1026" name="Picture 2"/>
          <p:cNvPicPr>
            <a:picLocks noChangeAspect="1" noChangeArrowheads="1"/>
          </p:cNvPicPr>
          <p:nvPr/>
        </p:nvPicPr>
        <p:blipFill>
          <a:blip r:embed="rId2"/>
          <a:srcRect/>
          <a:stretch>
            <a:fillRect/>
          </a:stretch>
        </p:blipFill>
        <p:spPr bwMode="auto">
          <a:xfrm>
            <a:off x="3786182" y="1142990"/>
            <a:ext cx="4953000" cy="3924300"/>
          </a:xfrm>
          <a:prstGeom prst="rect">
            <a:avLst/>
          </a:prstGeom>
          <a:noFill/>
          <a:ln w="9525">
            <a:noFill/>
            <a:miter lim="800000"/>
            <a:headEnd/>
            <a:tailEnd/>
          </a:ln>
          <a:effectLst/>
        </p:spPr>
      </p:pic>
    </p:spTree>
    <p:extLst>
      <p:ext uri="{BB962C8B-B14F-4D97-AF65-F5344CB8AC3E}">
        <p14:creationId xmlns:p14="http://schemas.microsoft.com/office/powerpoint/2010/main" val="28736264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r>
              <a:rPr lang="en-US" altLang="en-US" sz="4000" b="1" dirty="0">
                <a:solidFill>
                  <a:srgbClr val="000099"/>
                </a:solidFill>
              </a:rPr>
              <a:t>Decimal-to-Hexadecimal Conversion</a:t>
            </a:r>
          </a:p>
        </p:txBody>
      </p:sp>
      <p:sp>
        <p:nvSpPr>
          <p:cNvPr id="21507" name="Rectangle 3"/>
          <p:cNvSpPr>
            <a:spLocks noGrp="1" noChangeArrowheads="1"/>
          </p:cNvSpPr>
          <p:nvPr>
            <p:ph idx="1"/>
          </p:nvPr>
        </p:nvSpPr>
        <p:spPr/>
        <p:txBody>
          <a:bodyPr>
            <a:normAutofit fontScale="92500" lnSpcReduction="20000"/>
          </a:bodyPr>
          <a:lstStyle/>
          <a:p>
            <a:pPr algn="just"/>
            <a:r>
              <a:rPr lang="en-US" dirty="0"/>
              <a:t>Repeated division of a decimal number by 16 will produce the equivalent hexadecimal number, formed by the remainders of the divisions. The first remainder produced is the least significant digit (LSD). Each successive division by 16 yields a remainder that becomes a digit in the equivalent hexadecimal number. When a quotient has a fractional part, the fractional part is multiplied by the divisor to get the remainder.</a:t>
            </a:r>
          </a:p>
        </p:txBody>
      </p:sp>
    </p:spTree>
    <p:extLst>
      <p:ext uri="{BB962C8B-B14F-4D97-AF65-F5344CB8AC3E}">
        <p14:creationId xmlns:p14="http://schemas.microsoft.com/office/powerpoint/2010/main" val="3055066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 </a:t>
            </a:r>
          </a:p>
        </p:txBody>
      </p:sp>
      <p:sp>
        <p:nvSpPr>
          <p:cNvPr id="24579" name="Rectangle 3"/>
          <p:cNvSpPr>
            <a:spLocks noGrp="1" noChangeArrowheads="1"/>
          </p:cNvSpPr>
          <p:nvPr>
            <p:ph type="body" idx="1"/>
          </p:nvPr>
        </p:nvSpPr>
        <p:spPr/>
        <p:txBody>
          <a:bodyPr/>
          <a:lstStyle/>
          <a:p>
            <a:pPr algn="just"/>
            <a:r>
              <a:rPr lang="en-US" sz="2000" dirty="0"/>
              <a:t>Convert the decimal number 650 to hexadecimal by repeated division by 16.</a:t>
            </a:r>
          </a:p>
          <a:p>
            <a:r>
              <a:rPr lang="en-US" sz="2000" dirty="0"/>
              <a:t>650 = 40.625            0.625 x 16 = 10 = A  (LSD)</a:t>
            </a:r>
          </a:p>
          <a:p>
            <a:r>
              <a:rPr lang="en-US" sz="2000" dirty="0"/>
              <a:t>16</a:t>
            </a:r>
            <a:endParaRPr lang="en-US" sz="2400" b="1" dirty="0"/>
          </a:p>
          <a:p>
            <a:r>
              <a:rPr lang="en-US" sz="2000" dirty="0"/>
              <a:t>40 = 2.5                  0.5 x 16 = 8 =      8</a:t>
            </a:r>
          </a:p>
          <a:p>
            <a:r>
              <a:rPr lang="en-US" sz="2000" dirty="0"/>
              <a:t>16</a:t>
            </a:r>
          </a:p>
          <a:p>
            <a:r>
              <a:rPr lang="en-US" sz="2000" dirty="0"/>
              <a:t>2   = 0.125              0.125 x 16 = 2 =   2  (MSD)</a:t>
            </a:r>
          </a:p>
          <a:p>
            <a:r>
              <a:rPr lang="en-US" sz="2000" dirty="0"/>
              <a:t>16</a:t>
            </a:r>
          </a:p>
          <a:p>
            <a:r>
              <a:rPr lang="en-US" sz="2000" dirty="0"/>
              <a:t>The hexadecimal number is 28A</a:t>
            </a:r>
          </a:p>
        </p:txBody>
      </p:sp>
      <p:sp>
        <p:nvSpPr>
          <p:cNvPr id="24580" name="Line 4"/>
          <p:cNvSpPr>
            <a:spLocks noChangeShapeType="1"/>
          </p:cNvSpPr>
          <p:nvPr/>
        </p:nvSpPr>
        <p:spPr bwMode="auto">
          <a:xfrm>
            <a:off x="838200" y="2214560"/>
            <a:ext cx="457200" cy="0"/>
          </a:xfrm>
          <a:prstGeom prst="line">
            <a:avLst/>
          </a:prstGeom>
          <a:noFill/>
          <a:ln w="9525">
            <a:solidFill>
              <a:schemeClr val="tx1"/>
            </a:solidFill>
            <a:round/>
            <a:headEnd/>
            <a:tailEnd/>
          </a:ln>
          <a:effectLst/>
        </p:spPr>
        <p:txBody>
          <a:bodyPr/>
          <a:lstStyle/>
          <a:p>
            <a:endParaRPr lang="en-US"/>
          </a:p>
        </p:txBody>
      </p:sp>
      <p:sp>
        <p:nvSpPr>
          <p:cNvPr id="24581" name="Line 5"/>
          <p:cNvSpPr>
            <a:spLocks noChangeShapeType="1"/>
          </p:cNvSpPr>
          <p:nvPr/>
        </p:nvSpPr>
        <p:spPr bwMode="auto">
          <a:xfrm>
            <a:off x="2285984" y="2071684"/>
            <a:ext cx="457200" cy="0"/>
          </a:xfrm>
          <a:prstGeom prst="line">
            <a:avLst/>
          </a:prstGeom>
          <a:noFill/>
          <a:ln w="9525">
            <a:solidFill>
              <a:schemeClr val="tx1"/>
            </a:solidFill>
            <a:round/>
            <a:headEnd/>
            <a:tailEnd type="triangle" w="med" len="med"/>
          </a:ln>
          <a:effectLst/>
        </p:spPr>
        <p:txBody>
          <a:bodyPr/>
          <a:lstStyle/>
          <a:p>
            <a:endParaRPr lang="en-US"/>
          </a:p>
        </p:txBody>
      </p:sp>
      <p:sp>
        <p:nvSpPr>
          <p:cNvPr id="24582" name="Line 6"/>
          <p:cNvSpPr>
            <a:spLocks noChangeShapeType="1"/>
          </p:cNvSpPr>
          <p:nvPr/>
        </p:nvSpPr>
        <p:spPr bwMode="auto">
          <a:xfrm>
            <a:off x="838200" y="3000378"/>
            <a:ext cx="457200" cy="0"/>
          </a:xfrm>
          <a:prstGeom prst="line">
            <a:avLst/>
          </a:prstGeom>
          <a:noFill/>
          <a:ln w="9525">
            <a:solidFill>
              <a:schemeClr val="tx1"/>
            </a:solidFill>
            <a:round/>
            <a:headEnd/>
            <a:tailEnd/>
          </a:ln>
          <a:effectLst/>
        </p:spPr>
        <p:txBody>
          <a:bodyPr/>
          <a:lstStyle/>
          <a:p>
            <a:endParaRPr lang="en-US"/>
          </a:p>
        </p:txBody>
      </p:sp>
      <p:sp>
        <p:nvSpPr>
          <p:cNvPr id="24583" name="Line 7"/>
          <p:cNvSpPr>
            <a:spLocks noChangeShapeType="1"/>
          </p:cNvSpPr>
          <p:nvPr/>
        </p:nvSpPr>
        <p:spPr bwMode="auto">
          <a:xfrm>
            <a:off x="1785918" y="2857502"/>
            <a:ext cx="838200" cy="0"/>
          </a:xfrm>
          <a:prstGeom prst="line">
            <a:avLst/>
          </a:prstGeom>
          <a:noFill/>
          <a:ln w="9525">
            <a:solidFill>
              <a:schemeClr val="tx1"/>
            </a:solidFill>
            <a:round/>
            <a:headEnd/>
            <a:tailEnd type="triangle" w="med" len="med"/>
          </a:ln>
          <a:effectLst/>
        </p:spPr>
        <p:txBody>
          <a:bodyPr/>
          <a:lstStyle/>
          <a:p>
            <a:endParaRPr lang="en-US"/>
          </a:p>
        </p:txBody>
      </p:sp>
      <p:sp>
        <p:nvSpPr>
          <p:cNvPr id="24584" name="Line 8"/>
          <p:cNvSpPr>
            <a:spLocks noChangeShapeType="1"/>
          </p:cNvSpPr>
          <p:nvPr/>
        </p:nvSpPr>
        <p:spPr bwMode="auto">
          <a:xfrm>
            <a:off x="762000" y="3714758"/>
            <a:ext cx="457200" cy="0"/>
          </a:xfrm>
          <a:prstGeom prst="line">
            <a:avLst/>
          </a:prstGeom>
          <a:noFill/>
          <a:ln w="9525">
            <a:solidFill>
              <a:schemeClr val="tx1"/>
            </a:solidFill>
            <a:round/>
            <a:headEnd/>
            <a:tailEnd/>
          </a:ln>
          <a:effectLst/>
        </p:spPr>
        <p:txBody>
          <a:bodyPr/>
          <a:lstStyle/>
          <a:p>
            <a:endParaRPr lang="en-US"/>
          </a:p>
        </p:txBody>
      </p:sp>
      <p:sp>
        <p:nvSpPr>
          <p:cNvPr id="24585" name="Line 9"/>
          <p:cNvSpPr>
            <a:spLocks noChangeShapeType="1"/>
          </p:cNvSpPr>
          <p:nvPr/>
        </p:nvSpPr>
        <p:spPr bwMode="auto">
          <a:xfrm>
            <a:off x="2071670" y="3500444"/>
            <a:ext cx="609600" cy="0"/>
          </a:xfrm>
          <a:prstGeom prst="line">
            <a:avLst/>
          </a:prstGeom>
          <a:noFill/>
          <a:ln w="9525">
            <a:solidFill>
              <a:schemeClr val="tx1"/>
            </a:solidFill>
            <a:round/>
            <a:headEnd/>
            <a:tailEnd type="triangle" w="med" len="med"/>
          </a:ln>
          <a:effectLst/>
        </p:spPr>
        <p:txBody>
          <a:bodyPr/>
          <a:lstStyle/>
          <a:p>
            <a:endParaRPr lang="en-US"/>
          </a:p>
        </p:txBody>
      </p:sp>
      <p:sp>
        <p:nvSpPr>
          <p:cNvPr id="11" name="Rectangle 2"/>
          <p:cNvSpPr txBox="1">
            <a:spLocks noChangeArrowheads="1"/>
          </p:cNvSpPr>
          <p:nvPr/>
        </p:nvSpPr>
        <p:spPr>
          <a:xfrm>
            <a:off x="609600" y="320279"/>
            <a:ext cx="8229600" cy="857250"/>
          </a:xfrm>
          <a:prstGeom prst="rect">
            <a:avLst/>
          </a:prstGeom>
        </p:spPr>
        <p:txBody>
          <a:bodyPr vert="horz" lIns="91440" tIns="45720" rIns="91440" bIns="45720" rtlCol="0" anchor="ct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en-US" sz="4000" b="1" i="0" u="none" strike="noStrike" kern="1200" cap="none" spc="0" normalizeH="0" baseline="0" noProof="0" dirty="0">
                <a:ln>
                  <a:noFill/>
                </a:ln>
                <a:solidFill>
                  <a:srgbClr val="000099"/>
                </a:solidFill>
                <a:effectLst/>
                <a:uLnTx/>
                <a:uFillTx/>
                <a:latin typeface="+mj-lt"/>
                <a:ea typeface="+mj-ea"/>
                <a:cs typeface="+mj-cs"/>
              </a:rPr>
              <a:t>Decimal-to-Hexadecimal Conversion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a:xfrm>
            <a:off x="500034" y="228600"/>
            <a:ext cx="8143932" cy="342900"/>
          </a:xfrm>
        </p:spPr>
        <p:txBody>
          <a:bodyPr rtlCol="0">
            <a:normAutofit fontScale="90000"/>
          </a:bodyPr>
          <a:lstStyle/>
          <a:p>
            <a:pPr eaLnBrk="1" fontAlgn="auto" hangingPunct="1">
              <a:spcAft>
                <a:spcPts val="0"/>
              </a:spcAft>
              <a:defRPr/>
            </a:pPr>
            <a:r>
              <a:rPr lang="en-US" b="1" dirty="0">
                <a:solidFill>
                  <a:srgbClr val="000099"/>
                </a:solidFill>
              </a:rPr>
              <a:t>Decimal-to-Hexadecimal Conversion</a:t>
            </a:r>
          </a:p>
        </p:txBody>
      </p:sp>
      <p:sp>
        <p:nvSpPr>
          <p:cNvPr id="103427" name="Rectangle 3"/>
          <p:cNvSpPr>
            <a:spLocks noGrp="1" noChangeArrowheads="1"/>
          </p:cNvSpPr>
          <p:nvPr>
            <p:ph idx="1"/>
          </p:nvPr>
        </p:nvSpPr>
        <p:spPr>
          <a:xfrm>
            <a:off x="685800" y="742950"/>
            <a:ext cx="7772400" cy="3829050"/>
          </a:xfrm>
        </p:spPr>
        <p:txBody>
          <a:bodyPr rtlCol="0">
            <a:normAutofit/>
          </a:bodyPr>
          <a:lstStyle/>
          <a:p>
            <a:pPr algn="just"/>
            <a:r>
              <a:rPr lang="en-US" sz="2000" dirty="0"/>
              <a:t>Divide the number and every subsequent quotient by sixteen and keep track of the remainder.</a:t>
            </a:r>
          </a:p>
        </p:txBody>
      </p:sp>
      <p:pic>
        <p:nvPicPr>
          <p:cNvPr id="1027" name="Picture 3"/>
          <p:cNvPicPr>
            <a:picLocks noChangeAspect="1" noChangeArrowheads="1"/>
          </p:cNvPicPr>
          <p:nvPr/>
        </p:nvPicPr>
        <p:blipFill>
          <a:blip r:embed="rId2"/>
          <a:srcRect l="5786" t="6961"/>
          <a:stretch>
            <a:fillRect/>
          </a:stretch>
        </p:blipFill>
        <p:spPr bwMode="auto">
          <a:xfrm>
            <a:off x="4819667" y="1428742"/>
            <a:ext cx="4110051" cy="3500462"/>
          </a:xfrm>
          <a:prstGeom prst="rect">
            <a:avLst/>
          </a:prstGeom>
          <a:noFill/>
          <a:ln w="9525">
            <a:noFill/>
            <a:miter lim="800000"/>
            <a:headEnd/>
            <a:tailEnd/>
          </a:ln>
          <a:effectLst/>
        </p:spPr>
      </p:pic>
    </p:spTree>
    <p:extLst>
      <p:ext uri="{BB962C8B-B14F-4D97-AF65-F5344CB8AC3E}">
        <p14:creationId xmlns:p14="http://schemas.microsoft.com/office/powerpoint/2010/main" val="2873626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Hexadecimal Number System</a:t>
            </a:r>
          </a:p>
        </p:txBody>
      </p:sp>
      <p:sp>
        <p:nvSpPr>
          <p:cNvPr id="108547" name="Rectangle 3"/>
          <p:cNvSpPr>
            <a:spLocks noGrp="1" noChangeArrowheads="1"/>
          </p:cNvSpPr>
          <p:nvPr>
            <p:ph idx="1"/>
          </p:nvPr>
        </p:nvSpPr>
        <p:spPr>
          <a:xfrm>
            <a:off x="609600" y="1028700"/>
            <a:ext cx="8001000" cy="3543300"/>
          </a:xfrm>
        </p:spPr>
        <p:txBody>
          <a:bodyPr rtlCol="0">
            <a:normAutofit fontScale="85000" lnSpcReduction="20000"/>
          </a:bodyPr>
          <a:lstStyle/>
          <a:p>
            <a:pPr algn="just" eaLnBrk="1" fontAlgn="auto" hangingPunct="1">
              <a:lnSpc>
                <a:spcPct val="90000"/>
              </a:lnSpc>
              <a:spcAft>
                <a:spcPts val="0"/>
              </a:spcAft>
              <a:defRPr/>
            </a:pPr>
            <a:r>
              <a:rPr lang="en-US" sz="2800" dirty="0">
                <a:solidFill>
                  <a:srgbClr val="000099"/>
                </a:solidFill>
              </a:rPr>
              <a:t>A compact way of representing binary numbers.</a:t>
            </a:r>
          </a:p>
          <a:p>
            <a:pPr eaLnBrk="1" fontAlgn="auto" hangingPunct="1">
              <a:lnSpc>
                <a:spcPct val="90000"/>
              </a:lnSpc>
              <a:spcAft>
                <a:spcPts val="0"/>
              </a:spcAft>
              <a:defRPr/>
            </a:pPr>
            <a:endParaRPr lang="en-US" sz="2800" dirty="0">
              <a:solidFill>
                <a:srgbClr val="000099"/>
              </a:solidFill>
            </a:endParaRPr>
          </a:p>
          <a:p>
            <a:pPr algn="just" eaLnBrk="1" fontAlgn="auto" hangingPunct="1">
              <a:lnSpc>
                <a:spcPct val="90000"/>
              </a:lnSpc>
              <a:spcAft>
                <a:spcPts val="0"/>
              </a:spcAft>
              <a:defRPr/>
            </a:pPr>
            <a:r>
              <a:rPr lang="en-US" sz="2800" dirty="0">
                <a:solidFill>
                  <a:srgbClr val="000099"/>
                </a:solidFill>
              </a:rPr>
              <a:t>16 different symbols (radix = 16).</a:t>
            </a:r>
          </a:p>
          <a:p>
            <a:pPr eaLnBrk="1" fontAlgn="auto" hangingPunct="1">
              <a:lnSpc>
                <a:spcPct val="90000"/>
              </a:lnSpc>
              <a:spcAft>
                <a:spcPts val="0"/>
              </a:spcAft>
              <a:defRPr/>
            </a:pPr>
            <a:endParaRPr lang="en-US" sz="2800" dirty="0">
              <a:solidFill>
                <a:srgbClr val="FFC000"/>
              </a:solidFill>
            </a:endParaRPr>
          </a:p>
          <a:p>
            <a:pPr lvl="1" algn="ctr" eaLnBrk="1" fontAlgn="auto" hangingPunct="1">
              <a:lnSpc>
                <a:spcPct val="90000"/>
              </a:lnSpc>
              <a:spcAft>
                <a:spcPts val="0"/>
              </a:spcAft>
              <a:buFontTx/>
              <a:buNone/>
              <a:defRPr/>
            </a:pPr>
            <a:r>
              <a:rPr lang="en-US" sz="2400" dirty="0"/>
              <a:t>    0  </a:t>
            </a:r>
            <a:r>
              <a:rPr lang="en-US" sz="2400" dirty="0">
                <a:sym typeface="Wingdings" pitchFamily="2" charset="2"/>
              </a:rPr>
              <a:t>  0000	               8    1000</a:t>
            </a:r>
          </a:p>
          <a:p>
            <a:pPr lvl="1" algn="ctr" eaLnBrk="1" fontAlgn="auto" hangingPunct="1">
              <a:lnSpc>
                <a:spcPct val="90000"/>
              </a:lnSpc>
              <a:spcAft>
                <a:spcPts val="0"/>
              </a:spcAft>
              <a:buFontTx/>
              <a:buNone/>
              <a:defRPr/>
            </a:pPr>
            <a:r>
              <a:rPr lang="en-US" sz="2400" dirty="0">
                <a:sym typeface="Wingdings" pitchFamily="2" charset="2"/>
              </a:rPr>
              <a:t>    1    0001	               9    1001</a:t>
            </a:r>
          </a:p>
          <a:p>
            <a:pPr lvl="1" algn="ctr" eaLnBrk="1" fontAlgn="auto" hangingPunct="1">
              <a:lnSpc>
                <a:spcPct val="90000"/>
              </a:lnSpc>
              <a:spcAft>
                <a:spcPts val="0"/>
              </a:spcAft>
              <a:buFontTx/>
              <a:buNone/>
              <a:defRPr/>
            </a:pPr>
            <a:r>
              <a:rPr lang="en-US" sz="2400" dirty="0">
                <a:sym typeface="Wingdings" pitchFamily="2" charset="2"/>
              </a:rPr>
              <a:t>    2    0010	               A    1010</a:t>
            </a:r>
          </a:p>
          <a:p>
            <a:pPr lvl="1" algn="ctr" eaLnBrk="1" fontAlgn="auto" hangingPunct="1">
              <a:lnSpc>
                <a:spcPct val="90000"/>
              </a:lnSpc>
              <a:spcAft>
                <a:spcPts val="0"/>
              </a:spcAft>
              <a:buFontTx/>
              <a:buNone/>
              <a:defRPr/>
            </a:pPr>
            <a:r>
              <a:rPr lang="en-US" sz="2400" dirty="0">
                <a:sym typeface="Wingdings" pitchFamily="2" charset="2"/>
              </a:rPr>
              <a:t>    3    0011   	B    1011</a:t>
            </a:r>
          </a:p>
          <a:p>
            <a:pPr lvl="1" algn="ctr" eaLnBrk="1" fontAlgn="auto" hangingPunct="1">
              <a:lnSpc>
                <a:spcPct val="90000"/>
              </a:lnSpc>
              <a:spcAft>
                <a:spcPts val="0"/>
              </a:spcAft>
              <a:buFontTx/>
              <a:buNone/>
              <a:defRPr/>
            </a:pPr>
            <a:r>
              <a:rPr lang="en-US" sz="2400" dirty="0">
                <a:sym typeface="Wingdings" pitchFamily="2" charset="2"/>
              </a:rPr>
              <a:t>    4    0100 	C    1100</a:t>
            </a:r>
          </a:p>
          <a:p>
            <a:pPr lvl="1" algn="ctr" eaLnBrk="1" fontAlgn="auto" hangingPunct="1">
              <a:lnSpc>
                <a:spcPct val="90000"/>
              </a:lnSpc>
              <a:spcAft>
                <a:spcPts val="0"/>
              </a:spcAft>
              <a:buFontTx/>
              <a:buNone/>
              <a:defRPr/>
            </a:pPr>
            <a:r>
              <a:rPr lang="en-US" sz="2400" dirty="0">
                <a:sym typeface="Wingdings" pitchFamily="2" charset="2"/>
              </a:rPr>
              <a:t>    5    0101	                 D    1101</a:t>
            </a:r>
          </a:p>
          <a:p>
            <a:pPr lvl="1" algn="ctr" eaLnBrk="1" fontAlgn="auto" hangingPunct="1">
              <a:lnSpc>
                <a:spcPct val="90000"/>
              </a:lnSpc>
              <a:spcAft>
                <a:spcPts val="0"/>
              </a:spcAft>
              <a:buFontTx/>
              <a:buNone/>
              <a:defRPr/>
            </a:pPr>
            <a:r>
              <a:rPr lang="en-US" sz="2400" dirty="0">
                <a:sym typeface="Wingdings" pitchFamily="2" charset="2"/>
              </a:rPr>
              <a:t>    6    0110	                 E    1110</a:t>
            </a:r>
          </a:p>
          <a:p>
            <a:pPr lvl="1" algn="ctr" eaLnBrk="1" fontAlgn="auto" hangingPunct="1">
              <a:lnSpc>
                <a:spcPct val="90000"/>
              </a:lnSpc>
              <a:spcAft>
                <a:spcPts val="0"/>
              </a:spcAft>
              <a:buFontTx/>
              <a:buNone/>
              <a:defRPr/>
            </a:pPr>
            <a:r>
              <a:rPr lang="en-US" sz="2400" dirty="0">
                <a:sym typeface="Wingdings" pitchFamily="2" charset="2"/>
              </a:rPr>
              <a:t>    7    0111   	 F    1111</a:t>
            </a:r>
            <a:endParaRPr lang="en-US" sz="2400" dirty="0"/>
          </a:p>
        </p:txBody>
      </p:sp>
    </p:spTree>
    <p:extLst>
      <p:ext uri="{BB962C8B-B14F-4D97-AF65-F5344CB8AC3E}">
        <p14:creationId xmlns:p14="http://schemas.microsoft.com/office/powerpoint/2010/main" val="1840851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Hexadecimal-to-Binary</a:t>
            </a:r>
            <a:r>
              <a:rPr lang="en-US" altLang="en-US" sz="4000" b="1" dirty="0">
                <a:solidFill>
                  <a:srgbClr val="FFFF00"/>
                </a:solidFill>
              </a:rPr>
              <a:t> </a:t>
            </a:r>
            <a:r>
              <a:rPr lang="en-US" altLang="en-US" sz="4000" b="1" dirty="0">
                <a:solidFill>
                  <a:srgbClr val="000099"/>
                </a:solidFill>
              </a:rPr>
              <a:t>Conversion</a:t>
            </a:r>
          </a:p>
        </p:txBody>
      </p:sp>
      <p:sp>
        <p:nvSpPr>
          <p:cNvPr id="21507" name="Rectangle 3"/>
          <p:cNvSpPr>
            <a:spLocks noGrp="1" noChangeArrowheads="1"/>
          </p:cNvSpPr>
          <p:nvPr>
            <p:ph idx="1"/>
          </p:nvPr>
        </p:nvSpPr>
        <p:spPr/>
        <p:txBody>
          <a:bodyPr/>
          <a:lstStyle/>
          <a:p>
            <a:pPr marL="533400" indent="-533400" algn="just" eaLnBrk="1" hangingPunct="1"/>
            <a:r>
              <a:rPr lang="en-US" altLang="en-US" dirty="0">
                <a:solidFill>
                  <a:srgbClr val="000099"/>
                </a:solidFill>
              </a:rPr>
              <a:t>Translate every hexadecimal digit into its 4-bit binary equivalent.</a:t>
            </a:r>
          </a:p>
          <a:p>
            <a:pPr marL="533400" indent="-533400" algn="just" eaLnBrk="1" hangingPunct="1"/>
            <a:r>
              <a:rPr lang="en-US" altLang="en-US" dirty="0">
                <a:solidFill>
                  <a:srgbClr val="000099"/>
                </a:solidFill>
              </a:rPr>
              <a:t>Examples:</a:t>
            </a:r>
          </a:p>
          <a:p>
            <a:pPr marL="914400" lvl="1" indent="-457200" algn="just" eaLnBrk="1" hangingPunct="1">
              <a:buFontTx/>
              <a:buNone/>
            </a:pPr>
            <a:r>
              <a:rPr lang="en-US" altLang="en-US" dirty="0"/>
              <a:t>    (3A5)</a:t>
            </a:r>
            <a:r>
              <a:rPr lang="en-US" altLang="en-US" baseline="-25000" dirty="0"/>
              <a:t>16</a:t>
            </a:r>
            <a:r>
              <a:rPr lang="en-US" altLang="en-US" dirty="0"/>
              <a:t>      =   (</a:t>
            </a:r>
            <a:r>
              <a:rPr lang="en-US" altLang="en-US" u="sng" dirty="0"/>
              <a:t>0011</a:t>
            </a:r>
            <a:r>
              <a:rPr lang="en-US" altLang="en-US" dirty="0"/>
              <a:t> </a:t>
            </a:r>
            <a:r>
              <a:rPr lang="en-US" altLang="en-US" u="sng" dirty="0"/>
              <a:t>1010</a:t>
            </a:r>
            <a:r>
              <a:rPr lang="en-US" altLang="en-US" dirty="0"/>
              <a:t> </a:t>
            </a:r>
            <a:r>
              <a:rPr lang="en-US" altLang="en-US" u="sng" dirty="0"/>
              <a:t>0101</a:t>
            </a:r>
            <a:r>
              <a:rPr lang="en-US" altLang="en-US" dirty="0"/>
              <a:t>)</a:t>
            </a:r>
            <a:r>
              <a:rPr lang="en-US" altLang="en-US" baseline="-25000" dirty="0"/>
              <a:t>2</a:t>
            </a:r>
          </a:p>
          <a:p>
            <a:pPr marL="914400" lvl="1" indent="-457200" algn="just" eaLnBrk="1" hangingPunct="1">
              <a:buFontTx/>
              <a:buNone/>
            </a:pPr>
            <a:r>
              <a:rPr lang="en-US" altLang="en-US" dirty="0"/>
              <a:t>    (12.3D)</a:t>
            </a:r>
            <a:r>
              <a:rPr lang="en-US" altLang="en-US" baseline="-25000" dirty="0"/>
              <a:t>16</a:t>
            </a:r>
            <a:r>
              <a:rPr lang="en-US" altLang="en-US" dirty="0"/>
              <a:t>   =   (</a:t>
            </a:r>
            <a:r>
              <a:rPr lang="en-US" altLang="en-US" u="sng" dirty="0"/>
              <a:t>0001</a:t>
            </a:r>
            <a:r>
              <a:rPr lang="en-US" altLang="en-US" dirty="0"/>
              <a:t> </a:t>
            </a:r>
            <a:r>
              <a:rPr lang="en-US" altLang="en-US" u="sng" dirty="0"/>
              <a:t>0010</a:t>
            </a:r>
            <a:r>
              <a:rPr lang="en-US" altLang="en-US" dirty="0"/>
              <a:t> . </a:t>
            </a:r>
            <a:r>
              <a:rPr lang="en-US" altLang="en-US" u="sng" dirty="0"/>
              <a:t>0011</a:t>
            </a:r>
            <a:r>
              <a:rPr lang="en-US" altLang="en-US" dirty="0"/>
              <a:t> </a:t>
            </a:r>
            <a:r>
              <a:rPr lang="en-US" altLang="en-US" u="sng" dirty="0"/>
              <a:t>1101</a:t>
            </a:r>
            <a:r>
              <a:rPr lang="en-US" altLang="en-US" dirty="0"/>
              <a:t>)</a:t>
            </a:r>
            <a:r>
              <a:rPr lang="en-US" altLang="en-US" baseline="-25000" dirty="0"/>
              <a:t>2</a:t>
            </a:r>
          </a:p>
          <a:p>
            <a:pPr marL="914400" lvl="1" indent="-457200" algn="just" eaLnBrk="1" hangingPunct="1">
              <a:buFontTx/>
              <a:buNone/>
            </a:pPr>
            <a:r>
              <a:rPr lang="en-US" altLang="en-US" dirty="0"/>
              <a:t>    (1.8)</a:t>
            </a:r>
            <a:r>
              <a:rPr lang="en-US" altLang="en-US" baseline="-25000" dirty="0"/>
              <a:t>16</a:t>
            </a:r>
            <a:r>
              <a:rPr lang="en-US" altLang="en-US" dirty="0"/>
              <a:t>        =   (</a:t>
            </a:r>
            <a:r>
              <a:rPr lang="en-US" altLang="en-US" u="sng" dirty="0"/>
              <a:t>0001</a:t>
            </a:r>
            <a:r>
              <a:rPr lang="en-US" altLang="en-US" dirty="0"/>
              <a:t> . </a:t>
            </a:r>
            <a:r>
              <a:rPr lang="en-US" altLang="en-US" u="sng" dirty="0"/>
              <a:t>1000</a:t>
            </a:r>
            <a:r>
              <a:rPr lang="en-US" altLang="en-US" dirty="0"/>
              <a:t>)</a:t>
            </a:r>
            <a:r>
              <a:rPr lang="en-US" altLang="en-US" baseline="-25000" dirty="0"/>
              <a:t>2</a:t>
            </a:r>
          </a:p>
        </p:txBody>
      </p:sp>
    </p:spTree>
    <p:extLst>
      <p:ext uri="{BB962C8B-B14F-4D97-AF65-F5344CB8AC3E}">
        <p14:creationId xmlns:p14="http://schemas.microsoft.com/office/powerpoint/2010/main" val="30550663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Hexadecimal-to-Decimal Conversion</a:t>
            </a:r>
          </a:p>
        </p:txBody>
      </p:sp>
      <p:sp>
        <p:nvSpPr>
          <p:cNvPr id="21507" name="Rectangle 3"/>
          <p:cNvSpPr>
            <a:spLocks noGrp="1" noChangeArrowheads="1"/>
          </p:cNvSpPr>
          <p:nvPr>
            <p:ph idx="1"/>
          </p:nvPr>
        </p:nvSpPr>
        <p:spPr/>
        <p:txBody>
          <a:bodyPr>
            <a:normAutofit lnSpcReduction="10000"/>
          </a:bodyPr>
          <a:lstStyle/>
          <a:p>
            <a:pPr algn="just"/>
            <a:r>
              <a:rPr lang="en-US" dirty="0"/>
              <a:t>One way to find the decimal equivalent of a hexadecimal number is to first convert the hexadecimal number to binary and then convert from binary to decimal.</a:t>
            </a:r>
          </a:p>
          <a:p>
            <a:pPr marL="533400" indent="-533400" algn="just" eaLnBrk="1" hangingPunct="1"/>
            <a:r>
              <a:rPr lang="en-US" altLang="en-US" dirty="0">
                <a:solidFill>
                  <a:srgbClr val="000099"/>
                </a:solidFill>
              </a:rPr>
              <a:t>Example:</a:t>
            </a:r>
          </a:p>
          <a:p>
            <a:pPr marL="533400" indent="-533400" algn="just" eaLnBrk="1" hangingPunct="1"/>
            <a:r>
              <a:rPr lang="en-US" altLang="en-US" dirty="0"/>
              <a:t>(1C)</a:t>
            </a:r>
            <a:r>
              <a:rPr lang="en-US" altLang="en-US" baseline="-25000" dirty="0"/>
              <a:t>16</a:t>
            </a:r>
            <a:r>
              <a:rPr lang="en-US" altLang="en-US" dirty="0"/>
              <a:t>  =   (</a:t>
            </a:r>
            <a:r>
              <a:rPr lang="en-US" altLang="en-US" u="sng" dirty="0"/>
              <a:t>0001</a:t>
            </a:r>
            <a:r>
              <a:rPr lang="en-US" altLang="en-US" dirty="0"/>
              <a:t> </a:t>
            </a:r>
            <a:r>
              <a:rPr lang="en-US" altLang="en-US" u="sng" dirty="0"/>
              <a:t>1100</a:t>
            </a:r>
            <a:r>
              <a:rPr lang="en-US" altLang="en-US" dirty="0"/>
              <a:t>)</a:t>
            </a:r>
            <a:r>
              <a:rPr lang="en-US" altLang="en-US" baseline="-25000" dirty="0"/>
              <a:t>2 </a:t>
            </a:r>
            <a:r>
              <a:rPr lang="en-US" altLang="en-US" dirty="0"/>
              <a:t>= </a:t>
            </a:r>
            <a:r>
              <a:rPr lang="en-US" dirty="0">
                <a:latin typeface="Arial" pitchFamily="34" charset="0"/>
                <a:cs typeface="Arial" pitchFamily="34" charset="0"/>
              </a:rPr>
              <a:t>2</a:t>
            </a:r>
            <a:r>
              <a:rPr lang="en-US" baseline="30000" dirty="0">
                <a:latin typeface="Arial" pitchFamily="34" charset="0"/>
                <a:cs typeface="Arial" pitchFamily="34" charset="0"/>
              </a:rPr>
              <a:t>4</a:t>
            </a:r>
            <a:r>
              <a:rPr lang="en-US" dirty="0">
                <a:latin typeface="Arial" pitchFamily="34" charset="0"/>
                <a:cs typeface="Arial" pitchFamily="34" charset="0"/>
              </a:rPr>
              <a:t> + 2³ + 2² </a:t>
            </a:r>
            <a:r>
              <a:rPr lang="en-US" dirty="0"/>
              <a:t>= 16 + 8 + 4 = 28</a:t>
            </a:r>
            <a:endParaRPr lang="en-US" altLang="en-US" baseline="-25000" dirty="0"/>
          </a:p>
        </p:txBody>
      </p:sp>
    </p:spTree>
    <p:extLst>
      <p:ext uri="{BB962C8B-B14F-4D97-AF65-F5344CB8AC3E}">
        <p14:creationId xmlns:p14="http://schemas.microsoft.com/office/powerpoint/2010/main" val="30550663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Hexadecimal-to-Octal Conversion</a:t>
            </a:r>
          </a:p>
        </p:txBody>
      </p:sp>
      <p:sp>
        <p:nvSpPr>
          <p:cNvPr id="21507" name="Rectangle 3"/>
          <p:cNvSpPr>
            <a:spLocks noGrp="1" noChangeArrowheads="1"/>
          </p:cNvSpPr>
          <p:nvPr>
            <p:ph idx="1"/>
          </p:nvPr>
        </p:nvSpPr>
        <p:spPr>
          <a:xfrm>
            <a:off x="457200" y="1071552"/>
            <a:ext cx="8229600" cy="3523071"/>
          </a:xfrm>
        </p:spPr>
        <p:txBody>
          <a:bodyPr>
            <a:normAutofit/>
          </a:bodyPr>
          <a:lstStyle/>
          <a:p>
            <a:pPr algn="just"/>
            <a:r>
              <a:rPr lang="en-US" sz="2000" dirty="0"/>
              <a:t>Use binary as an intermediary. </a:t>
            </a:r>
          </a:p>
        </p:txBody>
      </p:sp>
      <p:pic>
        <p:nvPicPr>
          <p:cNvPr id="4098" name="Picture 2"/>
          <p:cNvPicPr>
            <a:picLocks noChangeAspect="1" noChangeArrowheads="1"/>
          </p:cNvPicPr>
          <p:nvPr/>
        </p:nvPicPr>
        <p:blipFill>
          <a:blip r:embed="rId2"/>
          <a:srcRect/>
          <a:stretch>
            <a:fillRect/>
          </a:stretch>
        </p:blipFill>
        <p:spPr bwMode="auto">
          <a:xfrm>
            <a:off x="0" y="1490681"/>
            <a:ext cx="9153525" cy="3724275"/>
          </a:xfrm>
          <a:prstGeom prst="rect">
            <a:avLst/>
          </a:prstGeom>
          <a:noFill/>
          <a:ln w="9525">
            <a:noFill/>
            <a:miter lim="800000"/>
            <a:headEnd/>
            <a:tailEnd/>
          </a:ln>
          <a:effectLst/>
        </p:spPr>
      </p:pic>
    </p:spTree>
    <p:extLst>
      <p:ext uri="{BB962C8B-B14F-4D97-AF65-F5344CB8AC3E}">
        <p14:creationId xmlns:p14="http://schemas.microsoft.com/office/powerpoint/2010/main" val="3055066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Number System :: The Basics</a:t>
            </a:r>
          </a:p>
        </p:txBody>
      </p:sp>
      <p:sp>
        <p:nvSpPr>
          <p:cNvPr id="131075" name="Rectangle 3"/>
          <p:cNvSpPr>
            <a:spLocks noGrp="1" noChangeArrowheads="1"/>
          </p:cNvSpPr>
          <p:nvPr>
            <p:ph idx="1"/>
          </p:nvPr>
        </p:nvSpPr>
        <p:spPr>
          <a:xfrm>
            <a:off x="457200" y="1200150"/>
            <a:ext cx="8229600" cy="3600450"/>
          </a:xfrm>
        </p:spPr>
        <p:txBody>
          <a:bodyPr rtlCol="0">
            <a:normAutofit fontScale="85000" lnSpcReduction="10000"/>
          </a:bodyPr>
          <a:lstStyle/>
          <a:p>
            <a:pPr marL="533400" indent="-533400" algn="just" eaLnBrk="1" fontAlgn="auto" hangingPunct="1">
              <a:spcAft>
                <a:spcPts val="0"/>
              </a:spcAft>
              <a:defRPr/>
            </a:pPr>
            <a:r>
              <a:rPr lang="en-US" dirty="0"/>
              <a:t>We are accustomed to using the so-called </a:t>
            </a:r>
            <a:r>
              <a:rPr lang="en-US" i="1" dirty="0">
                <a:solidFill>
                  <a:srgbClr val="FF0000"/>
                </a:solidFill>
              </a:rPr>
              <a:t>decimal number system</a:t>
            </a:r>
            <a:r>
              <a:rPr lang="en-US" dirty="0"/>
              <a:t>.</a:t>
            </a:r>
          </a:p>
          <a:p>
            <a:pPr marL="914400" lvl="1" indent="-457200" algn="just" eaLnBrk="1" fontAlgn="auto" hangingPunct="1">
              <a:spcAft>
                <a:spcPts val="0"/>
              </a:spcAft>
              <a:defRPr/>
            </a:pPr>
            <a:r>
              <a:rPr lang="en-US" dirty="0"/>
              <a:t>Ten digits ::  0,1,2,3,4,5,6,7,8,9</a:t>
            </a:r>
          </a:p>
          <a:p>
            <a:pPr marL="914400" lvl="1" indent="-457200" algn="just" eaLnBrk="1" fontAlgn="auto" hangingPunct="1">
              <a:spcAft>
                <a:spcPts val="0"/>
              </a:spcAft>
              <a:defRPr/>
            </a:pPr>
            <a:r>
              <a:rPr lang="en-US" dirty="0"/>
              <a:t>Every digit position has a weight which is a power of 10.</a:t>
            </a:r>
          </a:p>
          <a:p>
            <a:pPr marL="914400" lvl="1" indent="-457200" algn="just" eaLnBrk="1" fontAlgn="auto" hangingPunct="1">
              <a:spcAft>
                <a:spcPts val="0"/>
              </a:spcAft>
              <a:defRPr/>
            </a:pPr>
            <a:r>
              <a:rPr lang="en-US" dirty="0"/>
              <a:t>Base or radix is 10.</a:t>
            </a:r>
          </a:p>
          <a:p>
            <a:pPr marL="533400" indent="-533400" eaLnBrk="1" fontAlgn="auto" hangingPunct="1">
              <a:spcAft>
                <a:spcPts val="0"/>
              </a:spcAft>
              <a:defRPr/>
            </a:pPr>
            <a:r>
              <a:rPr lang="en-US" dirty="0"/>
              <a:t>Example:</a:t>
            </a:r>
          </a:p>
          <a:p>
            <a:pPr marL="914400" lvl="1" indent="-457200" algn="just" eaLnBrk="1" fontAlgn="auto" hangingPunct="1">
              <a:spcAft>
                <a:spcPts val="0"/>
              </a:spcAft>
              <a:buFontTx/>
              <a:buAutoNum type="arabicPlain" startAt="234"/>
              <a:defRPr/>
            </a:pPr>
            <a:r>
              <a:rPr lang="en-US" dirty="0"/>
              <a:t> =  2 x 10</a:t>
            </a:r>
            <a:r>
              <a:rPr lang="en-US" baseline="30000" dirty="0"/>
              <a:t>2</a:t>
            </a:r>
            <a:r>
              <a:rPr lang="en-US" dirty="0"/>
              <a:t>  +  3 x 10</a:t>
            </a:r>
            <a:r>
              <a:rPr lang="en-US" baseline="30000" dirty="0"/>
              <a:t>1</a:t>
            </a:r>
            <a:r>
              <a:rPr lang="en-US" dirty="0"/>
              <a:t>  +  4 x 10</a:t>
            </a:r>
            <a:r>
              <a:rPr lang="en-US" baseline="30000" dirty="0"/>
              <a:t>0</a:t>
            </a:r>
          </a:p>
          <a:p>
            <a:pPr marL="914400" lvl="1" indent="-457200" algn="just" eaLnBrk="1" fontAlgn="auto" hangingPunct="1">
              <a:spcAft>
                <a:spcPts val="0"/>
              </a:spcAft>
              <a:buFontTx/>
              <a:buNone/>
              <a:defRPr/>
            </a:pPr>
            <a:r>
              <a:rPr lang="en-US" dirty="0"/>
              <a:t>250.67 =  2 x 10</a:t>
            </a:r>
            <a:r>
              <a:rPr lang="en-US" baseline="30000" dirty="0"/>
              <a:t>2</a:t>
            </a:r>
            <a:r>
              <a:rPr lang="en-US" dirty="0"/>
              <a:t>  +  5 x 10</a:t>
            </a:r>
            <a:r>
              <a:rPr lang="en-US" baseline="30000" dirty="0"/>
              <a:t>1</a:t>
            </a:r>
            <a:r>
              <a:rPr lang="en-US" dirty="0"/>
              <a:t>  +  0 x 10</a:t>
            </a:r>
            <a:r>
              <a:rPr lang="en-US" baseline="30000" dirty="0"/>
              <a:t>0</a:t>
            </a:r>
            <a:r>
              <a:rPr lang="en-US" dirty="0"/>
              <a:t>  +  6 x 10</a:t>
            </a:r>
            <a:r>
              <a:rPr lang="en-US" baseline="30000" dirty="0"/>
              <a:t>-1 </a:t>
            </a:r>
            <a:r>
              <a:rPr lang="en-US" dirty="0"/>
              <a:t> +  7 x 10</a:t>
            </a:r>
            <a:r>
              <a:rPr lang="en-US" baseline="30000" dirty="0"/>
              <a:t>-2</a:t>
            </a:r>
          </a:p>
        </p:txBody>
      </p:sp>
    </p:spTree>
    <p:extLst>
      <p:ext uri="{BB962C8B-B14F-4D97-AF65-F5344CB8AC3E}">
        <p14:creationId xmlns:p14="http://schemas.microsoft.com/office/powerpoint/2010/main" val="1241210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altLang="en-US" sz="4000" b="1" dirty="0">
                <a:solidFill>
                  <a:srgbClr val="000099"/>
                </a:solidFill>
              </a:rPr>
              <a:t>Octal Numbers</a:t>
            </a:r>
          </a:p>
        </p:txBody>
      </p:sp>
      <p:sp>
        <p:nvSpPr>
          <p:cNvPr id="25603" name="Rectangle 3"/>
          <p:cNvSpPr>
            <a:spLocks noGrp="1" noChangeArrowheads="1"/>
          </p:cNvSpPr>
          <p:nvPr>
            <p:ph type="body" idx="1"/>
          </p:nvPr>
        </p:nvSpPr>
        <p:spPr/>
        <p:txBody>
          <a:bodyPr>
            <a:normAutofit fontScale="92500" lnSpcReduction="10000"/>
          </a:bodyPr>
          <a:lstStyle/>
          <a:p>
            <a:pPr algn="just"/>
            <a:r>
              <a:rPr lang="en-US" sz="2000" dirty="0"/>
              <a:t>Like the hexadecimal system, the octal system provides a convenient way to express binary numbers and codes.</a:t>
            </a:r>
          </a:p>
          <a:p>
            <a:pPr algn="just"/>
            <a:r>
              <a:rPr lang="en-US" sz="2000" dirty="0"/>
              <a:t>However, it is used less frequently than hexadecimal in conjunction with computers and microprocessors to express binary quantities for input and output purposes.</a:t>
            </a:r>
          </a:p>
          <a:p>
            <a:pPr algn="just"/>
            <a:r>
              <a:rPr lang="en-US" sz="2000" dirty="0"/>
              <a:t>The octal system is composed of eight digits, which are:</a:t>
            </a:r>
          </a:p>
          <a:p>
            <a:pPr algn="just"/>
            <a:r>
              <a:rPr lang="en-US" sz="2000" dirty="0"/>
              <a:t>             0, 1, 2, 3, 4, 5, 6, 7</a:t>
            </a:r>
          </a:p>
          <a:p>
            <a:pPr algn="just"/>
            <a:r>
              <a:rPr lang="en-US" sz="2000" dirty="0"/>
              <a:t>To count above 7, begin another column and start over:</a:t>
            </a:r>
          </a:p>
          <a:p>
            <a:pPr algn="just"/>
            <a:r>
              <a:rPr lang="en-US" sz="2000" dirty="0"/>
              <a:t>             10, 11, 12, 13, 14, 15, 16, 17, 20, 21 and so on.</a:t>
            </a:r>
          </a:p>
          <a:p>
            <a:pPr algn="just"/>
            <a:r>
              <a:rPr lang="en-US" sz="2000" dirty="0"/>
              <a:t>Counting in octal is similar to counting in decimal, except that the digits 8 and 9 are not used.</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535773"/>
            <a:ext cx="8229600" cy="535779"/>
          </a:xfrm>
        </p:spPr>
        <p:txBody>
          <a:bodyPr>
            <a:normAutofit fontScale="90000"/>
          </a:bodyPr>
          <a:lstStyle/>
          <a:p>
            <a:r>
              <a:rPr lang="en-US" altLang="en-US" b="1" dirty="0">
                <a:solidFill>
                  <a:srgbClr val="000099"/>
                </a:solidFill>
              </a:rPr>
              <a:t>Octal-to-Decimal</a:t>
            </a:r>
            <a:r>
              <a:rPr lang="en-US" b="1" dirty="0">
                <a:solidFill>
                  <a:srgbClr val="000099"/>
                </a:solidFill>
              </a:rPr>
              <a:t> </a:t>
            </a:r>
            <a:r>
              <a:rPr lang="en-US" altLang="en-US" b="1" dirty="0">
                <a:solidFill>
                  <a:srgbClr val="000099"/>
                </a:solidFill>
              </a:rPr>
              <a:t>Conversion</a:t>
            </a:r>
            <a:br>
              <a:rPr lang="en-US" altLang="en-US" b="1" dirty="0">
                <a:solidFill>
                  <a:srgbClr val="000099"/>
                </a:solidFill>
              </a:rPr>
            </a:br>
            <a:endParaRPr lang="en-US" altLang="en-US" b="1" dirty="0">
              <a:solidFill>
                <a:srgbClr val="000099"/>
              </a:solidFill>
            </a:endParaRPr>
          </a:p>
        </p:txBody>
      </p:sp>
      <p:sp>
        <p:nvSpPr>
          <p:cNvPr id="26627" name="Rectangle 3"/>
          <p:cNvSpPr>
            <a:spLocks noGrp="1" noChangeArrowheads="1"/>
          </p:cNvSpPr>
          <p:nvPr>
            <p:ph type="body" idx="1"/>
          </p:nvPr>
        </p:nvSpPr>
        <p:spPr/>
        <p:txBody>
          <a:bodyPr/>
          <a:lstStyle/>
          <a:p>
            <a:pPr algn="just"/>
            <a:r>
              <a:rPr lang="en-US" sz="2000" dirty="0"/>
              <a:t>Since the octal number system has a base of eight, each successive digit position is an increasing power of eight, beginning in the right-most column with 8</a:t>
            </a:r>
            <a:r>
              <a:rPr lang="en-US" sz="2000" baseline="30000" dirty="0"/>
              <a:t>0</a:t>
            </a:r>
            <a:r>
              <a:rPr lang="en-US" sz="2000" dirty="0"/>
              <a:t>. The evaluation </a:t>
            </a:r>
          </a:p>
          <a:p>
            <a:pPr algn="just"/>
            <a:r>
              <a:rPr lang="en-US" sz="2000" dirty="0"/>
              <a:t>Of an octal number in terms of its decimal equivalent is accomplished by multiplying each digit by its weight and summing the products.</a:t>
            </a:r>
          </a:p>
          <a:p>
            <a:pPr algn="just"/>
            <a:r>
              <a:rPr lang="en-US" sz="2000" dirty="0"/>
              <a:t>Let’s convert octal number 2374 in decimal number.</a:t>
            </a:r>
          </a:p>
          <a:p>
            <a:pPr algn="just"/>
            <a:r>
              <a:rPr lang="en-US" sz="2000" dirty="0"/>
              <a:t>            Weight    8</a:t>
            </a:r>
            <a:r>
              <a:rPr lang="en-US" sz="2000" dirty="0">
                <a:latin typeface="Arial Black" pitchFamily="34" charset="0"/>
              </a:rPr>
              <a:t>³  </a:t>
            </a:r>
            <a:r>
              <a:rPr lang="en-US" sz="2000" dirty="0"/>
              <a:t>8</a:t>
            </a:r>
            <a:r>
              <a:rPr lang="en-US" sz="2000" dirty="0">
                <a:latin typeface="Arial Black" pitchFamily="34" charset="0"/>
              </a:rPr>
              <a:t>²  </a:t>
            </a:r>
            <a:r>
              <a:rPr lang="en-US" sz="2000" dirty="0"/>
              <a:t>8</a:t>
            </a:r>
            <a:r>
              <a:rPr lang="en-US" sz="2000" baseline="30000" dirty="0"/>
              <a:t>1</a:t>
            </a:r>
            <a:r>
              <a:rPr lang="en-US" sz="2000" dirty="0"/>
              <a:t> 8</a:t>
            </a:r>
            <a:r>
              <a:rPr lang="en-US" sz="2000" baseline="30000" dirty="0"/>
              <a:t>0</a:t>
            </a:r>
          </a:p>
          <a:p>
            <a:pPr algn="just"/>
            <a:r>
              <a:rPr lang="en-US" sz="2000" dirty="0"/>
              <a:t>    Octal number  2   3    7   4</a:t>
            </a:r>
            <a:endParaRPr lang="en-US" sz="2000" dirty="0">
              <a:latin typeface="Arial Black" pitchFamily="34" charset="0"/>
            </a:endParaRPr>
          </a:p>
          <a:p>
            <a:pPr algn="just"/>
            <a:r>
              <a:rPr lang="en-US" sz="2000" dirty="0"/>
              <a:t>2374 = (2 x 8</a:t>
            </a:r>
            <a:r>
              <a:rPr lang="en-US" sz="2000" dirty="0">
                <a:latin typeface="Arial Black" pitchFamily="34" charset="0"/>
              </a:rPr>
              <a:t>³</a:t>
            </a:r>
            <a:r>
              <a:rPr lang="en-US" sz="2000" dirty="0"/>
              <a:t>) + (3 x 8</a:t>
            </a:r>
            <a:r>
              <a:rPr lang="en-US" sz="2000" dirty="0">
                <a:latin typeface="Arial Black" pitchFamily="34" charset="0"/>
              </a:rPr>
              <a:t>²)</a:t>
            </a:r>
            <a:r>
              <a:rPr lang="en-US" sz="2000" dirty="0"/>
              <a:t> + (7 x 8</a:t>
            </a:r>
            <a:r>
              <a:rPr lang="en-US" sz="2000" baseline="30000" dirty="0"/>
              <a:t>1</a:t>
            </a:r>
            <a:r>
              <a:rPr lang="en-US" sz="2000" dirty="0"/>
              <a:t>) + (4 x 8</a:t>
            </a:r>
            <a:r>
              <a:rPr lang="en-US" sz="2000" baseline="30000" dirty="0"/>
              <a:t>0</a:t>
            </a:r>
            <a:r>
              <a:rPr lang="en-US" sz="2000" dirty="0"/>
              <a:t>)=1276</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428616"/>
            <a:ext cx="8229600" cy="857250"/>
          </a:xfrm>
        </p:spPr>
        <p:txBody>
          <a:bodyPr>
            <a:noAutofit/>
          </a:bodyPr>
          <a:lstStyle/>
          <a:p>
            <a:r>
              <a:rPr lang="en-US" altLang="en-US" sz="4000" b="1" dirty="0">
                <a:solidFill>
                  <a:srgbClr val="000099"/>
                </a:solidFill>
              </a:rPr>
              <a:t>Octal-to-Binary Conversion</a:t>
            </a:r>
            <a:br>
              <a:rPr lang="en-US" altLang="en-US" sz="4000" b="1" dirty="0">
                <a:solidFill>
                  <a:srgbClr val="000099"/>
                </a:solidFill>
              </a:rPr>
            </a:br>
            <a:endParaRPr lang="en-US" altLang="en-US" sz="4000" b="1" dirty="0">
              <a:solidFill>
                <a:srgbClr val="000099"/>
              </a:solidFill>
            </a:endParaRPr>
          </a:p>
        </p:txBody>
      </p:sp>
      <p:sp>
        <p:nvSpPr>
          <p:cNvPr id="28675" name="Rectangle 3"/>
          <p:cNvSpPr>
            <a:spLocks noGrp="1" noChangeArrowheads="1"/>
          </p:cNvSpPr>
          <p:nvPr>
            <p:ph type="body" idx="1"/>
          </p:nvPr>
        </p:nvSpPr>
        <p:spPr/>
        <p:txBody>
          <a:bodyPr/>
          <a:lstStyle/>
          <a:p>
            <a:pPr algn="just">
              <a:lnSpc>
                <a:spcPct val="90000"/>
              </a:lnSpc>
            </a:pPr>
            <a:r>
              <a:rPr lang="en-US" sz="2000" dirty="0"/>
              <a:t>Because each octal digit can be represented by a 3-bit binary number, it is very easy to convert from octal to binary..</a:t>
            </a:r>
          </a:p>
          <a:p>
            <a:pPr algn="just">
              <a:lnSpc>
                <a:spcPct val="90000"/>
              </a:lnSpc>
            </a:pPr>
            <a:r>
              <a:rPr lang="en-US" sz="2000" dirty="0"/>
              <a:t>Octal/Binary Conversion</a:t>
            </a:r>
          </a:p>
          <a:p>
            <a:pPr algn="just">
              <a:lnSpc>
                <a:spcPct val="90000"/>
              </a:lnSpc>
            </a:pPr>
            <a:r>
              <a:rPr lang="en-US" sz="2000" dirty="0"/>
              <a:t>Octal Digit      0     1      2      3      4      5      6      7</a:t>
            </a:r>
          </a:p>
          <a:p>
            <a:pPr algn="just">
              <a:lnSpc>
                <a:spcPct val="90000"/>
              </a:lnSpc>
            </a:pPr>
            <a:r>
              <a:rPr lang="en-US" sz="2000" dirty="0"/>
              <a:t>Binary          000  001  010   011   100  101  110   111</a:t>
            </a:r>
          </a:p>
          <a:p>
            <a:pPr algn="just">
              <a:lnSpc>
                <a:spcPct val="90000"/>
              </a:lnSpc>
              <a:buFont typeface="Wingdings" pitchFamily="2" charset="2"/>
              <a:buNone/>
            </a:pPr>
            <a:r>
              <a:rPr lang="en-US" sz="2000" dirty="0"/>
              <a:t>Let’s convert the octal numbers 25 and 140.</a:t>
            </a:r>
          </a:p>
          <a:p>
            <a:pPr algn="just">
              <a:lnSpc>
                <a:spcPct val="90000"/>
              </a:lnSpc>
              <a:buFont typeface="Wingdings" pitchFamily="2" charset="2"/>
              <a:buNone/>
            </a:pPr>
            <a:r>
              <a:rPr lang="en-US" sz="2000" dirty="0"/>
              <a:t>           2      5                       1      4       0</a:t>
            </a:r>
          </a:p>
          <a:p>
            <a:pPr algn="just">
              <a:lnSpc>
                <a:spcPct val="90000"/>
              </a:lnSpc>
              <a:buFont typeface="Wingdings" pitchFamily="2" charset="2"/>
              <a:buNone/>
            </a:pPr>
            <a:r>
              <a:rPr lang="en-US" sz="2000" dirty="0"/>
              <a:t>         010   101                   001   100   000</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428616"/>
            <a:ext cx="8229600" cy="857250"/>
          </a:xfrm>
        </p:spPr>
        <p:txBody>
          <a:bodyPr>
            <a:noAutofit/>
          </a:bodyPr>
          <a:lstStyle/>
          <a:p>
            <a:r>
              <a:rPr lang="en-US" altLang="en-US" sz="4000" b="1" dirty="0">
                <a:solidFill>
                  <a:srgbClr val="000099"/>
                </a:solidFill>
              </a:rPr>
              <a:t>Octal-to-Hexadecimal Conversion</a:t>
            </a:r>
            <a:br>
              <a:rPr lang="en-US" altLang="en-US" sz="4000" b="1" dirty="0">
                <a:solidFill>
                  <a:srgbClr val="000099"/>
                </a:solidFill>
              </a:rPr>
            </a:br>
            <a:endParaRPr lang="en-US" altLang="en-US" sz="4000" b="1" dirty="0">
              <a:solidFill>
                <a:srgbClr val="000099"/>
              </a:solidFill>
            </a:endParaRPr>
          </a:p>
        </p:txBody>
      </p:sp>
      <p:sp>
        <p:nvSpPr>
          <p:cNvPr id="28675" name="Rectangle 3"/>
          <p:cNvSpPr>
            <a:spLocks noGrp="1" noChangeArrowheads="1"/>
          </p:cNvSpPr>
          <p:nvPr>
            <p:ph type="body" idx="1"/>
          </p:nvPr>
        </p:nvSpPr>
        <p:spPr>
          <a:xfrm>
            <a:off x="457200" y="928676"/>
            <a:ext cx="8229600" cy="3665947"/>
          </a:xfrm>
        </p:spPr>
        <p:txBody>
          <a:bodyPr/>
          <a:lstStyle/>
          <a:p>
            <a:pPr algn="just">
              <a:lnSpc>
                <a:spcPct val="90000"/>
              </a:lnSpc>
            </a:pPr>
            <a:r>
              <a:rPr lang="en-US" sz="2000" dirty="0"/>
              <a:t>Use binary as an intermediary.</a:t>
            </a:r>
          </a:p>
        </p:txBody>
      </p:sp>
      <p:pic>
        <p:nvPicPr>
          <p:cNvPr id="5122" name="Picture 2"/>
          <p:cNvPicPr>
            <a:picLocks noChangeAspect="1" noChangeArrowheads="1"/>
          </p:cNvPicPr>
          <p:nvPr/>
        </p:nvPicPr>
        <p:blipFill>
          <a:blip r:embed="rId2"/>
          <a:srcRect/>
          <a:stretch>
            <a:fillRect/>
          </a:stretch>
        </p:blipFill>
        <p:spPr bwMode="auto">
          <a:xfrm>
            <a:off x="428625" y="1347805"/>
            <a:ext cx="8286750" cy="3724275"/>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Unsigned Binary Numbers</a:t>
            </a:r>
          </a:p>
        </p:txBody>
      </p:sp>
      <p:sp>
        <p:nvSpPr>
          <p:cNvPr id="112643" name="Rectangle 3"/>
          <p:cNvSpPr>
            <a:spLocks noGrp="1" noChangeArrowheads="1"/>
          </p:cNvSpPr>
          <p:nvPr>
            <p:ph idx="1"/>
          </p:nvPr>
        </p:nvSpPr>
        <p:spPr/>
        <p:txBody>
          <a:bodyPr rtlCol="0">
            <a:normAutofit fontScale="77500" lnSpcReduction="20000"/>
          </a:bodyPr>
          <a:lstStyle/>
          <a:p>
            <a:pPr marL="533400" indent="-533400" algn="just" fontAlgn="auto">
              <a:spcAft>
                <a:spcPts val="0"/>
              </a:spcAft>
              <a:defRPr/>
            </a:pPr>
            <a:r>
              <a:rPr lang="en-US" altLang="en-US" sz="3100" dirty="0">
                <a:solidFill>
                  <a:srgbClr val="000099"/>
                </a:solidFill>
              </a:rPr>
              <a:t>An n-bit binary number</a:t>
            </a:r>
          </a:p>
          <a:p>
            <a:pPr lvl="1" eaLnBrk="1" fontAlgn="auto" hangingPunct="1">
              <a:spcAft>
                <a:spcPts val="0"/>
              </a:spcAft>
              <a:buFontTx/>
              <a:buNone/>
              <a:defRPr/>
            </a:pPr>
            <a:r>
              <a:rPr lang="en-US" dirty="0"/>
              <a:t>   B  =  b</a:t>
            </a:r>
            <a:r>
              <a:rPr lang="en-US" baseline="-25000" dirty="0"/>
              <a:t>n-1</a:t>
            </a:r>
            <a:r>
              <a:rPr lang="en-US" dirty="0"/>
              <a:t>b</a:t>
            </a:r>
            <a:r>
              <a:rPr lang="en-US" baseline="-25000" dirty="0"/>
              <a:t>n-2</a:t>
            </a:r>
            <a:r>
              <a:rPr lang="en-US" dirty="0"/>
              <a:t> …. b</a:t>
            </a:r>
            <a:r>
              <a:rPr lang="en-US" baseline="-25000" dirty="0"/>
              <a:t>2</a:t>
            </a:r>
            <a:r>
              <a:rPr lang="en-US" dirty="0"/>
              <a:t>b</a:t>
            </a:r>
            <a:r>
              <a:rPr lang="en-US" baseline="-25000" dirty="0"/>
              <a:t>1</a:t>
            </a:r>
            <a:r>
              <a:rPr lang="en-US" dirty="0"/>
              <a:t>b</a:t>
            </a:r>
            <a:r>
              <a:rPr lang="en-US" baseline="-25000" dirty="0"/>
              <a:t>0</a:t>
            </a:r>
          </a:p>
          <a:p>
            <a:pPr lvl="2" eaLnBrk="1" fontAlgn="auto" hangingPunct="1">
              <a:spcAft>
                <a:spcPts val="0"/>
              </a:spcAft>
              <a:defRPr/>
            </a:pPr>
            <a:r>
              <a:rPr lang="en-US" dirty="0"/>
              <a:t>2</a:t>
            </a:r>
            <a:r>
              <a:rPr lang="en-US" baseline="30000" dirty="0"/>
              <a:t>n</a:t>
            </a:r>
            <a:r>
              <a:rPr lang="en-US" dirty="0"/>
              <a:t> distinct combinations are possible, 0 to 2</a:t>
            </a:r>
            <a:r>
              <a:rPr lang="en-US" baseline="30000" dirty="0"/>
              <a:t>n</a:t>
            </a:r>
            <a:r>
              <a:rPr lang="en-US" dirty="0"/>
              <a:t>-1.</a:t>
            </a:r>
          </a:p>
          <a:p>
            <a:pPr marL="533400" indent="-533400" algn="just">
              <a:defRPr/>
            </a:pPr>
            <a:r>
              <a:rPr lang="en-US" altLang="en-US" sz="3100" dirty="0">
                <a:solidFill>
                  <a:srgbClr val="000099"/>
                </a:solidFill>
              </a:rPr>
              <a:t>For example, for n = 3, there are 8 distinct combinations.</a:t>
            </a:r>
          </a:p>
          <a:p>
            <a:pPr lvl="1" eaLnBrk="1" fontAlgn="auto" hangingPunct="1">
              <a:spcAft>
                <a:spcPts val="0"/>
              </a:spcAft>
              <a:defRPr/>
            </a:pPr>
            <a:r>
              <a:rPr lang="en-US" dirty="0"/>
              <a:t>000, 001, 010, 011, 100, 101, 110, 111</a:t>
            </a:r>
          </a:p>
          <a:p>
            <a:pPr marL="533400" indent="-533400" algn="just" fontAlgn="auto">
              <a:spcAft>
                <a:spcPts val="0"/>
              </a:spcAft>
              <a:defRPr/>
            </a:pPr>
            <a:r>
              <a:rPr lang="en-US" altLang="en-US" sz="3100" dirty="0">
                <a:solidFill>
                  <a:srgbClr val="000099"/>
                </a:solidFill>
              </a:rPr>
              <a:t>Range of numbers that can be represented</a:t>
            </a:r>
          </a:p>
          <a:p>
            <a:pPr lvl="1" eaLnBrk="1" fontAlgn="auto" hangingPunct="1">
              <a:spcAft>
                <a:spcPts val="0"/>
              </a:spcAft>
              <a:buFontTx/>
              <a:buNone/>
              <a:defRPr/>
            </a:pPr>
            <a:r>
              <a:rPr lang="en-US" dirty="0"/>
              <a:t>    n=8	</a:t>
            </a:r>
            <a:r>
              <a:rPr lang="en-US" dirty="0">
                <a:sym typeface="Wingdings" pitchFamily="2" charset="2"/>
              </a:rPr>
              <a:t>  	0  to  2</a:t>
            </a:r>
            <a:r>
              <a:rPr lang="en-US" baseline="30000" dirty="0">
                <a:sym typeface="Wingdings" pitchFamily="2" charset="2"/>
              </a:rPr>
              <a:t>8</a:t>
            </a:r>
            <a:r>
              <a:rPr lang="en-US" dirty="0">
                <a:sym typeface="Wingdings" pitchFamily="2" charset="2"/>
              </a:rPr>
              <a:t>-1  (255)</a:t>
            </a:r>
          </a:p>
          <a:p>
            <a:pPr lvl="1" eaLnBrk="1" fontAlgn="auto" hangingPunct="1">
              <a:spcAft>
                <a:spcPts val="0"/>
              </a:spcAft>
              <a:buFontTx/>
              <a:buNone/>
              <a:defRPr/>
            </a:pPr>
            <a:r>
              <a:rPr lang="en-US" dirty="0">
                <a:sym typeface="Wingdings" pitchFamily="2" charset="2"/>
              </a:rPr>
              <a:t>    n=16		0  to  2</a:t>
            </a:r>
            <a:r>
              <a:rPr lang="en-US" baseline="30000" dirty="0">
                <a:sym typeface="Wingdings" pitchFamily="2" charset="2"/>
              </a:rPr>
              <a:t>16</a:t>
            </a:r>
            <a:r>
              <a:rPr lang="en-US" dirty="0">
                <a:sym typeface="Wingdings" pitchFamily="2" charset="2"/>
              </a:rPr>
              <a:t>-1 (65535)</a:t>
            </a:r>
          </a:p>
          <a:p>
            <a:pPr lvl="1" eaLnBrk="1" fontAlgn="auto" hangingPunct="1">
              <a:spcAft>
                <a:spcPts val="0"/>
              </a:spcAft>
              <a:buFontTx/>
              <a:buNone/>
              <a:defRPr/>
            </a:pPr>
            <a:r>
              <a:rPr lang="en-US" dirty="0">
                <a:sym typeface="Wingdings" pitchFamily="2" charset="2"/>
              </a:rPr>
              <a:t>    n=32		0  to  2</a:t>
            </a:r>
            <a:r>
              <a:rPr lang="en-US" baseline="30000" dirty="0">
                <a:sym typeface="Wingdings" pitchFamily="2" charset="2"/>
              </a:rPr>
              <a:t>32</a:t>
            </a:r>
            <a:r>
              <a:rPr lang="en-US" dirty="0">
                <a:sym typeface="Wingdings" pitchFamily="2" charset="2"/>
              </a:rPr>
              <a:t>-1 (4294967295)</a:t>
            </a:r>
            <a:endParaRPr lang="en-US" dirty="0"/>
          </a:p>
        </p:txBody>
      </p:sp>
    </p:spTree>
    <p:extLst>
      <p:ext uri="{BB962C8B-B14F-4D97-AF65-F5344CB8AC3E}">
        <p14:creationId xmlns:p14="http://schemas.microsoft.com/office/powerpoint/2010/main" val="37723585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Signed Integer Representation</a:t>
            </a:r>
          </a:p>
        </p:txBody>
      </p:sp>
      <p:sp>
        <p:nvSpPr>
          <p:cNvPr id="113667" name="Rectangle 3"/>
          <p:cNvSpPr>
            <a:spLocks noGrp="1" noChangeArrowheads="1"/>
          </p:cNvSpPr>
          <p:nvPr>
            <p:ph idx="1"/>
          </p:nvPr>
        </p:nvSpPr>
        <p:spPr/>
        <p:txBody>
          <a:bodyPr>
            <a:normAutofit lnSpcReduction="10000"/>
          </a:bodyPr>
          <a:lstStyle/>
          <a:p>
            <a:pPr eaLnBrk="1" hangingPunct="1"/>
            <a:r>
              <a:rPr lang="en-US" altLang="en-US" sz="2400" dirty="0">
                <a:solidFill>
                  <a:srgbClr val="000099"/>
                </a:solidFill>
              </a:rPr>
              <a:t>Many of the numerical data items that are used in a program are signed (positive or negative).</a:t>
            </a:r>
          </a:p>
          <a:p>
            <a:pPr lvl="1" eaLnBrk="1" hangingPunct="1"/>
            <a:r>
              <a:rPr lang="en-US" altLang="en-US" sz="2400" dirty="0"/>
              <a:t>Question:: How to represent sign?</a:t>
            </a:r>
          </a:p>
          <a:p>
            <a:pPr lvl="1" eaLnBrk="1" hangingPunct="1"/>
            <a:endParaRPr lang="en-US" altLang="en-US" sz="2400" dirty="0"/>
          </a:p>
          <a:p>
            <a:r>
              <a:rPr lang="en-US" altLang="en-US" sz="2400" dirty="0">
                <a:solidFill>
                  <a:srgbClr val="000099"/>
                </a:solidFill>
              </a:rPr>
              <a:t>Three possible approaches:</a:t>
            </a:r>
          </a:p>
          <a:p>
            <a:pPr lvl="1" eaLnBrk="1" hangingPunct="1"/>
            <a:r>
              <a:rPr lang="en-US" altLang="en-US" sz="2400" dirty="0"/>
              <a:t>Sign-magnitude representation</a:t>
            </a:r>
          </a:p>
          <a:p>
            <a:pPr lvl="1" eaLnBrk="1" hangingPunct="1"/>
            <a:r>
              <a:rPr lang="en-US" altLang="en-US" sz="2400" dirty="0"/>
              <a:t>One’s complement representation</a:t>
            </a:r>
          </a:p>
          <a:p>
            <a:pPr lvl="1" eaLnBrk="1" hangingPunct="1"/>
            <a:r>
              <a:rPr lang="en-US" altLang="en-US" sz="2400" dirty="0"/>
              <a:t>Two’s complement representation</a:t>
            </a:r>
          </a:p>
        </p:txBody>
      </p:sp>
    </p:spTree>
    <p:extLst>
      <p:ext uri="{BB962C8B-B14F-4D97-AF65-F5344CB8AC3E}">
        <p14:creationId xmlns:p14="http://schemas.microsoft.com/office/powerpoint/2010/main" val="11919622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B2CD138-514A-EE24-CBC7-CF9C5857FCCD}"/>
              </a:ext>
            </a:extLst>
          </p:cNvPr>
          <p:cNvPicPr>
            <a:picLocks noChangeAspect="1"/>
          </p:cNvPicPr>
          <p:nvPr/>
        </p:nvPicPr>
        <p:blipFill>
          <a:blip r:embed="rId2"/>
          <a:stretch>
            <a:fillRect/>
          </a:stretch>
        </p:blipFill>
        <p:spPr>
          <a:xfrm>
            <a:off x="1187624" y="699542"/>
            <a:ext cx="6768752" cy="3156684"/>
          </a:xfrm>
          <a:prstGeom prst="rect">
            <a:avLst/>
          </a:prstGeom>
        </p:spPr>
      </p:pic>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B34BF8F5-14EF-4C7B-7D96-3BDC9E024737}"/>
                  </a:ext>
                </a:extLst>
              </p14:cNvPr>
              <p14:cNvContentPartPr/>
              <p14:nvPr/>
            </p14:nvContentPartPr>
            <p14:xfrm>
              <a:off x="6921360" y="88920"/>
              <a:ext cx="2159640" cy="686160"/>
            </p14:xfrm>
          </p:contentPart>
        </mc:Choice>
        <mc:Fallback xmlns="">
          <p:pic>
            <p:nvPicPr>
              <p:cNvPr id="3" name="Ink 2">
                <a:extLst>
                  <a:ext uri="{FF2B5EF4-FFF2-40B4-BE49-F238E27FC236}">
                    <a16:creationId xmlns:a16="http://schemas.microsoft.com/office/drawing/2014/main" id="{B34BF8F5-14EF-4C7B-7D96-3BDC9E024737}"/>
                  </a:ext>
                </a:extLst>
              </p:cNvPr>
              <p:cNvPicPr/>
              <p:nvPr/>
            </p:nvPicPr>
            <p:blipFill>
              <a:blip r:embed="rId4"/>
              <a:stretch>
                <a:fillRect/>
              </a:stretch>
            </p:blipFill>
            <p:spPr>
              <a:xfrm>
                <a:off x="6912000" y="79560"/>
                <a:ext cx="2178360" cy="704880"/>
              </a:xfrm>
              <a:prstGeom prst="rect">
                <a:avLst/>
              </a:prstGeom>
            </p:spPr>
          </p:pic>
        </mc:Fallback>
      </mc:AlternateContent>
    </p:spTree>
    <p:extLst>
      <p:ext uri="{BB962C8B-B14F-4D97-AF65-F5344CB8AC3E}">
        <p14:creationId xmlns:p14="http://schemas.microsoft.com/office/powerpoint/2010/main" val="8173867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normAutofit/>
          </a:bodyPr>
          <a:lstStyle/>
          <a:p>
            <a:r>
              <a:rPr lang="en-US" altLang="en-US" sz="4000" b="1" dirty="0">
                <a:solidFill>
                  <a:srgbClr val="000099"/>
                </a:solidFill>
              </a:rPr>
              <a:t>Sign-magnitude Representation</a:t>
            </a:r>
          </a:p>
        </p:txBody>
      </p:sp>
      <p:sp>
        <p:nvSpPr>
          <p:cNvPr id="24579" name="Rectangle 3"/>
          <p:cNvSpPr>
            <a:spLocks noGrp="1" noChangeArrowheads="1"/>
          </p:cNvSpPr>
          <p:nvPr>
            <p:ph idx="1"/>
          </p:nvPr>
        </p:nvSpPr>
        <p:spPr/>
        <p:txBody>
          <a:bodyPr/>
          <a:lstStyle/>
          <a:p>
            <a:pPr eaLnBrk="1" hangingPunct="1"/>
            <a:r>
              <a:rPr lang="en-US" altLang="en-US" sz="2400" dirty="0">
                <a:solidFill>
                  <a:srgbClr val="000099"/>
                </a:solidFill>
              </a:rPr>
              <a:t>For an n-bit number representation</a:t>
            </a:r>
          </a:p>
          <a:p>
            <a:pPr lvl="1" eaLnBrk="1" hangingPunct="1"/>
            <a:r>
              <a:rPr lang="en-US" altLang="en-US" dirty="0"/>
              <a:t>The most significant bit (MSB) indicates sign</a:t>
            </a:r>
          </a:p>
          <a:p>
            <a:pPr lvl="2" eaLnBrk="1" hangingPunct="1">
              <a:buFontTx/>
              <a:buNone/>
            </a:pPr>
            <a:r>
              <a:rPr lang="en-US" altLang="en-US" dirty="0">
                <a:solidFill>
                  <a:srgbClr val="92D050"/>
                </a:solidFill>
              </a:rPr>
              <a:t>   0  </a:t>
            </a:r>
            <a:r>
              <a:rPr lang="en-US" altLang="en-US" dirty="0">
                <a:solidFill>
                  <a:srgbClr val="92D050"/>
                </a:solidFill>
                <a:sym typeface="Wingdings" pitchFamily="2" charset="2"/>
              </a:rPr>
              <a:t>  positive</a:t>
            </a:r>
          </a:p>
          <a:p>
            <a:pPr lvl="2" eaLnBrk="1" hangingPunct="1">
              <a:buFontTx/>
              <a:buNone/>
            </a:pPr>
            <a:r>
              <a:rPr lang="en-US" altLang="en-US" dirty="0">
                <a:solidFill>
                  <a:srgbClr val="92D050"/>
                </a:solidFill>
                <a:sym typeface="Wingdings" pitchFamily="2" charset="2"/>
              </a:rPr>
              <a:t>   1    negative</a:t>
            </a:r>
          </a:p>
          <a:p>
            <a:pPr lvl="1" eaLnBrk="1" hangingPunct="1"/>
            <a:r>
              <a:rPr lang="en-US" altLang="en-US" dirty="0"/>
              <a:t>The remaining n-1 bits represent magnitude.</a:t>
            </a:r>
          </a:p>
        </p:txBody>
      </p:sp>
      <p:sp>
        <p:nvSpPr>
          <p:cNvPr id="24583" name="Rectangle 4"/>
          <p:cNvSpPr>
            <a:spLocks noChangeArrowheads="1"/>
          </p:cNvSpPr>
          <p:nvPr/>
        </p:nvSpPr>
        <p:spPr bwMode="auto">
          <a:xfrm>
            <a:off x="1828800" y="3681729"/>
            <a:ext cx="5181600" cy="514350"/>
          </a:xfrm>
          <a:prstGeom prst="rect">
            <a:avLst/>
          </a:prstGeom>
          <a:ln>
            <a:headEnd/>
            <a:tailEnd/>
          </a:ln>
        </p:spPr>
        <p:style>
          <a:lnRef idx="2">
            <a:schemeClr val="accent3">
              <a:shade val="50000"/>
            </a:schemeClr>
          </a:lnRef>
          <a:fillRef idx="1">
            <a:schemeClr val="accent3"/>
          </a:fillRef>
          <a:effectRef idx="0">
            <a:schemeClr val="accent3"/>
          </a:effectRef>
          <a:fontRef idx="minor">
            <a:schemeClr val="lt1"/>
          </a:fontRef>
        </p:style>
        <p:txBody>
          <a:bodyPr wrap="none" anchor="ct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endParaRPr lang="en-US" altLang="en-US">
              <a:solidFill>
                <a:schemeClr val="bg1"/>
              </a:solidFill>
            </a:endParaRPr>
          </a:p>
        </p:txBody>
      </p:sp>
      <p:sp>
        <p:nvSpPr>
          <p:cNvPr id="24584" name="Line 5"/>
          <p:cNvSpPr>
            <a:spLocks noChangeShapeType="1"/>
          </p:cNvSpPr>
          <p:nvPr/>
        </p:nvSpPr>
        <p:spPr bwMode="auto">
          <a:xfrm>
            <a:off x="2590800" y="3700474"/>
            <a:ext cx="0" cy="514350"/>
          </a:xfrm>
          <a:prstGeom prst="line">
            <a:avLst/>
          </a:prstGeom>
          <a:noFill/>
          <a:ln w="3810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5" name="Line 6"/>
          <p:cNvSpPr>
            <a:spLocks noChangeShapeType="1"/>
          </p:cNvSpPr>
          <p:nvPr/>
        </p:nvSpPr>
        <p:spPr bwMode="auto">
          <a:xfrm>
            <a:off x="3352800" y="3700474"/>
            <a:ext cx="0" cy="514350"/>
          </a:xfrm>
          <a:prstGeom prst="line">
            <a:avLst/>
          </a:prstGeom>
          <a:noFill/>
          <a:ln w="3810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6" name="Line 7"/>
          <p:cNvSpPr>
            <a:spLocks noChangeShapeType="1"/>
          </p:cNvSpPr>
          <p:nvPr/>
        </p:nvSpPr>
        <p:spPr bwMode="auto">
          <a:xfrm>
            <a:off x="5562600" y="3700474"/>
            <a:ext cx="0" cy="514350"/>
          </a:xfrm>
          <a:prstGeom prst="line">
            <a:avLst/>
          </a:prstGeom>
          <a:noFill/>
          <a:ln w="3810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7" name="Line 8"/>
          <p:cNvSpPr>
            <a:spLocks noChangeShapeType="1"/>
          </p:cNvSpPr>
          <p:nvPr/>
        </p:nvSpPr>
        <p:spPr bwMode="auto">
          <a:xfrm>
            <a:off x="6248400" y="3700474"/>
            <a:ext cx="0" cy="514350"/>
          </a:xfrm>
          <a:prstGeom prst="line">
            <a:avLst/>
          </a:prstGeom>
          <a:noFill/>
          <a:ln w="38100">
            <a:solidFill>
              <a:srgbClr val="00008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8" name="Text Box 9"/>
          <p:cNvSpPr txBox="1">
            <a:spLocks noChangeArrowheads="1"/>
          </p:cNvSpPr>
          <p:nvPr/>
        </p:nvSpPr>
        <p:spPr bwMode="auto">
          <a:xfrm>
            <a:off x="6400800" y="3757621"/>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r>
              <a:rPr lang="en-US" altLang="en-US" sz="2000" b="1" i="0">
                <a:solidFill>
                  <a:schemeClr val="bg1"/>
                </a:solidFill>
              </a:rPr>
              <a:t>b</a:t>
            </a:r>
            <a:r>
              <a:rPr lang="en-US" altLang="en-US" sz="2000" b="1" i="0" baseline="-25000">
                <a:solidFill>
                  <a:schemeClr val="bg1"/>
                </a:solidFill>
              </a:rPr>
              <a:t>0</a:t>
            </a:r>
          </a:p>
        </p:txBody>
      </p:sp>
      <p:sp>
        <p:nvSpPr>
          <p:cNvPr id="24589" name="Text Box 10"/>
          <p:cNvSpPr txBox="1">
            <a:spLocks noChangeArrowheads="1"/>
          </p:cNvSpPr>
          <p:nvPr/>
        </p:nvSpPr>
        <p:spPr bwMode="auto">
          <a:xfrm>
            <a:off x="5715000" y="3757621"/>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r>
              <a:rPr lang="en-US" altLang="en-US" sz="2000" b="1" i="0">
                <a:solidFill>
                  <a:schemeClr val="bg1"/>
                </a:solidFill>
              </a:rPr>
              <a:t>b</a:t>
            </a:r>
            <a:r>
              <a:rPr lang="en-US" altLang="en-US" sz="2000" b="1" i="0" baseline="-25000">
                <a:solidFill>
                  <a:schemeClr val="bg1"/>
                </a:solidFill>
              </a:rPr>
              <a:t>1</a:t>
            </a:r>
          </a:p>
        </p:txBody>
      </p:sp>
      <p:sp>
        <p:nvSpPr>
          <p:cNvPr id="24590" name="Text Box 11"/>
          <p:cNvSpPr txBox="1">
            <a:spLocks noChangeArrowheads="1"/>
          </p:cNvSpPr>
          <p:nvPr/>
        </p:nvSpPr>
        <p:spPr bwMode="auto">
          <a:xfrm>
            <a:off x="2667000" y="3757621"/>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r>
              <a:rPr lang="en-US" altLang="en-US" sz="2000" b="1" i="0">
                <a:solidFill>
                  <a:schemeClr val="bg1"/>
                </a:solidFill>
              </a:rPr>
              <a:t>b</a:t>
            </a:r>
            <a:r>
              <a:rPr lang="en-US" altLang="en-US" sz="2000" b="1" i="0" baseline="-25000">
                <a:solidFill>
                  <a:schemeClr val="bg1"/>
                </a:solidFill>
              </a:rPr>
              <a:t>n-2</a:t>
            </a:r>
          </a:p>
        </p:txBody>
      </p:sp>
      <p:sp>
        <p:nvSpPr>
          <p:cNvPr id="24591" name="Text Box 12"/>
          <p:cNvSpPr txBox="1">
            <a:spLocks noChangeArrowheads="1"/>
          </p:cNvSpPr>
          <p:nvPr/>
        </p:nvSpPr>
        <p:spPr bwMode="auto">
          <a:xfrm>
            <a:off x="1905000" y="3757621"/>
            <a:ext cx="7620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r>
              <a:rPr lang="en-US" altLang="en-US" sz="2000" b="1" i="0" dirty="0">
                <a:solidFill>
                  <a:schemeClr val="bg1"/>
                </a:solidFill>
              </a:rPr>
              <a:t>b</a:t>
            </a:r>
            <a:r>
              <a:rPr lang="en-US" altLang="en-US" sz="2000" b="1" i="0" baseline="-25000" dirty="0">
                <a:solidFill>
                  <a:schemeClr val="bg1"/>
                </a:solidFill>
              </a:rPr>
              <a:t>n-1</a:t>
            </a:r>
          </a:p>
        </p:txBody>
      </p:sp>
      <p:sp>
        <p:nvSpPr>
          <p:cNvPr id="114701" name="Line 13"/>
          <p:cNvSpPr>
            <a:spLocks noChangeShapeType="1"/>
          </p:cNvSpPr>
          <p:nvPr/>
        </p:nvSpPr>
        <p:spPr bwMode="auto">
          <a:xfrm>
            <a:off x="2590800" y="4367529"/>
            <a:ext cx="4419600" cy="0"/>
          </a:xfrm>
          <a:prstGeom prst="line">
            <a:avLst/>
          </a:prstGeom>
          <a:noFill/>
          <a:ln w="63500">
            <a:solidFill>
              <a:srgbClr val="CC9900"/>
            </a:solidFill>
            <a:round/>
            <a:headEnd type="arrow" w="med" len="med"/>
            <a:tailEnd type="arrow" w="med" len="med"/>
          </a:ln>
          <a:extLst>
            <a:ext uri="{909E8E84-426E-40DD-AFC4-6F175D3DCCD1}">
              <a14:hiddenFill xmlns:a14="http://schemas.microsoft.com/office/drawing/2010/main">
                <a:noFill/>
              </a14:hiddenFill>
            </a:ext>
          </a:extLst>
        </p:spPr>
        <p:txBody>
          <a:bodyPr/>
          <a:lstStyle/>
          <a:p>
            <a:endParaRPr lang="en-US"/>
          </a:p>
        </p:txBody>
      </p:sp>
      <p:sp>
        <p:nvSpPr>
          <p:cNvPr id="114702" name="Text Box 14"/>
          <p:cNvSpPr txBox="1">
            <a:spLocks noChangeArrowheads="1"/>
          </p:cNvSpPr>
          <p:nvPr/>
        </p:nvSpPr>
        <p:spPr bwMode="auto">
          <a:xfrm>
            <a:off x="4114800" y="4367529"/>
            <a:ext cx="2743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r>
              <a:rPr lang="en-US" altLang="en-US" b="1" i="0"/>
              <a:t>Magnitude</a:t>
            </a:r>
          </a:p>
        </p:txBody>
      </p:sp>
      <p:sp>
        <p:nvSpPr>
          <p:cNvPr id="114703" name="Text Box 15"/>
          <p:cNvSpPr txBox="1">
            <a:spLocks noChangeArrowheads="1"/>
          </p:cNvSpPr>
          <p:nvPr/>
        </p:nvSpPr>
        <p:spPr bwMode="auto">
          <a:xfrm>
            <a:off x="1828800" y="4253229"/>
            <a:ext cx="9906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r>
              <a:rPr lang="en-US" altLang="en-US" b="1" i="0"/>
              <a:t>Sign</a:t>
            </a:r>
          </a:p>
        </p:txBody>
      </p:sp>
    </p:spTree>
    <p:extLst>
      <p:ext uri="{BB962C8B-B14F-4D97-AF65-F5344CB8AC3E}">
        <p14:creationId xmlns:p14="http://schemas.microsoft.com/office/powerpoint/2010/main" val="34329125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altLang="en-US" sz="4000" b="1" dirty="0">
                <a:solidFill>
                  <a:srgbClr val="000099"/>
                </a:solidFill>
              </a:rPr>
              <a:t>Representation and ZERO</a:t>
            </a:r>
          </a:p>
        </p:txBody>
      </p:sp>
      <p:sp>
        <p:nvSpPr>
          <p:cNvPr id="115715" name="Rectangle 3"/>
          <p:cNvSpPr>
            <a:spLocks noGrp="1" noChangeArrowheads="1"/>
          </p:cNvSpPr>
          <p:nvPr>
            <p:ph idx="1"/>
          </p:nvPr>
        </p:nvSpPr>
        <p:spPr/>
        <p:txBody>
          <a:bodyPr/>
          <a:lstStyle/>
          <a:p>
            <a:pPr eaLnBrk="1" hangingPunct="1"/>
            <a:r>
              <a:rPr lang="en-US" altLang="en-US" sz="2400" dirty="0">
                <a:solidFill>
                  <a:srgbClr val="000099"/>
                </a:solidFill>
              </a:rPr>
              <a:t>Range of numbers that can be represented:</a:t>
            </a:r>
          </a:p>
          <a:p>
            <a:pPr lvl="1" eaLnBrk="1" hangingPunct="1">
              <a:buFontTx/>
              <a:buNone/>
            </a:pPr>
            <a:r>
              <a:rPr lang="en-US" altLang="en-US" dirty="0">
                <a:solidFill>
                  <a:srgbClr val="FF0000"/>
                </a:solidFill>
              </a:rPr>
              <a:t>     </a:t>
            </a:r>
            <a:r>
              <a:rPr lang="en-US" altLang="en-US" sz="2400" dirty="0">
                <a:solidFill>
                  <a:srgbClr val="FF0000"/>
                </a:solidFill>
              </a:rPr>
              <a:t>Maximum  ::  + (2</a:t>
            </a:r>
            <a:r>
              <a:rPr lang="en-US" altLang="en-US" sz="2400" baseline="30000" dirty="0">
                <a:solidFill>
                  <a:srgbClr val="FF0000"/>
                </a:solidFill>
              </a:rPr>
              <a:t>n-1</a:t>
            </a:r>
            <a:r>
              <a:rPr lang="en-US" altLang="en-US" sz="2400" dirty="0">
                <a:solidFill>
                  <a:srgbClr val="FF0000"/>
                </a:solidFill>
              </a:rPr>
              <a:t> – 1)</a:t>
            </a:r>
          </a:p>
          <a:p>
            <a:pPr lvl="1" eaLnBrk="1" hangingPunct="1">
              <a:buFontTx/>
              <a:buNone/>
            </a:pPr>
            <a:r>
              <a:rPr lang="en-US" altLang="en-US" sz="2400" dirty="0">
                <a:solidFill>
                  <a:srgbClr val="FF0000"/>
                </a:solidFill>
              </a:rPr>
              <a:t>     Minimum   ::  </a:t>
            </a:r>
            <a:r>
              <a:rPr lang="en-US" altLang="en-US" sz="2400" dirty="0">
                <a:solidFill>
                  <a:srgbClr val="FF0000"/>
                </a:solidFill>
                <a:sym typeface="Symbol" pitchFamily="18" charset="2"/>
              </a:rPr>
              <a:t></a:t>
            </a:r>
            <a:r>
              <a:rPr lang="en-US" altLang="en-US" sz="2400" dirty="0">
                <a:solidFill>
                  <a:srgbClr val="FF0000"/>
                </a:solidFill>
              </a:rPr>
              <a:t> (2</a:t>
            </a:r>
            <a:r>
              <a:rPr lang="en-US" altLang="en-US" sz="2400" baseline="30000" dirty="0">
                <a:solidFill>
                  <a:srgbClr val="FF0000"/>
                </a:solidFill>
              </a:rPr>
              <a:t>n-1</a:t>
            </a:r>
            <a:r>
              <a:rPr lang="en-US" altLang="en-US" sz="2400" dirty="0">
                <a:solidFill>
                  <a:srgbClr val="FF0000"/>
                </a:solidFill>
              </a:rPr>
              <a:t> – 1)</a:t>
            </a:r>
          </a:p>
          <a:p>
            <a:pPr eaLnBrk="1" hangingPunct="1"/>
            <a:r>
              <a:rPr lang="en-US" altLang="en-US" sz="2400" dirty="0">
                <a:solidFill>
                  <a:srgbClr val="000099"/>
                </a:solidFill>
              </a:rPr>
              <a:t>A problem:</a:t>
            </a:r>
          </a:p>
          <a:p>
            <a:pPr lvl="1" eaLnBrk="1" hangingPunct="1">
              <a:buFontTx/>
              <a:buNone/>
            </a:pPr>
            <a:r>
              <a:rPr lang="en-US" altLang="en-US" dirty="0"/>
              <a:t>     Two different representations of zero.</a:t>
            </a:r>
          </a:p>
          <a:p>
            <a:pPr lvl="2" eaLnBrk="1" hangingPunct="1">
              <a:buFontTx/>
              <a:buNone/>
            </a:pPr>
            <a:r>
              <a:rPr lang="en-US" altLang="en-US" dirty="0">
                <a:solidFill>
                  <a:srgbClr val="FF0000"/>
                </a:solidFill>
              </a:rPr>
              <a:t>    +0   </a:t>
            </a:r>
            <a:r>
              <a:rPr lang="en-US" altLang="en-US" dirty="0">
                <a:solidFill>
                  <a:srgbClr val="FF0000"/>
                </a:solidFill>
                <a:sym typeface="Wingdings" pitchFamily="2" charset="2"/>
              </a:rPr>
              <a:t>   0 000….0</a:t>
            </a:r>
          </a:p>
          <a:p>
            <a:pPr lvl="2" eaLnBrk="1" hangingPunct="1">
              <a:buFontTx/>
              <a:buNone/>
            </a:pPr>
            <a:r>
              <a:rPr lang="en-US" altLang="en-US" dirty="0">
                <a:solidFill>
                  <a:srgbClr val="FF0000"/>
                </a:solidFill>
                <a:sym typeface="Wingdings" pitchFamily="2" charset="2"/>
              </a:rPr>
              <a:t>    -0       1 000….0</a:t>
            </a:r>
            <a:endParaRPr lang="en-US" altLang="en-US" dirty="0">
              <a:solidFill>
                <a:srgbClr val="FF0000"/>
              </a:solidFill>
            </a:endParaRPr>
          </a:p>
        </p:txBody>
      </p:sp>
    </p:spTree>
    <p:extLst>
      <p:ext uri="{BB962C8B-B14F-4D97-AF65-F5344CB8AC3E}">
        <p14:creationId xmlns:p14="http://schemas.microsoft.com/office/powerpoint/2010/main" val="35477537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One’s Complement Representation</a:t>
            </a:r>
          </a:p>
        </p:txBody>
      </p:sp>
      <p:sp>
        <p:nvSpPr>
          <p:cNvPr id="116739" name="Rectangle 3"/>
          <p:cNvSpPr>
            <a:spLocks noGrp="1" noChangeArrowheads="1"/>
          </p:cNvSpPr>
          <p:nvPr>
            <p:ph idx="1"/>
          </p:nvPr>
        </p:nvSpPr>
        <p:spPr>
          <a:xfrm>
            <a:off x="457200" y="1028700"/>
            <a:ext cx="8229600" cy="4000500"/>
          </a:xfrm>
        </p:spPr>
        <p:txBody>
          <a:bodyPr rtlCol="0">
            <a:normAutofit fontScale="92500" lnSpcReduction="10000"/>
          </a:bodyPr>
          <a:lstStyle/>
          <a:p>
            <a:pPr eaLnBrk="1" fontAlgn="auto" hangingPunct="1">
              <a:lnSpc>
                <a:spcPct val="90000"/>
              </a:lnSpc>
              <a:spcAft>
                <a:spcPts val="0"/>
              </a:spcAft>
              <a:defRPr/>
            </a:pPr>
            <a:r>
              <a:rPr lang="en-US" altLang="en-US" sz="2600" dirty="0">
                <a:solidFill>
                  <a:srgbClr val="000099"/>
                </a:solidFill>
              </a:rPr>
              <a:t>Basic idea:</a:t>
            </a:r>
          </a:p>
          <a:p>
            <a:pPr lvl="1" algn="just" eaLnBrk="1" fontAlgn="auto" hangingPunct="1">
              <a:lnSpc>
                <a:spcPct val="90000"/>
              </a:lnSpc>
              <a:spcAft>
                <a:spcPts val="0"/>
              </a:spcAft>
              <a:defRPr/>
            </a:pPr>
            <a:r>
              <a:rPr lang="en-US" sz="2600" dirty="0">
                <a:solidFill>
                  <a:srgbClr val="FF0000"/>
                </a:solidFill>
              </a:rPr>
              <a:t>Positive numbers are represented exactly as in sign-magnitude form.</a:t>
            </a:r>
          </a:p>
          <a:p>
            <a:pPr lvl="1" algn="just" eaLnBrk="1" fontAlgn="auto" hangingPunct="1">
              <a:lnSpc>
                <a:spcPct val="90000"/>
              </a:lnSpc>
              <a:spcAft>
                <a:spcPts val="0"/>
              </a:spcAft>
              <a:defRPr/>
            </a:pPr>
            <a:r>
              <a:rPr lang="en-US" sz="2600" dirty="0">
                <a:solidFill>
                  <a:srgbClr val="FF0000"/>
                </a:solidFill>
              </a:rPr>
              <a:t>Negative numbers are represented in 1’s complement form.</a:t>
            </a:r>
          </a:p>
          <a:p>
            <a:pPr lvl="1" eaLnBrk="1" fontAlgn="auto" hangingPunct="1">
              <a:lnSpc>
                <a:spcPct val="90000"/>
              </a:lnSpc>
              <a:spcAft>
                <a:spcPts val="0"/>
              </a:spcAft>
              <a:defRPr/>
            </a:pPr>
            <a:endParaRPr lang="en-US" sz="2600" dirty="0">
              <a:solidFill>
                <a:srgbClr val="92D050"/>
              </a:solidFill>
            </a:endParaRPr>
          </a:p>
          <a:p>
            <a:pPr>
              <a:lnSpc>
                <a:spcPct val="90000"/>
              </a:lnSpc>
              <a:defRPr/>
            </a:pPr>
            <a:r>
              <a:rPr lang="en-US" altLang="en-US" sz="2600" dirty="0">
                <a:solidFill>
                  <a:srgbClr val="000099"/>
                </a:solidFill>
              </a:rPr>
              <a:t>How to compute the 1’s complement of a number?</a:t>
            </a:r>
          </a:p>
          <a:p>
            <a:pPr lvl="1" algn="just" eaLnBrk="1" fontAlgn="auto" hangingPunct="1">
              <a:lnSpc>
                <a:spcPct val="90000"/>
              </a:lnSpc>
              <a:spcAft>
                <a:spcPts val="0"/>
              </a:spcAft>
              <a:defRPr/>
            </a:pPr>
            <a:r>
              <a:rPr lang="en-US" sz="2400" dirty="0">
                <a:solidFill>
                  <a:srgbClr val="FF0000"/>
                </a:solidFill>
              </a:rPr>
              <a:t>Complement every bit of the number (1</a:t>
            </a:r>
            <a:r>
              <a:rPr lang="en-US" sz="2400" dirty="0">
                <a:solidFill>
                  <a:srgbClr val="FF0000"/>
                </a:solidFill>
                <a:sym typeface="Wingdings" pitchFamily="2" charset="2"/>
              </a:rPr>
              <a:t>0 and 01).</a:t>
            </a:r>
          </a:p>
          <a:p>
            <a:pPr lvl="1" algn="just" eaLnBrk="1" fontAlgn="auto" hangingPunct="1">
              <a:lnSpc>
                <a:spcPct val="90000"/>
              </a:lnSpc>
              <a:spcAft>
                <a:spcPts val="0"/>
              </a:spcAft>
              <a:defRPr/>
            </a:pPr>
            <a:r>
              <a:rPr lang="en-US" sz="2400" dirty="0">
                <a:solidFill>
                  <a:srgbClr val="FF0000"/>
                </a:solidFill>
                <a:sym typeface="Wingdings" pitchFamily="2" charset="2"/>
              </a:rPr>
              <a:t>MSB will indicate the sign of the number.</a:t>
            </a:r>
          </a:p>
          <a:p>
            <a:pPr lvl="2" eaLnBrk="1" fontAlgn="auto" hangingPunct="1">
              <a:lnSpc>
                <a:spcPct val="90000"/>
              </a:lnSpc>
              <a:spcAft>
                <a:spcPts val="0"/>
              </a:spcAft>
              <a:buFontTx/>
              <a:buNone/>
              <a:defRPr/>
            </a:pPr>
            <a:r>
              <a:rPr lang="en-US" dirty="0"/>
              <a:t>   0  </a:t>
            </a:r>
            <a:r>
              <a:rPr lang="en-US" dirty="0">
                <a:sym typeface="Wingdings" pitchFamily="2" charset="2"/>
              </a:rPr>
              <a:t>  positive</a:t>
            </a:r>
          </a:p>
          <a:p>
            <a:pPr lvl="2" eaLnBrk="1" fontAlgn="auto" hangingPunct="1">
              <a:lnSpc>
                <a:spcPct val="90000"/>
              </a:lnSpc>
              <a:spcAft>
                <a:spcPts val="0"/>
              </a:spcAft>
              <a:buFontTx/>
              <a:buNone/>
              <a:defRPr/>
            </a:pPr>
            <a:r>
              <a:rPr lang="en-US" dirty="0">
                <a:sym typeface="Wingdings" pitchFamily="2" charset="2"/>
              </a:rPr>
              <a:t>   1    negative</a:t>
            </a:r>
            <a:endParaRPr lang="en-US" dirty="0"/>
          </a:p>
        </p:txBody>
      </p:sp>
    </p:spTree>
    <p:extLst>
      <p:ext uri="{BB962C8B-B14F-4D97-AF65-F5344CB8AC3E}">
        <p14:creationId xmlns:p14="http://schemas.microsoft.com/office/powerpoint/2010/main" val="2951276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Binary Number System</a:t>
            </a:r>
          </a:p>
        </p:txBody>
      </p:sp>
      <p:sp>
        <p:nvSpPr>
          <p:cNvPr id="6147" name="Rectangle 3"/>
          <p:cNvSpPr>
            <a:spLocks noGrp="1" noChangeArrowheads="1"/>
          </p:cNvSpPr>
          <p:nvPr>
            <p:ph idx="1"/>
          </p:nvPr>
        </p:nvSpPr>
        <p:spPr>
          <a:xfrm>
            <a:off x="457200" y="1200150"/>
            <a:ext cx="8229600" cy="3543300"/>
          </a:xfrm>
        </p:spPr>
        <p:txBody>
          <a:bodyPr>
            <a:normAutofit fontScale="92500" lnSpcReduction="10000"/>
          </a:bodyPr>
          <a:lstStyle/>
          <a:p>
            <a:pPr marL="533400" indent="-533400" algn="just" eaLnBrk="1" hangingPunct="1"/>
            <a:r>
              <a:rPr lang="en-US" altLang="en-US" dirty="0"/>
              <a:t>Two digits:</a:t>
            </a:r>
          </a:p>
          <a:p>
            <a:pPr marL="914400" lvl="1" indent="-457200" algn="just" eaLnBrk="1" hangingPunct="1"/>
            <a:r>
              <a:rPr lang="en-US" altLang="en-US" dirty="0"/>
              <a:t>0 and 1.</a:t>
            </a:r>
          </a:p>
          <a:p>
            <a:pPr marL="914400" lvl="1" indent="-457200" algn="just" eaLnBrk="1" hangingPunct="1"/>
            <a:r>
              <a:rPr lang="en-US" altLang="en-US" dirty="0"/>
              <a:t>Every digit position has a weight which is a power of 2.</a:t>
            </a:r>
          </a:p>
          <a:p>
            <a:pPr marL="914400" lvl="1" indent="-457200" algn="just" eaLnBrk="1" hangingPunct="1"/>
            <a:r>
              <a:rPr lang="en-US" altLang="en-US" i="1" dirty="0"/>
              <a:t>Base</a:t>
            </a:r>
            <a:r>
              <a:rPr lang="en-US" altLang="en-US" dirty="0"/>
              <a:t> or </a:t>
            </a:r>
            <a:r>
              <a:rPr lang="en-US" altLang="en-US" i="1" dirty="0"/>
              <a:t>radix</a:t>
            </a:r>
            <a:r>
              <a:rPr lang="en-US" altLang="en-US" dirty="0"/>
              <a:t> is 2.</a:t>
            </a:r>
          </a:p>
          <a:p>
            <a:pPr marL="533400" indent="-533400" algn="just" eaLnBrk="1" hangingPunct="1"/>
            <a:r>
              <a:rPr lang="en-US" altLang="en-US" dirty="0"/>
              <a:t>Example:</a:t>
            </a:r>
          </a:p>
          <a:p>
            <a:pPr marL="914400" lvl="1" indent="-457200" algn="just" eaLnBrk="1" hangingPunct="1">
              <a:buFontTx/>
              <a:buNone/>
            </a:pPr>
            <a:r>
              <a:rPr lang="en-US" altLang="en-US" dirty="0"/>
              <a:t>110 =  1 x 2</a:t>
            </a:r>
            <a:r>
              <a:rPr lang="en-US" altLang="en-US" baseline="30000" dirty="0"/>
              <a:t>2</a:t>
            </a:r>
            <a:r>
              <a:rPr lang="en-US" altLang="en-US" dirty="0"/>
              <a:t>  +  1 x 2</a:t>
            </a:r>
            <a:r>
              <a:rPr lang="en-US" altLang="en-US" baseline="30000" dirty="0"/>
              <a:t>1</a:t>
            </a:r>
            <a:r>
              <a:rPr lang="en-US" altLang="en-US" dirty="0"/>
              <a:t>  +  0 x 2</a:t>
            </a:r>
            <a:r>
              <a:rPr lang="en-US" altLang="en-US" baseline="30000" dirty="0"/>
              <a:t>0</a:t>
            </a:r>
          </a:p>
          <a:p>
            <a:pPr marL="914400" lvl="1" indent="-457200" algn="just" eaLnBrk="1" hangingPunct="1">
              <a:buFontTx/>
              <a:buNone/>
            </a:pPr>
            <a:r>
              <a:rPr lang="en-US" altLang="en-US" dirty="0"/>
              <a:t>101.01 =  1 x 2</a:t>
            </a:r>
            <a:r>
              <a:rPr lang="en-US" altLang="en-US" baseline="30000" dirty="0"/>
              <a:t>2</a:t>
            </a:r>
            <a:r>
              <a:rPr lang="en-US" altLang="en-US" dirty="0"/>
              <a:t>  +  0 x 2</a:t>
            </a:r>
            <a:r>
              <a:rPr lang="en-US" altLang="en-US" baseline="30000" dirty="0"/>
              <a:t>1</a:t>
            </a:r>
            <a:r>
              <a:rPr lang="en-US" altLang="en-US" dirty="0"/>
              <a:t>  +  1 x 2</a:t>
            </a:r>
            <a:r>
              <a:rPr lang="en-US" altLang="en-US" baseline="30000" dirty="0"/>
              <a:t>0</a:t>
            </a:r>
            <a:r>
              <a:rPr lang="en-US" altLang="en-US" dirty="0"/>
              <a:t>  +  0 x 2</a:t>
            </a:r>
            <a:r>
              <a:rPr lang="en-US" altLang="en-US" baseline="30000" dirty="0"/>
              <a:t>-1</a:t>
            </a:r>
            <a:r>
              <a:rPr lang="en-US" altLang="en-US" dirty="0"/>
              <a:t>  +  1 x 2</a:t>
            </a:r>
            <a:r>
              <a:rPr lang="en-US" altLang="en-US" baseline="30000" dirty="0"/>
              <a:t>-2</a:t>
            </a:r>
          </a:p>
          <a:p>
            <a:pPr marL="914400" lvl="1" indent="-457200" eaLnBrk="1" hangingPunct="1">
              <a:buFontTx/>
              <a:buNone/>
            </a:pPr>
            <a:endParaRPr lang="en-US" altLang="en-US" dirty="0"/>
          </a:p>
        </p:txBody>
      </p:sp>
    </p:spTree>
    <p:extLst>
      <p:ext uri="{BB962C8B-B14F-4D97-AF65-F5344CB8AC3E}">
        <p14:creationId xmlns:p14="http://schemas.microsoft.com/office/powerpoint/2010/main" val="39753561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685800" y="228600"/>
            <a:ext cx="7772400" cy="457200"/>
          </a:xfrm>
        </p:spPr>
        <p:txBody>
          <a:bodyPr>
            <a:noAutofit/>
          </a:bodyPr>
          <a:lstStyle/>
          <a:p>
            <a:pPr eaLnBrk="1" hangingPunct="1"/>
            <a:r>
              <a:rPr lang="en-US" altLang="en-US" sz="4000" b="1" dirty="0">
                <a:solidFill>
                  <a:srgbClr val="000099"/>
                </a:solidFill>
              </a:rPr>
              <a:t>Example  ::  n=4</a:t>
            </a:r>
          </a:p>
        </p:txBody>
      </p:sp>
      <p:sp>
        <p:nvSpPr>
          <p:cNvPr id="117763" name="Rectangle 3"/>
          <p:cNvSpPr>
            <a:spLocks noGrp="1" noChangeArrowheads="1"/>
          </p:cNvSpPr>
          <p:nvPr>
            <p:ph sz="half" idx="1"/>
          </p:nvPr>
        </p:nvSpPr>
        <p:spPr>
          <a:xfrm>
            <a:off x="1905000" y="800100"/>
            <a:ext cx="2381248" cy="2843220"/>
          </a:xfrm>
        </p:spPr>
        <p:txBody>
          <a:bodyPr>
            <a:normAutofit fontScale="92500" lnSpcReduction="20000"/>
          </a:bodyPr>
          <a:lstStyle/>
          <a:p>
            <a:pPr eaLnBrk="1" hangingPunct="1">
              <a:buFontTx/>
              <a:buNone/>
            </a:pPr>
            <a:r>
              <a:rPr lang="en-US" altLang="en-US" sz="2400" dirty="0"/>
              <a:t>0000  </a:t>
            </a:r>
            <a:r>
              <a:rPr lang="en-US" altLang="en-US" sz="2400" dirty="0">
                <a:sym typeface="Wingdings" pitchFamily="2" charset="2"/>
              </a:rPr>
              <a:t>  +0</a:t>
            </a:r>
          </a:p>
          <a:p>
            <a:pPr eaLnBrk="1" hangingPunct="1">
              <a:buFontTx/>
              <a:buNone/>
            </a:pPr>
            <a:r>
              <a:rPr lang="en-US" altLang="en-US" sz="2400" dirty="0">
                <a:sym typeface="Wingdings" pitchFamily="2" charset="2"/>
              </a:rPr>
              <a:t>0001    +1</a:t>
            </a:r>
          </a:p>
          <a:p>
            <a:pPr eaLnBrk="1" hangingPunct="1">
              <a:buFontTx/>
              <a:buNone/>
            </a:pPr>
            <a:r>
              <a:rPr lang="en-US" altLang="en-US" sz="2400" dirty="0">
                <a:sym typeface="Wingdings" pitchFamily="2" charset="2"/>
              </a:rPr>
              <a:t>0010    +2</a:t>
            </a:r>
          </a:p>
          <a:p>
            <a:pPr eaLnBrk="1" hangingPunct="1">
              <a:buFontTx/>
              <a:buNone/>
            </a:pPr>
            <a:r>
              <a:rPr lang="en-US" altLang="en-US" sz="2400" dirty="0">
                <a:sym typeface="Wingdings" pitchFamily="2" charset="2"/>
              </a:rPr>
              <a:t>0011    +3</a:t>
            </a:r>
          </a:p>
          <a:p>
            <a:pPr eaLnBrk="1" hangingPunct="1">
              <a:buFontTx/>
              <a:buNone/>
            </a:pPr>
            <a:r>
              <a:rPr lang="en-US" altLang="en-US" sz="2400" dirty="0">
                <a:sym typeface="Wingdings" pitchFamily="2" charset="2"/>
              </a:rPr>
              <a:t>0100    +4</a:t>
            </a:r>
          </a:p>
          <a:p>
            <a:pPr eaLnBrk="1" hangingPunct="1">
              <a:buFontTx/>
              <a:buNone/>
            </a:pPr>
            <a:r>
              <a:rPr lang="en-US" altLang="en-US" sz="2400" dirty="0">
                <a:sym typeface="Wingdings" pitchFamily="2" charset="2"/>
              </a:rPr>
              <a:t>0101    +5</a:t>
            </a:r>
          </a:p>
          <a:p>
            <a:pPr eaLnBrk="1" hangingPunct="1">
              <a:buFontTx/>
              <a:buNone/>
            </a:pPr>
            <a:r>
              <a:rPr lang="en-US" altLang="en-US" sz="2400" dirty="0">
                <a:sym typeface="Wingdings" pitchFamily="2" charset="2"/>
              </a:rPr>
              <a:t>0110    +6</a:t>
            </a:r>
          </a:p>
          <a:p>
            <a:pPr eaLnBrk="1" hangingPunct="1">
              <a:buFontTx/>
              <a:buNone/>
            </a:pPr>
            <a:r>
              <a:rPr lang="en-US" altLang="en-US" sz="2400" dirty="0">
                <a:sym typeface="Wingdings" pitchFamily="2" charset="2"/>
              </a:rPr>
              <a:t>0111    +7</a:t>
            </a:r>
            <a:endParaRPr lang="en-US" altLang="en-US" sz="2400" dirty="0"/>
          </a:p>
        </p:txBody>
      </p:sp>
      <p:sp>
        <p:nvSpPr>
          <p:cNvPr id="117764" name="Rectangle 4"/>
          <p:cNvSpPr>
            <a:spLocks noGrp="1" noChangeArrowheads="1"/>
          </p:cNvSpPr>
          <p:nvPr>
            <p:ph sz="half" idx="2"/>
          </p:nvPr>
        </p:nvSpPr>
        <p:spPr>
          <a:xfrm>
            <a:off x="5105400" y="800100"/>
            <a:ext cx="3352800" cy="3543300"/>
          </a:xfrm>
        </p:spPr>
        <p:txBody>
          <a:bodyPr>
            <a:normAutofit fontScale="92500" lnSpcReduction="20000"/>
          </a:bodyPr>
          <a:lstStyle/>
          <a:p>
            <a:pPr eaLnBrk="1" hangingPunct="1">
              <a:buFontTx/>
              <a:buNone/>
            </a:pPr>
            <a:r>
              <a:rPr lang="en-US" altLang="en-US" sz="2400" dirty="0"/>
              <a:t>1000  </a:t>
            </a:r>
            <a:r>
              <a:rPr lang="en-US" altLang="en-US" sz="2400" dirty="0">
                <a:sym typeface="Wingdings" pitchFamily="2" charset="2"/>
              </a:rPr>
              <a:t>  -7</a:t>
            </a:r>
          </a:p>
          <a:p>
            <a:pPr eaLnBrk="1" hangingPunct="1">
              <a:buFontTx/>
              <a:buNone/>
            </a:pPr>
            <a:r>
              <a:rPr lang="en-US" altLang="en-US" sz="2400" dirty="0">
                <a:sym typeface="Wingdings" pitchFamily="2" charset="2"/>
              </a:rPr>
              <a:t>1001    -6</a:t>
            </a:r>
          </a:p>
          <a:p>
            <a:pPr eaLnBrk="1" hangingPunct="1">
              <a:buFontTx/>
              <a:buNone/>
            </a:pPr>
            <a:r>
              <a:rPr lang="en-US" altLang="en-US" sz="2400" dirty="0">
                <a:sym typeface="Wingdings" pitchFamily="2" charset="2"/>
              </a:rPr>
              <a:t>1010    -5</a:t>
            </a:r>
          </a:p>
          <a:p>
            <a:pPr eaLnBrk="1" hangingPunct="1">
              <a:buFontTx/>
              <a:buNone/>
            </a:pPr>
            <a:r>
              <a:rPr lang="en-US" altLang="en-US" sz="2400" dirty="0">
                <a:sym typeface="Wingdings" pitchFamily="2" charset="2"/>
              </a:rPr>
              <a:t>1011    -4</a:t>
            </a:r>
          </a:p>
          <a:p>
            <a:pPr eaLnBrk="1" hangingPunct="1">
              <a:buFontTx/>
              <a:buNone/>
            </a:pPr>
            <a:r>
              <a:rPr lang="en-US" altLang="en-US" sz="2400" dirty="0">
                <a:sym typeface="Wingdings" pitchFamily="2" charset="2"/>
              </a:rPr>
              <a:t>1100    -3</a:t>
            </a:r>
          </a:p>
          <a:p>
            <a:pPr eaLnBrk="1" hangingPunct="1">
              <a:buFontTx/>
              <a:buNone/>
            </a:pPr>
            <a:r>
              <a:rPr lang="en-US" altLang="en-US" sz="2400" dirty="0">
                <a:sym typeface="Wingdings" pitchFamily="2" charset="2"/>
              </a:rPr>
              <a:t>1101    -2</a:t>
            </a:r>
          </a:p>
          <a:p>
            <a:pPr eaLnBrk="1" hangingPunct="1">
              <a:buFontTx/>
              <a:buNone/>
            </a:pPr>
            <a:r>
              <a:rPr lang="en-US" altLang="en-US" sz="2400" dirty="0">
                <a:sym typeface="Wingdings" pitchFamily="2" charset="2"/>
              </a:rPr>
              <a:t>1110    -1</a:t>
            </a:r>
          </a:p>
          <a:p>
            <a:pPr eaLnBrk="1" hangingPunct="1">
              <a:buFontTx/>
              <a:buNone/>
            </a:pPr>
            <a:r>
              <a:rPr lang="en-US" altLang="en-US" sz="2400" dirty="0">
                <a:sym typeface="Wingdings" pitchFamily="2" charset="2"/>
              </a:rPr>
              <a:t>1111    -0</a:t>
            </a:r>
            <a:endParaRPr lang="en-US" altLang="en-US" sz="2400" dirty="0"/>
          </a:p>
          <a:p>
            <a:pPr eaLnBrk="1" hangingPunct="1"/>
            <a:endParaRPr lang="en-US" altLang="en-US" sz="2400" dirty="0"/>
          </a:p>
        </p:txBody>
      </p:sp>
      <p:sp>
        <p:nvSpPr>
          <p:cNvPr id="117765" name="Text Box 5"/>
          <p:cNvSpPr txBox="1">
            <a:spLocks noChangeArrowheads="1"/>
          </p:cNvSpPr>
          <p:nvPr/>
        </p:nvSpPr>
        <p:spPr bwMode="auto">
          <a:xfrm>
            <a:off x="914400" y="3748641"/>
            <a:ext cx="6705600" cy="1323439"/>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r>
              <a:rPr lang="en-US" altLang="en-US" sz="2000" b="1" i="0" dirty="0">
                <a:solidFill>
                  <a:schemeClr val="bg1"/>
                </a:solidFill>
              </a:rPr>
              <a:t>To find the representation of -4, first note that</a:t>
            </a:r>
          </a:p>
          <a:p>
            <a:pPr eaLnBrk="1" hangingPunct="1">
              <a:spcBef>
                <a:spcPct val="50000"/>
              </a:spcBef>
            </a:pPr>
            <a:r>
              <a:rPr lang="en-US" altLang="en-US" sz="2000" b="1" i="0" dirty="0">
                <a:solidFill>
                  <a:schemeClr val="bg1"/>
                </a:solidFill>
              </a:rPr>
              <a:t>        +4  =  0100</a:t>
            </a:r>
          </a:p>
          <a:p>
            <a:pPr eaLnBrk="1" hangingPunct="1">
              <a:spcBef>
                <a:spcPct val="50000"/>
              </a:spcBef>
            </a:pPr>
            <a:r>
              <a:rPr lang="en-US" altLang="en-US" sz="2000" b="1" i="0" dirty="0">
                <a:solidFill>
                  <a:schemeClr val="bg1"/>
                </a:solidFill>
              </a:rPr>
              <a:t>        -4   =  1’s complement of 0100  =  1011</a:t>
            </a:r>
          </a:p>
        </p:txBody>
      </p:sp>
    </p:spTree>
    <p:extLst>
      <p:ext uri="{BB962C8B-B14F-4D97-AF65-F5344CB8AC3E}">
        <p14:creationId xmlns:p14="http://schemas.microsoft.com/office/powerpoint/2010/main" val="11749614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a:bodyPr>
          <a:lstStyle/>
          <a:p>
            <a:r>
              <a:rPr lang="en-US" altLang="en-US" sz="4000" b="1" dirty="0">
                <a:solidFill>
                  <a:srgbClr val="000099"/>
                </a:solidFill>
              </a:rPr>
              <a:t>One’s Complement Representation</a:t>
            </a:r>
          </a:p>
        </p:txBody>
      </p:sp>
      <p:sp>
        <p:nvSpPr>
          <p:cNvPr id="118787" name="Rectangle 3"/>
          <p:cNvSpPr>
            <a:spLocks noGrp="1" noChangeArrowheads="1"/>
          </p:cNvSpPr>
          <p:nvPr>
            <p:ph idx="1"/>
          </p:nvPr>
        </p:nvSpPr>
        <p:spPr/>
        <p:txBody>
          <a:bodyPr>
            <a:normAutofit fontScale="92500" lnSpcReduction="10000"/>
          </a:bodyPr>
          <a:lstStyle/>
          <a:p>
            <a:pPr>
              <a:defRPr/>
            </a:pPr>
            <a:r>
              <a:rPr lang="en-US" altLang="en-US" sz="2600" dirty="0">
                <a:solidFill>
                  <a:srgbClr val="000099"/>
                </a:solidFill>
              </a:rPr>
              <a:t>Range of numbers that can be represented:</a:t>
            </a:r>
          </a:p>
          <a:p>
            <a:pPr lvl="1" eaLnBrk="1" hangingPunct="1">
              <a:buFontTx/>
              <a:buNone/>
            </a:pPr>
            <a:r>
              <a:rPr lang="en-US" altLang="en-US" sz="2000" dirty="0"/>
              <a:t>     </a:t>
            </a:r>
            <a:r>
              <a:rPr lang="en-US" altLang="en-US" sz="2000" dirty="0">
                <a:solidFill>
                  <a:srgbClr val="FF0000"/>
                </a:solidFill>
              </a:rPr>
              <a:t>Maximum  ::  + (2</a:t>
            </a:r>
            <a:r>
              <a:rPr lang="en-US" altLang="en-US" sz="2000" baseline="30000" dirty="0">
                <a:solidFill>
                  <a:srgbClr val="FF0000"/>
                </a:solidFill>
              </a:rPr>
              <a:t>n-1</a:t>
            </a:r>
            <a:r>
              <a:rPr lang="en-US" altLang="en-US" sz="2000" dirty="0">
                <a:solidFill>
                  <a:srgbClr val="FF0000"/>
                </a:solidFill>
              </a:rPr>
              <a:t> – 1)</a:t>
            </a:r>
          </a:p>
          <a:p>
            <a:pPr lvl="1" eaLnBrk="1" hangingPunct="1">
              <a:buFontTx/>
              <a:buNone/>
            </a:pPr>
            <a:r>
              <a:rPr lang="en-US" altLang="en-US" sz="2000" dirty="0">
                <a:solidFill>
                  <a:srgbClr val="FF0000"/>
                </a:solidFill>
              </a:rPr>
              <a:t>     Minimum   ::  </a:t>
            </a:r>
            <a:r>
              <a:rPr lang="en-US" altLang="en-US" sz="2000" dirty="0">
                <a:solidFill>
                  <a:srgbClr val="FF0000"/>
                </a:solidFill>
                <a:sym typeface="Symbol" pitchFamily="18" charset="2"/>
              </a:rPr>
              <a:t></a:t>
            </a:r>
            <a:r>
              <a:rPr lang="en-US" altLang="en-US" sz="2000" dirty="0">
                <a:solidFill>
                  <a:srgbClr val="FF0000"/>
                </a:solidFill>
              </a:rPr>
              <a:t> (2</a:t>
            </a:r>
            <a:r>
              <a:rPr lang="en-US" altLang="en-US" sz="2000" baseline="30000" dirty="0">
                <a:solidFill>
                  <a:srgbClr val="FF0000"/>
                </a:solidFill>
              </a:rPr>
              <a:t>n-1</a:t>
            </a:r>
            <a:r>
              <a:rPr lang="en-US" altLang="en-US" sz="2000" dirty="0">
                <a:solidFill>
                  <a:srgbClr val="FF0000"/>
                </a:solidFill>
              </a:rPr>
              <a:t> – 1)</a:t>
            </a:r>
          </a:p>
          <a:p>
            <a:pPr>
              <a:defRPr/>
            </a:pPr>
            <a:r>
              <a:rPr lang="en-US" altLang="en-US" sz="2600" dirty="0">
                <a:solidFill>
                  <a:srgbClr val="000099"/>
                </a:solidFill>
              </a:rPr>
              <a:t>A problem:</a:t>
            </a:r>
          </a:p>
          <a:p>
            <a:pPr lvl="1" eaLnBrk="1" hangingPunct="1">
              <a:buFontTx/>
              <a:buNone/>
            </a:pPr>
            <a:r>
              <a:rPr lang="en-US" altLang="en-US" sz="2000" dirty="0"/>
              <a:t>     Two different representations of zero.</a:t>
            </a:r>
          </a:p>
          <a:p>
            <a:pPr lvl="2" eaLnBrk="1" hangingPunct="1">
              <a:buFontTx/>
              <a:buNone/>
            </a:pPr>
            <a:r>
              <a:rPr lang="en-US" altLang="en-US" sz="1800" dirty="0">
                <a:solidFill>
                  <a:srgbClr val="FF0000"/>
                </a:solidFill>
              </a:rPr>
              <a:t>    +0   </a:t>
            </a:r>
            <a:r>
              <a:rPr lang="en-US" altLang="en-US" sz="1800" dirty="0">
                <a:solidFill>
                  <a:srgbClr val="FF0000"/>
                </a:solidFill>
                <a:sym typeface="Wingdings" pitchFamily="2" charset="2"/>
              </a:rPr>
              <a:t>   0 000….0</a:t>
            </a:r>
          </a:p>
          <a:p>
            <a:pPr lvl="2" eaLnBrk="1" hangingPunct="1">
              <a:buFontTx/>
              <a:buNone/>
            </a:pPr>
            <a:r>
              <a:rPr lang="en-US" altLang="en-US" sz="1800" dirty="0">
                <a:solidFill>
                  <a:srgbClr val="FF0000"/>
                </a:solidFill>
                <a:sym typeface="Wingdings" pitchFamily="2" charset="2"/>
              </a:rPr>
              <a:t>    -0       1 111….1</a:t>
            </a:r>
          </a:p>
          <a:p>
            <a:pPr eaLnBrk="1" hangingPunct="1"/>
            <a:r>
              <a:rPr lang="en-US" altLang="en-US" sz="2600" dirty="0">
                <a:solidFill>
                  <a:srgbClr val="000099"/>
                </a:solidFill>
              </a:rPr>
              <a:t>Advantage of 1’s complement representation</a:t>
            </a:r>
          </a:p>
          <a:p>
            <a:pPr lvl="1" eaLnBrk="1" hangingPunct="1"/>
            <a:r>
              <a:rPr lang="en-US" altLang="en-US" sz="2000" dirty="0">
                <a:solidFill>
                  <a:srgbClr val="FF0000"/>
                </a:solidFill>
              </a:rPr>
              <a:t>Subtraction can be done using addition.</a:t>
            </a:r>
          </a:p>
          <a:p>
            <a:pPr lvl="1" eaLnBrk="1" hangingPunct="1"/>
            <a:r>
              <a:rPr lang="en-US" altLang="en-US" sz="2000" dirty="0">
                <a:solidFill>
                  <a:srgbClr val="FF0000"/>
                </a:solidFill>
              </a:rPr>
              <a:t>Leads to substantial saving in circuitry.</a:t>
            </a:r>
          </a:p>
        </p:txBody>
      </p:sp>
    </p:spTree>
    <p:extLst>
      <p:ext uri="{BB962C8B-B14F-4D97-AF65-F5344CB8AC3E}">
        <p14:creationId xmlns:p14="http://schemas.microsoft.com/office/powerpoint/2010/main" val="5271654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r>
              <a:rPr lang="en-US" altLang="en-US" sz="4000" b="1" dirty="0">
                <a:solidFill>
                  <a:srgbClr val="000099"/>
                </a:solidFill>
              </a:rPr>
              <a:t>Two’s Complement Representation</a:t>
            </a:r>
          </a:p>
        </p:txBody>
      </p:sp>
      <p:sp>
        <p:nvSpPr>
          <p:cNvPr id="119811" name="Rectangle 3"/>
          <p:cNvSpPr>
            <a:spLocks noGrp="1" noChangeArrowheads="1"/>
          </p:cNvSpPr>
          <p:nvPr>
            <p:ph idx="1"/>
          </p:nvPr>
        </p:nvSpPr>
        <p:spPr>
          <a:xfrm>
            <a:off x="457200" y="1028700"/>
            <a:ext cx="8229600" cy="3886200"/>
          </a:xfrm>
        </p:spPr>
        <p:txBody>
          <a:bodyPr rtlCol="0">
            <a:normAutofit fontScale="92500" lnSpcReduction="20000"/>
          </a:bodyPr>
          <a:lstStyle/>
          <a:p>
            <a:pPr eaLnBrk="1" fontAlgn="auto" hangingPunct="1">
              <a:lnSpc>
                <a:spcPct val="90000"/>
              </a:lnSpc>
              <a:spcAft>
                <a:spcPts val="0"/>
              </a:spcAft>
              <a:defRPr/>
            </a:pPr>
            <a:r>
              <a:rPr lang="en-US" altLang="en-US" sz="2600" dirty="0">
                <a:solidFill>
                  <a:srgbClr val="000099"/>
                </a:solidFill>
              </a:rPr>
              <a:t>Basic idea:</a:t>
            </a:r>
          </a:p>
          <a:p>
            <a:pPr lvl="1" algn="just" eaLnBrk="1" fontAlgn="auto" hangingPunct="1">
              <a:lnSpc>
                <a:spcPct val="90000"/>
              </a:lnSpc>
              <a:spcAft>
                <a:spcPts val="0"/>
              </a:spcAft>
              <a:defRPr/>
            </a:pPr>
            <a:r>
              <a:rPr lang="en-US" sz="2600" dirty="0">
                <a:solidFill>
                  <a:srgbClr val="FF0000"/>
                </a:solidFill>
              </a:rPr>
              <a:t>Positive numbers are represented exactly as in sign-magnitude form.</a:t>
            </a:r>
          </a:p>
          <a:p>
            <a:pPr lvl="1" algn="just" eaLnBrk="1" fontAlgn="auto" hangingPunct="1">
              <a:lnSpc>
                <a:spcPct val="90000"/>
              </a:lnSpc>
              <a:spcAft>
                <a:spcPts val="0"/>
              </a:spcAft>
              <a:defRPr/>
            </a:pPr>
            <a:r>
              <a:rPr lang="en-US" sz="2600" dirty="0">
                <a:solidFill>
                  <a:srgbClr val="FF0000"/>
                </a:solidFill>
              </a:rPr>
              <a:t>Negative numbers are represented in 2’s complement form.</a:t>
            </a:r>
          </a:p>
          <a:p>
            <a:pPr lvl="1" eaLnBrk="1" fontAlgn="auto" hangingPunct="1">
              <a:lnSpc>
                <a:spcPct val="90000"/>
              </a:lnSpc>
              <a:spcAft>
                <a:spcPts val="0"/>
              </a:spcAft>
              <a:defRPr/>
            </a:pPr>
            <a:endParaRPr lang="en-US" sz="2600" dirty="0">
              <a:solidFill>
                <a:srgbClr val="92D050"/>
              </a:solidFill>
            </a:endParaRPr>
          </a:p>
          <a:p>
            <a:pPr>
              <a:lnSpc>
                <a:spcPct val="90000"/>
              </a:lnSpc>
              <a:defRPr/>
            </a:pPr>
            <a:r>
              <a:rPr lang="en-US" altLang="en-US" sz="2600" dirty="0">
                <a:solidFill>
                  <a:srgbClr val="000099"/>
                </a:solidFill>
              </a:rPr>
              <a:t>How to compute the 2’s complement of a number?</a:t>
            </a:r>
          </a:p>
          <a:p>
            <a:pPr lvl="1" algn="just" eaLnBrk="1" fontAlgn="auto" hangingPunct="1">
              <a:lnSpc>
                <a:spcPct val="90000"/>
              </a:lnSpc>
              <a:spcAft>
                <a:spcPts val="0"/>
              </a:spcAft>
              <a:defRPr/>
            </a:pPr>
            <a:r>
              <a:rPr lang="en-US" sz="2400" dirty="0">
                <a:solidFill>
                  <a:srgbClr val="FF0000"/>
                </a:solidFill>
              </a:rPr>
              <a:t>Complement every bit of the number (1</a:t>
            </a:r>
            <a:r>
              <a:rPr lang="en-US" sz="2400" dirty="0">
                <a:solidFill>
                  <a:srgbClr val="FF0000"/>
                </a:solidFill>
                <a:sym typeface="Wingdings" pitchFamily="2" charset="2"/>
              </a:rPr>
              <a:t>0 and 01), and then </a:t>
            </a:r>
            <a:r>
              <a:rPr lang="en-US" sz="2400" b="1" i="1" dirty="0">
                <a:solidFill>
                  <a:srgbClr val="FF0000"/>
                </a:solidFill>
                <a:sym typeface="Wingdings" pitchFamily="2" charset="2"/>
              </a:rPr>
              <a:t>add one</a:t>
            </a:r>
            <a:r>
              <a:rPr lang="en-US" sz="2400" b="1" dirty="0">
                <a:solidFill>
                  <a:srgbClr val="FF0000"/>
                </a:solidFill>
                <a:sym typeface="Wingdings" pitchFamily="2" charset="2"/>
              </a:rPr>
              <a:t> </a:t>
            </a:r>
            <a:r>
              <a:rPr lang="en-US" sz="2400" dirty="0">
                <a:solidFill>
                  <a:srgbClr val="FF0000"/>
                </a:solidFill>
                <a:sym typeface="Wingdings" pitchFamily="2" charset="2"/>
              </a:rPr>
              <a:t>to the resulting number.</a:t>
            </a:r>
          </a:p>
          <a:p>
            <a:pPr lvl="1" eaLnBrk="1" fontAlgn="auto" hangingPunct="1">
              <a:lnSpc>
                <a:spcPct val="90000"/>
              </a:lnSpc>
              <a:spcAft>
                <a:spcPts val="0"/>
              </a:spcAft>
              <a:defRPr/>
            </a:pPr>
            <a:r>
              <a:rPr lang="en-US" sz="2400" dirty="0">
                <a:solidFill>
                  <a:srgbClr val="FF0000"/>
                </a:solidFill>
                <a:sym typeface="Wingdings" pitchFamily="2" charset="2"/>
              </a:rPr>
              <a:t>MSB will indicate the sign of the number.</a:t>
            </a:r>
          </a:p>
          <a:p>
            <a:pPr lvl="2" eaLnBrk="1" fontAlgn="auto" hangingPunct="1">
              <a:lnSpc>
                <a:spcPct val="90000"/>
              </a:lnSpc>
              <a:spcAft>
                <a:spcPts val="0"/>
              </a:spcAft>
              <a:buFontTx/>
              <a:buNone/>
              <a:defRPr/>
            </a:pPr>
            <a:r>
              <a:rPr lang="en-US" dirty="0"/>
              <a:t>   0  </a:t>
            </a:r>
            <a:r>
              <a:rPr lang="en-US" dirty="0">
                <a:sym typeface="Wingdings" pitchFamily="2" charset="2"/>
              </a:rPr>
              <a:t>  positive</a:t>
            </a:r>
          </a:p>
          <a:p>
            <a:pPr lvl="2" eaLnBrk="1" fontAlgn="auto" hangingPunct="1">
              <a:lnSpc>
                <a:spcPct val="90000"/>
              </a:lnSpc>
              <a:spcAft>
                <a:spcPts val="0"/>
              </a:spcAft>
              <a:buFontTx/>
              <a:buNone/>
              <a:defRPr/>
            </a:pPr>
            <a:r>
              <a:rPr lang="en-US" dirty="0">
                <a:sym typeface="Wingdings" pitchFamily="2" charset="2"/>
              </a:rPr>
              <a:t>   1    negative</a:t>
            </a:r>
            <a:endParaRPr lang="en-US" dirty="0"/>
          </a:p>
        </p:txBody>
      </p:sp>
    </p:spTree>
    <p:extLst>
      <p:ext uri="{BB962C8B-B14F-4D97-AF65-F5344CB8AC3E}">
        <p14:creationId xmlns:p14="http://schemas.microsoft.com/office/powerpoint/2010/main" val="39569688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685800" y="228600"/>
            <a:ext cx="7772400" cy="457200"/>
          </a:xfrm>
        </p:spPr>
        <p:txBody>
          <a:bodyPr>
            <a:noAutofit/>
          </a:bodyPr>
          <a:lstStyle/>
          <a:p>
            <a:r>
              <a:rPr lang="en-US" altLang="en-US" sz="4000" b="1" dirty="0">
                <a:solidFill>
                  <a:srgbClr val="000099"/>
                </a:solidFill>
              </a:rPr>
              <a:t>Example  ::  n=4</a:t>
            </a:r>
          </a:p>
        </p:txBody>
      </p:sp>
      <p:sp>
        <p:nvSpPr>
          <p:cNvPr id="120835" name="Rectangle 3"/>
          <p:cNvSpPr>
            <a:spLocks noGrp="1" noChangeArrowheads="1"/>
          </p:cNvSpPr>
          <p:nvPr>
            <p:ph sz="half" idx="1"/>
          </p:nvPr>
        </p:nvSpPr>
        <p:spPr>
          <a:xfrm>
            <a:off x="1905000" y="800100"/>
            <a:ext cx="2309810" cy="2843220"/>
          </a:xfrm>
        </p:spPr>
        <p:txBody>
          <a:bodyPr>
            <a:normAutofit fontScale="92500" lnSpcReduction="20000"/>
          </a:bodyPr>
          <a:lstStyle/>
          <a:p>
            <a:pPr eaLnBrk="1" hangingPunct="1">
              <a:buFontTx/>
              <a:buNone/>
            </a:pPr>
            <a:r>
              <a:rPr lang="en-US" altLang="en-US" sz="2400" dirty="0"/>
              <a:t>0000  </a:t>
            </a:r>
            <a:r>
              <a:rPr lang="en-US" altLang="en-US" sz="2400" dirty="0">
                <a:sym typeface="Wingdings" pitchFamily="2" charset="2"/>
              </a:rPr>
              <a:t>  +0</a:t>
            </a:r>
          </a:p>
          <a:p>
            <a:pPr eaLnBrk="1" hangingPunct="1">
              <a:buFontTx/>
              <a:buNone/>
            </a:pPr>
            <a:r>
              <a:rPr lang="en-US" altLang="en-US" sz="2400" dirty="0">
                <a:sym typeface="Wingdings" pitchFamily="2" charset="2"/>
              </a:rPr>
              <a:t>0001    +1</a:t>
            </a:r>
          </a:p>
          <a:p>
            <a:pPr eaLnBrk="1" hangingPunct="1">
              <a:buFontTx/>
              <a:buNone/>
            </a:pPr>
            <a:r>
              <a:rPr lang="en-US" altLang="en-US" sz="2400" dirty="0">
                <a:sym typeface="Wingdings" pitchFamily="2" charset="2"/>
              </a:rPr>
              <a:t>0010    +2</a:t>
            </a:r>
          </a:p>
          <a:p>
            <a:pPr eaLnBrk="1" hangingPunct="1">
              <a:buFontTx/>
              <a:buNone/>
            </a:pPr>
            <a:r>
              <a:rPr lang="en-US" altLang="en-US" sz="2400" dirty="0">
                <a:sym typeface="Wingdings" pitchFamily="2" charset="2"/>
              </a:rPr>
              <a:t>0011    +3</a:t>
            </a:r>
          </a:p>
          <a:p>
            <a:pPr eaLnBrk="1" hangingPunct="1">
              <a:buFontTx/>
              <a:buNone/>
            </a:pPr>
            <a:r>
              <a:rPr lang="en-US" altLang="en-US" sz="2400" dirty="0">
                <a:sym typeface="Wingdings" pitchFamily="2" charset="2"/>
              </a:rPr>
              <a:t>0100    +4</a:t>
            </a:r>
          </a:p>
          <a:p>
            <a:pPr eaLnBrk="1" hangingPunct="1">
              <a:buFontTx/>
              <a:buNone/>
            </a:pPr>
            <a:r>
              <a:rPr lang="en-US" altLang="en-US" sz="2400" dirty="0">
                <a:sym typeface="Wingdings" pitchFamily="2" charset="2"/>
              </a:rPr>
              <a:t>0101    +5</a:t>
            </a:r>
          </a:p>
          <a:p>
            <a:pPr eaLnBrk="1" hangingPunct="1">
              <a:buFontTx/>
              <a:buNone/>
            </a:pPr>
            <a:r>
              <a:rPr lang="en-US" altLang="en-US" sz="2400" dirty="0">
                <a:sym typeface="Wingdings" pitchFamily="2" charset="2"/>
              </a:rPr>
              <a:t>0110    +6</a:t>
            </a:r>
          </a:p>
          <a:p>
            <a:pPr eaLnBrk="1" hangingPunct="1">
              <a:buFontTx/>
              <a:buNone/>
            </a:pPr>
            <a:r>
              <a:rPr lang="en-US" altLang="en-US" sz="2400" dirty="0">
                <a:sym typeface="Wingdings" pitchFamily="2" charset="2"/>
              </a:rPr>
              <a:t>0111    +7</a:t>
            </a:r>
            <a:endParaRPr lang="en-US" altLang="en-US" sz="2400" dirty="0"/>
          </a:p>
        </p:txBody>
      </p:sp>
      <p:sp>
        <p:nvSpPr>
          <p:cNvPr id="120836" name="Rectangle 4"/>
          <p:cNvSpPr>
            <a:spLocks noGrp="1" noChangeArrowheads="1"/>
          </p:cNvSpPr>
          <p:nvPr>
            <p:ph sz="half" idx="2"/>
          </p:nvPr>
        </p:nvSpPr>
        <p:spPr>
          <a:xfrm>
            <a:off x="5105400" y="800100"/>
            <a:ext cx="3352800" cy="3543300"/>
          </a:xfrm>
        </p:spPr>
        <p:txBody>
          <a:bodyPr>
            <a:normAutofit fontScale="92500" lnSpcReduction="20000"/>
          </a:bodyPr>
          <a:lstStyle/>
          <a:p>
            <a:pPr eaLnBrk="1" hangingPunct="1">
              <a:buFontTx/>
              <a:buNone/>
            </a:pPr>
            <a:r>
              <a:rPr lang="en-US" altLang="en-US" sz="2400" dirty="0"/>
              <a:t>1000  </a:t>
            </a:r>
            <a:r>
              <a:rPr lang="en-US" altLang="en-US" sz="2400" dirty="0">
                <a:sym typeface="Wingdings" pitchFamily="2" charset="2"/>
              </a:rPr>
              <a:t>  -8</a:t>
            </a:r>
          </a:p>
          <a:p>
            <a:pPr eaLnBrk="1" hangingPunct="1">
              <a:buFontTx/>
              <a:buNone/>
            </a:pPr>
            <a:r>
              <a:rPr lang="en-US" altLang="en-US" sz="2400" dirty="0">
                <a:sym typeface="Wingdings" pitchFamily="2" charset="2"/>
              </a:rPr>
              <a:t>1001    -7</a:t>
            </a:r>
          </a:p>
          <a:p>
            <a:pPr eaLnBrk="1" hangingPunct="1">
              <a:buFontTx/>
              <a:buNone/>
            </a:pPr>
            <a:r>
              <a:rPr lang="en-US" altLang="en-US" sz="2400" dirty="0">
                <a:sym typeface="Wingdings" pitchFamily="2" charset="2"/>
              </a:rPr>
              <a:t>1010    -6</a:t>
            </a:r>
          </a:p>
          <a:p>
            <a:pPr eaLnBrk="1" hangingPunct="1">
              <a:buFontTx/>
              <a:buNone/>
            </a:pPr>
            <a:r>
              <a:rPr lang="en-US" altLang="en-US" sz="2400" dirty="0">
                <a:sym typeface="Wingdings" pitchFamily="2" charset="2"/>
              </a:rPr>
              <a:t>1011    -5</a:t>
            </a:r>
          </a:p>
          <a:p>
            <a:pPr eaLnBrk="1" hangingPunct="1">
              <a:buFontTx/>
              <a:buNone/>
            </a:pPr>
            <a:r>
              <a:rPr lang="en-US" altLang="en-US" sz="2400" dirty="0">
                <a:sym typeface="Wingdings" pitchFamily="2" charset="2"/>
              </a:rPr>
              <a:t>1100    -4</a:t>
            </a:r>
          </a:p>
          <a:p>
            <a:pPr eaLnBrk="1" hangingPunct="1">
              <a:buFontTx/>
              <a:buNone/>
            </a:pPr>
            <a:r>
              <a:rPr lang="en-US" altLang="en-US" sz="2400" dirty="0">
                <a:sym typeface="Wingdings" pitchFamily="2" charset="2"/>
              </a:rPr>
              <a:t>1101    -3</a:t>
            </a:r>
          </a:p>
          <a:p>
            <a:pPr eaLnBrk="1" hangingPunct="1">
              <a:buFontTx/>
              <a:buNone/>
            </a:pPr>
            <a:r>
              <a:rPr lang="en-US" altLang="en-US" sz="2400" dirty="0">
                <a:sym typeface="Wingdings" pitchFamily="2" charset="2"/>
              </a:rPr>
              <a:t>1110    -2</a:t>
            </a:r>
          </a:p>
          <a:p>
            <a:pPr eaLnBrk="1" hangingPunct="1">
              <a:buFontTx/>
              <a:buNone/>
            </a:pPr>
            <a:r>
              <a:rPr lang="en-US" altLang="en-US" sz="2400" dirty="0">
                <a:sym typeface="Wingdings" pitchFamily="2" charset="2"/>
              </a:rPr>
              <a:t>1111    -1</a:t>
            </a:r>
            <a:endParaRPr lang="en-US" altLang="en-US" sz="2400" dirty="0"/>
          </a:p>
          <a:p>
            <a:pPr eaLnBrk="1" hangingPunct="1"/>
            <a:endParaRPr lang="en-US" altLang="en-US" sz="2400" dirty="0"/>
          </a:p>
        </p:txBody>
      </p:sp>
      <p:sp>
        <p:nvSpPr>
          <p:cNvPr id="120837" name="Text Box 5"/>
          <p:cNvSpPr txBox="1">
            <a:spLocks noChangeArrowheads="1"/>
          </p:cNvSpPr>
          <p:nvPr/>
        </p:nvSpPr>
        <p:spPr bwMode="auto">
          <a:xfrm>
            <a:off x="1214414" y="3643320"/>
            <a:ext cx="6781800" cy="1323439"/>
          </a:xfrm>
          <a:prstGeom prst="rect">
            <a:avLst/>
          </a:prstGeom>
          <a:ln>
            <a:headEnd/>
            <a:tailEnd/>
          </a:ln>
        </p:spPr>
        <p:style>
          <a:lnRef idx="1">
            <a:schemeClr val="accent3"/>
          </a:lnRef>
          <a:fillRef idx="3">
            <a:schemeClr val="accent3"/>
          </a:fillRef>
          <a:effectRef idx="2">
            <a:schemeClr val="accent3"/>
          </a:effectRef>
          <a:fontRef idx="minor">
            <a:schemeClr val="lt1"/>
          </a:fontRef>
        </p:style>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r>
              <a:rPr lang="en-US" altLang="en-US" sz="2000" b="1" i="0" dirty="0">
                <a:solidFill>
                  <a:schemeClr val="bg1"/>
                </a:solidFill>
              </a:rPr>
              <a:t>To find the representation of, say, -4, first note that</a:t>
            </a:r>
          </a:p>
          <a:p>
            <a:pPr eaLnBrk="1" hangingPunct="1">
              <a:spcBef>
                <a:spcPct val="50000"/>
              </a:spcBef>
            </a:pPr>
            <a:r>
              <a:rPr lang="en-US" altLang="en-US" sz="2000" b="1" i="0" dirty="0">
                <a:solidFill>
                  <a:schemeClr val="bg1"/>
                </a:solidFill>
              </a:rPr>
              <a:t>        +4  =  0100</a:t>
            </a:r>
          </a:p>
          <a:p>
            <a:pPr eaLnBrk="1" hangingPunct="1">
              <a:spcBef>
                <a:spcPct val="50000"/>
              </a:spcBef>
            </a:pPr>
            <a:r>
              <a:rPr lang="en-US" altLang="en-US" sz="2000" b="1" i="0" dirty="0">
                <a:solidFill>
                  <a:schemeClr val="bg1"/>
                </a:solidFill>
              </a:rPr>
              <a:t>        -4   =  2’s complement of 0100  =  1011+1  =  1100</a:t>
            </a:r>
          </a:p>
        </p:txBody>
      </p:sp>
    </p:spTree>
    <p:extLst>
      <p:ext uri="{BB962C8B-B14F-4D97-AF65-F5344CB8AC3E}">
        <p14:creationId xmlns:p14="http://schemas.microsoft.com/office/powerpoint/2010/main" val="128918932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428610"/>
            <a:ext cx="8229600" cy="857250"/>
          </a:xfrm>
        </p:spPr>
        <p:txBody>
          <a:bodyPr>
            <a:normAutofit fontScale="90000"/>
          </a:bodyPr>
          <a:lstStyle/>
          <a:p>
            <a:r>
              <a:rPr lang="en-US" altLang="en-US" sz="4000" b="1" dirty="0">
                <a:solidFill>
                  <a:srgbClr val="000099"/>
                </a:solidFill>
              </a:rPr>
              <a:t>IEEE Standard 754 Floating Point Numbers</a:t>
            </a:r>
            <a:br>
              <a:rPr lang="en-US" b="1" dirty="0"/>
            </a:br>
            <a:endParaRPr lang="en-US" dirty="0"/>
          </a:p>
        </p:txBody>
      </p:sp>
      <p:sp>
        <p:nvSpPr>
          <p:cNvPr id="5" name="Rectangle 4"/>
          <p:cNvSpPr/>
          <p:nvPr/>
        </p:nvSpPr>
        <p:spPr>
          <a:xfrm>
            <a:off x="571472" y="1111929"/>
            <a:ext cx="7929618" cy="2554545"/>
          </a:xfrm>
          <a:prstGeom prst="rect">
            <a:avLst/>
          </a:prstGeom>
        </p:spPr>
        <p:txBody>
          <a:bodyPr wrap="square">
            <a:spAutoFit/>
          </a:bodyPr>
          <a:lstStyle/>
          <a:p>
            <a:pPr algn="just"/>
            <a:r>
              <a:rPr lang="en-US" sz="2000" dirty="0"/>
              <a:t>The IEEE Standard for Floating-Point Arithmetic (IEEE 754) is a technical standard for floating-point computation which was established in 1985 by the </a:t>
            </a:r>
            <a:r>
              <a:rPr lang="en-US" sz="2000" b="1" dirty="0"/>
              <a:t>Institute of Electrical and Electronics Engineers (IEEE)</a:t>
            </a:r>
            <a:r>
              <a:rPr lang="en-US" sz="2000" dirty="0"/>
              <a:t>. </a:t>
            </a:r>
          </a:p>
          <a:p>
            <a:pPr algn="just"/>
            <a:endParaRPr lang="en-IN" sz="2000" dirty="0"/>
          </a:p>
          <a:p>
            <a:pPr algn="just"/>
            <a:r>
              <a:rPr lang="en-IN" sz="2000" dirty="0"/>
              <a:t>IEEE 754 numbers are divided into two representation based on the three components (Sign, Exponent and Mantissa):</a:t>
            </a:r>
          </a:p>
          <a:p>
            <a:pPr algn="just">
              <a:buFont typeface="Courier New" pitchFamily="49" charset="0"/>
              <a:buChar char="o"/>
            </a:pPr>
            <a:r>
              <a:rPr lang="en-IN" sz="2000" dirty="0"/>
              <a:t> Single precision (32-bit)</a:t>
            </a:r>
          </a:p>
          <a:p>
            <a:pPr algn="just">
              <a:buFont typeface="Courier New" pitchFamily="49" charset="0"/>
              <a:buChar char="o"/>
            </a:pPr>
            <a:r>
              <a:rPr lang="en-IN" sz="2000" dirty="0"/>
              <a:t>  Double precision (64-bit)</a:t>
            </a:r>
            <a:endParaRPr lang="en-US" sz="2000" dirty="0"/>
          </a:p>
        </p:txBody>
      </p:sp>
      <mc:AlternateContent xmlns:mc="http://schemas.openxmlformats.org/markup-compatibility/2006" xmlns:p14="http://schemas.microsoft.com/office/powerpoint/2010/main">
        <mc:Choice Requires="p14">
          <p:contentPart p14:bwMode="auto" r:id="rId2">
            <p14:nvContentPartPr>
              <p14:cNvPr id="3" name="Ink 2">
                <a:extLst>
                  <a:ext uri="{FF2B5EF4-FFF2-40B4-BE49-F238E27FC236}">
                    <a16:creationId xmlns:a16="http://schemas.microsoft.com/office/drawing/2014/main" id="{6A9156BF-487E-0D18-4950-0DEA8F075C9E}"/>
                  </a:ext>
                </a:extLst>
              </p14:cNvPr>
              <p14:cNvContentPartPr/>
              <p14:nvPr/>
            </p14:nvContentPartPr>
            <p14:xfrm>
              <a:off x="3441600" y="793440"/>
              <a:ext cx="5080320" cy="3607200"/>
            </p14:xfrm>
          </p:contentPart>
        </mc:Choice>
        <mc:Fallback xmlns="">
          <p:pic>
            <p:nvPicPr>
              <p:cNvPr id="3" name="Ink 2">
                <a:extLst>
                  <a:ext uri="{FF2B5EF4-FFF2-40B4-BE49-F238E27FC236}">
                    <a16:creationId xmlns:a16="http://schemas.microsoft.com/office/drawing/2014/main" id="{6A9156BF-487E-0D18-4950-0DEA8F075C9E}"/>
                  </a:ext>
                </a:extLst>
              </p:cNvPr>
              <p:cNvPicPr/>
              <p:nvPr/>
            </p:nvPicPr>
            <p:blipFill>
              <a:blip r:embed="rId3"/>
              <a:stretch>
                <a:fillRect/>
              </a:stretch>
            </p:blipFill>
            <p:spPr>
              <a:xfrm>
                <a:off x="3432240" y="784080"/>
                <a:ext cx="5099040" cy="3625920"/>
              </a:xfrm>
              <a:prstGeom prst="rect">
                <a:avLst/>
              </a:prstGeom>
            </p:spPr>
          </p:pic>
        </mc:Fallback>
      </mc:AlternateContent>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FEC4CF51-7A63-63DA-67FF-C777AC0D830F}"/>
                  </a:ext>
                </a:extLst>
              </p14:cNvPr>
              <p14:cNvContentPartPr/>
              <p14:nvPr/>
            </p14:nvContentPartPr>
            <p14:xfrm>
              <a:off x="114120" y="31680"/>
              <a:ext cx="9004680" cy="5016600"/>
            </p14:xfrm>
          </p:contentPart>
        </mc:Choice>
        <mc:Fallback xmlns="">
          <p:pic>
            <p:nvPicPr>
              <p:cNvPr id="2" name="Ink 1">
                <a:extLst>
                  <a:ext uri="{FF2B5EF4-FFF2-40B4-BE49-F238E27FC236}">
                    <a16:creationId xmlns:a16="http://schemas.microsoft.com/office/drawing/2014/main" id="{FEC4CF51-7A63-63DA-67FF-C777AC0D830F}"/>
                  </a:ext>
                </a:extLst>
              </p:cNvPr>
              <p:cNvPicPr/>
              <p:nvPr/>
            </p:nvPicPr>
            <p:blipFill>
              <a:blip r:embed="rId3"/>
              <a:stretch>
                <a:fillRect/>
              </a:stretch>
            </p:blipFill>
            <p:spPr>
              <a:xfrm>
                <a:off x="104760" y="22320"/>
                <a:ext cx="9023400" cy="50353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96819629-2383-745B-70E7-E431AF3C9CA2}"/>
                  </a:ext>
                </a:extLst>
              </p14:cNvPr>
              <p14:cNvContentPartPr/>
              <p14:nvPr/>
            </p14:nvContentPartPr>
            <p14:xfrm>
              <a:off x="3949560" y="285480"/>
              <a:ext cx="76680" cy="89280"/>
            </p14:xfrm>
          </p:contentPart>
        </mc:Choice>
        <mc:Fallback xmlns="">
          <p:pic>
            <p:nvPicPr>
              <p:cNvPr id="3" name="Ink 2">
                <a:extLst>
                  <a:ext uri="{FF2B5EF4-FFF2-40B4-BE49-F238E27FC236}">
                    <a16:creationId xmlns:a16="http://schemas.microsoft.com/office/drawing/2014/main" id="{96819629-2383-745B-70E7-E431AF3C9CA2}"/>
                  </a:ext>
                </a:extLst>
              </p:cNvPr>
              <p:cNvPicPr/>
              <p:nvPr/>
            </p:nvPicPr>
            <p:blipFill>
              <a:blip r:embed="rId5"/>
              <a:stretch>
                <a:fillRect/>
              </a:stretch>
            </p:blipFill>
            <p:spPr>
              <a:xfrm>
                <a:off x="3940200" y="276120"/>
                <a:ext cx="95400" cy="108000"/>
              </a:xfrm>
              <a:prstGeom prst="rect">
                <a:avLst/>
              </a:prstGeom>
            </p:spPr>
          </p:pic>
        </mc:Fallback>
      </mc:AlternateContent>
    </p:spTree>
    <p:extLst>
      <p:ext uri="{BB962C8B-B14F-4D97-AF65-F5344CB8AC3E}">
        <p14:creationId xmlns:p14="http://schemas.microsoft.com/office/powerpoint/2010/main" val="33006129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6E6EB45E-3CE8-C6AA-591B-76B7BBEB3413}"/>
                  </a:ext>
                </a:extLst>
              </p14:cNvPr>
              <p14:cNvContentPartPr/>
              <p14:nvPr/>
            </p14:nvContentPartPr>
            <p14:xfrm>
              <a:off x="425520" y="-108000"/>
              <a:ext cx="8617320" cy="5143680"/>
            </p14:xfrm>
          </p:contentPart>
        </mc:Choice>
        <mc:Fallback xmlns="">
          <p:pic>
            <p:nvPicPr>
              <p:cNvPr id="2" name="Ink 1">
                <a:extLst>
                  <a:ext uri="{FF2B5EF4-FFF2-40B4-BE49-F238E27FC236}">
                    <a16:creationId xmlns:a16="http://schemas.microsoft.com/office/drawing/2014/main" id="{6E6EB45E-3CE8-C6AA-591B-76B7BBEB3413}"/>
                  </a:ext>
                </a:extLst>
              </p:cNvPr>
              <p:cNvPicPr/>
              <p:nvPr/>
            </p:nvPicPr>
            <p:blipFill>
              <a:blip r:embed="rId3"/>
              <a:stretch>
                <a:fillRect/>
              </a:stretch>
            </p:blipFill>
            <p:spPr>
              <a:xfrm>
                <a:off x="416160" y="-117360"/>
                <a:ext cx="8636040" cy="5162400"/>
              </a:xfrm>
              <a:prstGeom prst="rect">
                <a:avLst/>
              </a:prstGeom>
            </p:spPr>
          </p:pic>
        </mc:Fallback>
      </mc:AlternateContent>
    </p:spTree>
    <p:extLst>
      <p:ext uri="{BB962C8B-B14F-4D97-AF65-F5344CB8AC3E}">
        <p14:creationId xmlns:p14="http://schemas.microsoft.com/office/powerpoint/2010/main" val="17173692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271E478-28C5-7524-D68C-39219AF3C203}"/>
                  </a:ext>
                </a:extLst>
              </p14:cNvPr>
              <p14:cNvContentPartPr/>
              <p14:nvPr/>
            </p14:nvContentPartPr>
            <p14:xfrm>
              <a:off x="203040" y="-69840"/>
              <a:ext cx="7995240" cy="4756320"/>
            </p14:xfrm>
          </p:contentPart>
        </mc:Choice>
        <mc:Fallback xmlns="">
          <p:pic>
            <p:nvPicPr>
              <p:cNvPr id="2" name="Ink 1">
                <a:extLst>
                  <a:ext uri="{FF2B5EF4-FFF2-40B4-BE49-F238E27FC236}">
                    <a16:creationId xmlns:a16="http://schemas.microsoft.com/office/drawing/2014/main" id="{E271E478-28C5-7524-D68C-39219AF3C203}"/>
                  </a:ext>
                </a:extLst>
              </p:cNvPr>
              <p:cNvPicPr/>
              <p:nvPr/>
            </p:nvPicPr>
            <p:blipFill>
              <a:blip r:embed="rId3"/>
              <a:stretch>
                <a:fillRect/>
              </a:stretch>
            </p:blipFill>
            <p:spPr>
              <a:xfrm>
                <a:off x="193680" y="-79200"/>
                <a:ext cx="8013960" cy="4775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9581BAEE-98E2-9183-A79E-77208ACAA634}"/>
                  </a:ext>
                </a:extLst>
              </p14:cNvPr>
              <p14:cNvContentPartPr/>
              <p14:nvPr/>
            </p14:nvContentPartPr>
            <p14:xfrm>
              <a:off x="1968480" y="2806560"/>
              <a:ext cx="3200760" cy="368640"/>
            </p14:xfrm>
          </p:contentPart>
        </mc:Choice>
        <mc:Fallback xmlns="">
          <p:pic>
            <p:nvPicPr>
              <p:cNvPr id="3" name="Ink 2">
                <a:extLst>
                  <a:ext uri="{FF2B5EF4-FFF2-40B4-BE49-F238E27FC236}">
                    <a16:creationId xmlns:a16="http://schemas.microsoft.com/office/drawing/2014/main" id="{9581BAEE-98E2-9183-A79E-77208ACAA634}"/>
                  </a:ext>
                </a:extLst>
              </p:cNvPr>
              <p:cNvPicPr/>
              <p:nvPr/>
            </p:nvPicPr>
            <p:blipFill>
              <a:blip r:embed="rId5"/>
              <a:stretch>
                <a:fillRect/>
              </a:stretch>
            </p:blipFill>
            <p:spPr>
              <a:xfrm>
                <a:off x="1959120" y="2797200"/>
                <a:ext cx="3219480" cy="387360"/>
              </a:xfrm>
              <a:prstGeom prst="rect">
                <a:avLst/>
              </a:prstGeom>
            </p:spPr>
          </p:pic>
        </mc:Fallback>
      </mc:AlternateContent>
    </p:spTree>
    <p:extLst>
      <p:ext uri="{BB962C8B-B14F-4D97-AF65-F5344CB8AC3E}">
        <p14:creationId xmlns:p14="http://schemas.microsoft.com/office/powerpoint/2010/main" val="427611275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C586158D-67E2-BD6F-A2DA-3FE24394A352}"/>
                  </a:ext>
                </a:extLst>
              </p14:cNvPr>
              <p14:cNvContentPartPr/>
              <p14:nvPr/>
            </p14:nvContentPartPr>
            <p14:xfrm>
              <a:off x="463680" y="37800"/>
              <a:ext cx="8674200" cy="4470840"/>
            </p14:xfrm>
          </p:contentPart>
        </mc:Choice>
        <mc:Fallback xmlns="">
          <p:pic>
            <p:nvPicPr>
              <p:cNvPr id="2" name="Ink 1">
                <a:extLst>
                  <a:ext uri="{FF2B5EF4-FFF2-40B4-BE49-F238E27FC236}">
                    <a16:creationId xmlns:a16="http://schemas.microsoft.com/office/drawing/2014/main" id="{C586158D-67E2-BD6F-A2DA-3FE24394A352}"/>
                  </a:ext>
                </a:extLst>
              </p:cNvPr>
              <p:cNvPicPr/>
              <p:nvPr/>
            </p:nvPicPr>
            <p:blipFill>
              <a:blip r:embed="rId3"/>
              <a:stretch>
                <a:fillRect/>
              </a:stretch>
            </p:blipFill>
            <p:spPr>
              <a:xfrm>
                <a:off x="454320" y="28440"/>
                <a:ext cx="8692920" cy="4489560"/>
              </a:xfrm>
              <a:prstGeom prst="rect">
                <a:avLst/>
              </a:prstGeom>
            </p:spPr>
          </p:pic>
        </mc:Fallback>
      </mc:AlternateContent>
    </p:spTree>
    <p:extLst>
      <p:ext uri="{BB962C8B-B14F-4D97-AF65-F5344CB8AC3E}">
        <p14:creationId xmlns:p14="http://schemas.microsoft.com/office/powerpoint/2010/main" val="229363098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00034" y="285734"/>
            <a:ext cx="8286808" cy="4401205"/>
          </a:xfrm>
          <a:prstGeom prst="rect">
            <a:avLst/>
          </a:prstGeom>
        </p:spPr>
        <p:txBody>
          <a:bodyPr wrap="square">
            <a:spAutoFit/>
          </a:bodyPr>
          <a:lstStyle/>
          <a:p>
            <a:pPr fontAlgn="base"/>
            <a:r>
              <a:rPr lang="en-US" sz="2000" dirty="0"/>
              <a:t>IEEE 754 has 3 basic components:</a:t>
            </a:r>
          </a:p>
          <a:p>
            <a:pPr fontAlgn="base"/>
            <a:endParaRPr lang="en-US" sz="2000" dirty="0"/>
          </a:p>
          <a:p>
            <a:pPr marL="457200" indent="-457200" fontAlgn="base">
              <a:buFont typeface="+mj-lt"/>
              <a:buAutoNum type="arabicPeriod"/>
            </a:pPr>
            <a:r>
              <a:rPr lang="en-US" sz="2000" b="1" dirty="0"/>
              <a:t>The Sign of Mantissa –</a:t>
            </a:r>
            <a:br>
              <a:rPr lang="en-US" sz="2000" dirty="0"/>
            </a:br>
            <a:r>
              <a:rPr lang="en-US" sz="2000" dirty="0"/>
              <a:t>This is as simple as the name. 0 represents a positive number while 1 represents a negative number.</a:t>
            </a:r>
          </a:p>
          <a:p>
            <a:pPr marL="457200" indent="-457200" fontAlgn="base">
              <a:buFont typeface="+mj-lt"/>
              <a:buAutoNum type="arabicPeriod"/>
            </a:pPr>
            <a:r>
              <a:rPr lang="en-US" sz="2000" b="1" dirty="0"/>
              <a:t>The Biased exponent –</a:t>
            </a:r>
            <a:br>
              <a:rPr lang="en-US" sz="2000" dirty="0"/>
            </a:br>
            <a:r>
              <a:rPr lang="en-US" sz="2000" dirty="0"/>
              <a:t>The exponent field needs to represent both positive and negative exponents. A bias is added to the actual exponent in order to get the stored exponent.</a:t>
            </a:r>
          </a:p>
          <a:p>
            <a:pPr marL="457200" indent="-457200" fontAlgn="base">
              <a:buFont typeface="+mj-lt"/>
              <a:buAutoNum type="arabicPeriod"/>
            </a:pPr>
            <a:r>
              <a:rPr lang="en-US" sz="2000" b="1" dirty="0"/>
              <a:t>The </a:t>
            </a:r>
            <a:r>
              <a:rPr lang="en-US" sz="2000" b="1" dirty="0" err="1"/>
              <a:t>Normalised</a:t>
            </a:r>
            <a:r>
              <a:rPr lang="en-US" sz="2000" b="1" dirty="0"/>
              <a:t> Mantissa –</a:t>
            </a:r>
            <a:br>
              <a:rPr lang="en-US" sz="2000" dirty="0"/>
            </a:br>
            <a:r>
              <a:rPr lang="en-US" sz="2000" dirty="0"/>
              <a:t>The mantissa is part of a number in scientific notation or a floating-point number, consisting of its significant digits. Here we have only 2 digits, i.e. 0 and 1. So a </a:t>
            </a:r>
            <a:r>
              <a:rPr lang="en-US" sz="2000" dirty="0" err="1"/>
              <a:t>normalised</a:t>
            </a:r>
            <a:r>
              <a:rPr lang="en-US" sz="2000" dirty="0"/>
              <a:t> mantissa is one with only one 1 to the left of the decimal.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Counting with Binary Numbers</a:t>
            </a:r>
          </a:p>
        </p:txBody>
      </p:sp>
      <p:sp>
        <p:nvSpPr>
          <p:cNvPr id="147459" name="Rectangle 3"/>
          <p:cNvSpPr>
            <a:spLocks noGrp="1" noChangeArrowheads="1"/>
          </p:cNvSpPr>
          <p:nvPr>
            <p:ph idx="1"/>
          </p:nvPr>
        </p:nvSpPr>
        <p:spPr/>
        <p:txBody>
          <a:bodyPr rtlCol="0">
            <a:normAutofit fontScale="70000" lnSpcReduction="20000"/>
          </a:bodyPr>
          <a:lstStyle/>
          <a:p>
            <a:pPr eaLnBrk="1" fontAlgn="auto" hangingPunct="1">
              <a:lnSpc>
                <a:spcPct val="90000"/>
              </a:lnSpc>
              <a:spcAft>
                <a:spcPts val="0"/>
              </a:spcAft>
              <a:buFontTx/>
              <a:buNone/>
              <a:defRPr/>
            </a:pPr>
            <a:r>
              <a:rPr lang="en-US" dirty="0"/>
              <a:t>                       0</a:t>
            </a:r>
          </a:p>
          <a:p>
            <a:pPr eaLnBrk="1" fontAlgn="auto" hangingPunct="1">
              <a:lnSpc>
                <a:spcPct val="90000"/>
              </a:lnSpc>
              <a:spcAft>
                <a:spcPts val="0"/>
              </a:spcAft>
              <a:buFontTx/>
              <a:buNone/>
              <a:defRPr/>
            </a:pPr>
            <a:r>
              <a:rPr lang="en-US" dirty="0"/>
              <a:t>                       1</a:t>
            </a:r>
          </a:p>
          <a:p>
            <a:pPr eaLnBrk="1" fontAlgn="auto" hangingPunct="1">
              <a:lnSpc>
                <a:spcPct val="90000"/>
              </a:lnSpc>
              <a:spcAft>
                <a:spcPts val="0"/>
              </a:spcAft>
              <a:buFontTx/>
              <a:buNone/>
              <a:defRPr/>
            </a:pPr>
            <a:r>
              <a:rPr lang="en-US" dirty="0"/>
              <a:t>                     10</a:t>
            </a:r>
          </a:p>
          <a:p>
            <a:pPr eaLnBrk="1" fontAlgn="auto" hangingPunct="1">
              <a:lnSpc>
                <a:spcPct val="90000"/>
              </a:lnSpc>
              <a:spcAft>
                <a:spcPts val="0"/>
              </a:spcAft>
              <a:buFontTx/>
              <a:buNone/>
              <a:defRPr/>
            </a:pPr>
            <a:r>
              <a:rPr lang="en-US" dirty="0"/>
              <a:t>                     11</a:t>
            </a:r>
          </a:p>
          <a:p>
            <a:pPr eaLnBrk="1" fontAlgn="auto" hangingPunct="1">
              <a:lnSpc>
                <a:spcPct val="90000"/>
              </a:lnSpc>
              <a:spcAft>
                <a:spcPts val="0"/>
              </a:spcAft>
              <a:buFontTx/>
              <a:buNone/>
              <a:defRPr/>
            </a:pPr>
            <a:r>
              <a:rPr lang="en-US" dirty="0"/>
              <a:t>                   100</a:t>
            </a:r>
          </a:p>
          <a:p>
            <a:pPr eaLnBrk="1" fontAlgn="auto" hangingPunct="1">
              <a:lnSpc>
                <a:spcPct val="90000"/>
              </a:lnSpc>
              <a:spcAft>
                <a:spcPts val="0"/>
              </a:spcAft>
              <a:buFontTx/>
              <a:buNone/>
              <a:defRPr/>
            </a:pPr>
            <a:r>
              <a:rPr lang="en-US" dirty="0"/>
              <a:t>                   101</a:t>
            </a:r>
          </a:p>
          <a:p>
            <a:pPr eaLnBrk="1" fontAlgn="auto" hangingPunct="1">
              <a:lnSpc>
                <a:spcPct val="90000"/>
              </a:lnSpc>
              <a:spcAft>
                <a:spcPts val="0"/>
              </a:spcAft>
              <a:buFontTx/>
              <a:buNone/>
              <a:defRPr/>
            </a:pPr>
            <a:r>
              <a:rPr lang="en-US" dirty="0"/>
              <a:t>                   110</a:t>
            </a:r>
          </a:p>
          <a:p>
            <a:pPr eaLnBrk="1" fontAlgn="auto" hangingPunct="1">
              <a:lnSpc>
                <a:spcPct val="90000"/>
              </a:lnSpc>
              <a:spcAft>
                <a:spcPts val="0"/>
              </a:spcAft>
              <a:buFontTx/>
              <a:buNone/>
              <a:defRPr/>
            </a:pPr>
            <a:r>
              <a:rPr lang="en-US" dirty="0"/>
              <a:t>                   111</a:t>
            </a:r>
          </a:p>
          <a:p>
            <a:pPr eaLnBrk="1" fontAlgn="auto" hangingPunct="1">
              <a:lnSpc>
                <a:spcPct val="90000"/>
              </a:lnSpc>
              <a:spcAft>
                <a:spcPts val="0"/>
              </a:spcAft>
              <a:buFontTx/>
              <a:buNone/>
              <a:defRPr/>
            </a:pPr>
            <a:r>
              <a:rPr lang="en-US" dirty="0"/>
              <a:t>                 1000</a:t>
            </a:r>
          </a:p>
          <a:p>
            <a:pPr eaLnBrk="1" fontAlgn="auto" hangingPunct="1">
              <a:lnSpc>
                <a:spcPct val="90000"/>
              </a:lnSpc>
              <a:spcAft>
                <a:spcPts val="0"/>
              </a:spcAft>
              <a:buFontTx/>
              <a:buNone/>
              <a:defRPr/>
            </a:pPr>
            <a:r>
              <a:rPr lang="en-US" dirty="0"/>
              <a:t>                     .  </a:t>
            </a:r>
          </a:p>
        </p:txBody>
      </p:sp>
    </p:spTree>
    <p:extLst>
      <p:ext uri="{BB962C8B-B14F-4D97-AF65-F5344CB8AC3E}">
        <p14:creationId xmlns:p14="http://schemas.microsoft.com/office/powerpoint/2010/main" val="26942929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3600" b="1" dirty="0">
                <a:solidFill>
                  <a:srgbClr val="000099"/>
                </a:solidFill>
              </a:rPr>
              <a:t>IEEE 754  Single precision (32-bit)</a:t>
            </a:r>
            <a:endParaRPr lang="en-US" altLang="en-US" sz="3600" b="1" dirty="0">
              <a:solidFill>
                <a:srgbClr val="000099"/>
              </a:solidFill>
            </a:endParaRPr>
          </a:p>
        </p:txBody>
      </p:sp>
      <p:sp>
        <p:nvSpPr>
          <p:cNvPr id="4" name="Content Placeholder 3"/>
          <p:cNvSpPr>
            <a:spLocks noGrp="1"/>
          </p:cNvSpPr>
          <p:nvPr>
            <p:ph idx="1"/>
          </p:nvPr>
        </p:nvSpPr>
        <p:spPr>
          <a:xfrm>
            <a:off x="428596" y="1000114"/>
            <a:ext cx="8229600" cy="3394472"/>
          </a:xfrm>
        </p:spPr>
        <p:txBody>
          <a:bodyPr>
            <a:normAutofit/>
          </a:bodyPr>
          <a:lstStyle/>
          <a:p>
            <a:pPr algn="just"/>
            <a:r>
              <a:rPr lang="en-IN" sz="2400" dirty="0"/>
              <a:t>The IEEE-754 single precision floating point standard uses 1-bit for sign an 8-bit exponent (with a bias of 127) and a 23-bit significant. </a:t>
            </a:r>
            <a:endParaRPr lang="en-US" sz="2400" dirty="0"/>
          </a:p>
        </p:txBody>
      </p:sp>
      <p:pic>
        <p:nvPicPr>
          <p:cNvPr id="1026" name="Picture 2" descr="https://media.geeksforgeeks.org/wp-content/uploads/Single-Precision-IEEE-754-Floating-Point-Standard.jpg"/>
          <p:cNvPicPr>
            <a:picLocks noChangeAspect="1" noChangeArrowheads="1"/>
          </p:cNvPicPr>
          <p:nvPr/>
        </p:nvPicPr>
        <p:blipFill>
          <a:blip r:embed="rId2"/>
          <a:srcRect/>
          <a:stretch>
            <a:fillRect/>
          </a:stretch>
        </p:blipFill>
        <p:spPr bwMode="auto">
          <a:xfrm>
            <a:off x="1071538" y="2143122"/>
            <a:ext cx="7143750" cy="2895601"/>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altLang="en-US" sz="3600" b="1" dirty="0">
                <a:solidFill>
                  <a:srgbClr val="000099"/>
                </a:solidFill>
              </a:rPr>
              <a:t>IEEE 754  double precision (64-bit)</a:t>
            </a:r>
            <a:endParaRPr lang="en-US" altLang="en-US" sz="3600" b="1" dirty="0">
              <a:solidFill>
                <a:srgbClr val="000099"/>
              </a:solidFill>
            </a:endParaRPr>
          </a:p>
        </p:txBody>
      </p:sp>
      <p:sp>
        <p:nvSpPr>
          <p:cNvPr id="4" name="Content Placeholder 3"/>
          <p:cNvSpPr>
            <a:spLocks noGrp="1"/>
          </p:cNvSpPr>
          <p:nvPr>
            <p:ph idx="1"/>
          </p:nvPr>
        </p:nvSpPr>
        <p:spPr>
          <a:xfrm>
            <a:off x="428596" y="1000114"/>
            <a:ext cx="8229600" cy="3394472"/>
          </a:xfrm>
        </p:spPr>
        <p:txBody>
          <a:bodyPr>
            <a:normAutofit/>
          </a:bodyPr>
          <a:lstStyle/>
          <a:p>
            <a:pPr algn="just"/>
            <a:r>
              <a:rPr lang="en-IN" sz="2400" dirty="0"/>
              <a:t>The IEEE-754 double precision standard uses 1-bit for sign  and 11-bit exponent (with a bias of 1023) and a 52-bit significant. </a:t>
            </a:r>
            <a:endParaRPr lang="en-US" sz="2400" dirty="0"/>
          </a:p>
        </p:txBody>
      </p:sp>
      <p:pic>
        <p:nvPicPr>
          <p:cNvPr id="63490" name="Picture 2" descr="https://media.geeksforgeeks.org/wp-content/uploads/Double-Precision-IEEE-754-Floating-Point-Standard-1024x266.jpg"/>
          <p:cNvPicPr>
            <a:picLocks noChangeAspect="1" noChangeArrowheads="1"/>
          </p:cNvPicPr>
          <p:nvPr/>
        </p:nvPicPr>
        <p:blipFill>
          <a:blip r:embed="rId2"/>
          <a:srcRect/>
          <a:stretch>
            <a:fillRect/>
          </a:stretch>
        </p:blipFill>
        <p:spPr bwMode="auto">
          <a:xfrm>
            <a:off x="500034" y="2285998"/>
            <a:ext cx="8143900" cy="2533651"/>
          </a:xfrm>
          <a:prstGeom prst="rect">
            <a:avLst/>
          </a:prstGeom>
          <a:noFill/>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dirty="0"/>
          </a:p>
        </p:txBody>
      </p:sp>
      <p:pic>
        <p:nvPicPr>
          <p:cNvPr id="64514" name="Picture 2"/>
          <p:cNvPicPr>
            <a:picLocks noChangeAspect="1" noChangeArrowheads="1"/>
          </p:cNvPicPr>
          <p:nvPr/>
        </p:nvPicPr>
        <p:blipFill>
          <a:blip r:embed="rId2"/>
          <a:srcRect l="24707" t="30975" r="29721" b="30907"/>
          <a:stretch>
            <a:fillRect/>
          </a:stretch>
        </p:blipFill>
        <p:spPr bwMode="auto">
          <a:xfrm>
            <a:off x="1714480" y="1428742"/>
            <a:ext cx="5929354" cy="2643206"/>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5538" name="Picture 2"/>
          <p:cNvPicPr>
            <a:picLocks noChangeAspect="1" noChangeArrowheads="1"/>
          </p:cNvPicPr>
          <p:nvPr/>
        </p:nvPicPr>
        <p:blipFill>
          <a:blip r:embed="rId2"/>
          <a:srcRect l="22511" t="15453" r="28074" b="15522"/>
          <a:stretch>
            <a:fillRect/>
          </a:stretch>
        </p:blipFill>
        <p:spPr bwMode="auto">
          <a:xfrm>
            <a:off x="0" y="0"/>
            <a:ext cx="9144000" cy="5143500"/>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6562" name="Picture 2"/>
          <p:cNvPicPr>
            <a:picLocks noChangeAspect="1" noChangeArrowheads="1"/>
          </p:cNvPicPr>
          <p:nvPr/>
        </p:nvPicPr>
        <p:blipFill>
          <a:blip r:embed="rId2"/>
          <a:srcRect l="21413" t="29876" r="29722" b="35096"/>
          <a:stretch>
            <a:fillRect/>
          </a:stretch>
        </p:blipFill>
        <p:spPr bwMode="auto">
          <a:xfrm>
            <a:off x="-1" y="0"/>
            <a:ext cx="9162881" cy="3500444"/>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16471" t="18555" r="24231" b="8203"/>
          <a:stretch>
            <a:fillRect/>
          </a:stretch>
        </p:blipFill>
        <p:spPr bwMode="auto">
          <a:xfrm>
            <a:off x="-32" y="0"/>
            <a:ext cx="6286544" cy="4429138"/>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l="34626" t="73695" r="36823" b="12912"/>
          <a:stretch>
            <a:fillRect/>
          </a:stretch>
        </p:blipFill>
        <p:spPr bwMode="auto">
          <a:xfrm>
            <a:off x="5429224" y="2786064"/>
            <a:ext cx="3714776" cy="928676"/>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A thread to say Thank you! - Unreal Engine Forums"/>
          <p:cNvPicPr>
            <a:picLocks noChangeAspect="1" noChangeArrowheads="1"/>
          </p:cNvPicPr>
          <p:nvPr/>
        </p:nvPicPr>
        <p:blipFill>
          <a:blip r:embed="rId2"/>
          <a:srcRect/>
          <a:stretch>
            <a:fillRect/>
          </a:stretch>
        </p:blipFill>
        <p:spPr bwMode="auto">
          <a:xfrm>
            <a:off x="0" y="0"/>
            <a:ext cx="9144000" cy="5143500"/>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9" name="Line 9"/>
          <p:cNvSpPr>
            <a:spLocks noChangeShapeType="1"/>
          </p:cNvSpPr>
          <p:nvPr/>
        </p:nvSpPr>
        <p:spPr bwMode="auto">
          <a:xfrm flipH="1">
            <a:off x="3124200" y="3119437"/>
            <a:ext cx="2754313" cy="1223963"/>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8486" name="Line 6"/>
          <p:cNvSpPr>
            <a:spLocks noChangeShapeType="1"/>
          </p:cNvSpPr>
          <p:nvPr/>
        </p:nvSpPr>
        <p:spPr bwMode="auto">
          <a:xfrm flipH="1">
            <a:off x="3305176" y="1822847"/>
            <a:ext cx="2265363" cy="748903"/>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8482"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b="1" dirty="0">
                <a:solidFill>
                  <a:srgbClr val="000099"/>
                </a:solidFill>
              </a:rPr>
              <a:t>Multiplication and Division with base</a:t>
            </a:r>
          </a:p>
        </p:txBody>
      </p:sp>
      <p:sp>
        <p:nvSpPr>
          <p:cNvPr id="148483" name="Rectangle 3"/>
          <p:cNvSpPr>
            <a:spLocks noGrp="1" noChangeArrowheads="1"/>
          </p:cNvSpPr>
          <p:nvPr>
            <p:ph idx="1"/>
          </p:nvPr>
        </p:nvSpPr>
        <p:spPr/>
        <p:txBody>
          <a:bodyPr>
            <a:normAutofit fontScale="92500" lnSpcReduction="20000"/>
          </a:bodyPr>
          <a:lstStyle/>
          <a:p>
            <a:pPr algn="just" eaLnBrk="1" hangingPunct="1">
              <a:buFont typeface="Wingdings" pitchFamily="2" charset="2"/>
              <a:buChar char="§"/>
            </a:pPr>
            <a:r>
              <a:rPr lang="en-US" altLang="en-US" sz="2200" dirty="0"/>
              <a:t>Multiplication with 10  (decimal system)</a:t>
            </a:r>
          </a:p>
          <a:p>
            <a:pPr eaLnBrk="1" hangingPunct="1">
              <a:buFont typeface="Wingdings" pitchFamily="2" charset="2"/>
              <a:buNone/>
            </a:pPr>
            <a:r>
              <a:rPr lang="en-US" altLang="en-US" sz="2200" dirty="0"/>
              <a:t>        435  x 10 =  4350</a:t>
            </a:r>
          </a:p>
          <a:p>
            <a:pPr eaLnBrk="1" hangingPunct="1">
              <a:buFont typeface="Wingdings" pitchFamily="2" charset="2"/>
              <a:buChar char="§"/>
            </a:pPr>
            <a:endParaRPr lang="en-US" altLang="en-US" sz="2200" dirty="0"/>
          </a:p>
          <a:p>
            <a:pPr algn="just" eaLnBrk="1" hangingPunct="1">
              <a:buFont typeface="Wingdings" pitchFamily="2" charset="2"/>
              <a:buChar char="§"/>
            </a:pPr>
            <a:r>
              <a:rPr lang="en-US" altLang="en-US" sz="2200" dirty="0"/>
              <a:t>Multiplication with  10 (=2 ) (binary system)</a:t>
            </a:r>
          </a:p>
          <a:p>
            <a:pPr eaLnBrk="1" hangingPunct="1">
              <a:buFont typeface="Wingdings" pitchFamily="2" charset="2"/>
              <a:buNone/>
            </a:pPr>
            <a:r>
              <a:rPr lang="en-US" altLang="en-US" sz="2200" dirty="0"/>
              <a:t>       1101 x 10 = 11010</a:t>
            </a:r>
          </a:p>
          <a:p>
            <a:pPr eaLnBrk="1" hangingPunct="1">
              <a:buFont typeface="Wingdings" pitchFamily="2" charset="2"/>
              <a:buChar char="§"/>
            </a:pPr>
            <a:endParaRPr lang="en-US" altLang="en-US" sz="2200" dirty="0"/>
          </a:p>
          <a:p>
            <a:pPr eaLnBrk="1" hangingPunct="1">
              <a:buFont typeface="Wingdings" pitchFamily="2" charset="2"/>
              <a:buChar char="§"/>
            </a:pPr>
            <a:r>
              <a:rPr lang="en-US" altLang="en-US" sz="2200" dirty="0"/>
              <a:t>Division by 10 (decimal system)</a:t>
            </a:r>
          </a:p>
          <a:p>
            <a:pPr eaLnBrk="1" hangingPunct="1">
              <a:buFont typeface="Wingdings" pitchFamily="2" charset="2"/>
              <a:buNone/>
            </a:pPr>
            <a:r>
              <a:rPr lang="en-US" altLang="en-US" sz="2200" dirty="0"/>
              <a:t>       435 / 10 = 43.5</a:t>
            </a:r>
          </a:p>
          <a:p>
            <a:pPr eaLnBrk="1" hangingPunct="1">
              <a:buFont typeface="Wingdings" pitchFamily="2" charset="2"/>
              <a:buChar char="§"/>
            </a:pPr>
            <a:endParaRPr lang="en-US" altLang="en-US" sz="2200" dirty="0"/>
          </a:p>
          <a:p>
            <a:pPr eaLnBrk="1" hangingPunct="1">
              <a:buFont typeface="Wingdings" pitchFamily="2" charset="2"/>
              <a:buChar char="§"/>
            </a:pPr>
            <a:r>
              <a:rPr lang="en-US" altLang="en-US" sz="2200" dirty="0"/>
              <a:t>Division by 10 (=2) (binary system)</a:t>
            </a:r>
          </a:p>
          <a:p>
            <a:pPr eaLnBrk="1" hangingPunct="1">
              <a:buFont typeface="Wingdings" pitchFamily="2" charset="2"/>
              <a:buNone/>
            </a:pPr>
            <a:r>
              <a:rPr lang="en-US" altLang="en-US" sz="2200" dirty="0"/>
              <a:t>      1101 / 10 = 110.1</a:t>
            </a:r>
          </a:p>
        </p:txBody>
      </p:sp>
      <p:sp>
        <p:nvSpPr>
          <p:cNvPr id="148484" name="Rectangle 4"/>
          <p:cNvSpPr>
            <a:spLocks noChangeArrowheads="1"/>
          </p:cNvSpPr>
          <p:nvPr/>
        </p:nvSpPr>
        <p:spPr bwMode="auto">
          <a:xfrm>
            <a:off x="5562601" y="1357304"/>
            <a:ext cx="2649537" cy="696525"/>
          </a:xfrm>
          <a:prstGeom prst="rect">
            <a:avLst/>
          </a:prstGeom>
          <a:solidFill>
            <a:srgbClr val="CCFFFF"/>
          </a:solidFill>
          <a:ln w="38100">
            <a:solidFill>
              <a:srgbClr val="FF00FF"/>
            </a:solidFill>
            <a:miter lim="800000"/>
            <a:headEnd/>
            <a:tailEnd/>
          </a:ln>
        </p:spPr>
        <p:txBody>
          <a:bodyPr wrap="none" anchor="ct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algn="ctr" eaLnBrk="1" hangingPunct="1"/>
            <a:r>
              <a:rPr lang="en-US" altLang="en-US" dirty="0">
                <a:solidFill>
                  <a:schemeClr val="accent2">
                    <a:lumMod val="75000"/>
                  </a:schemeClr>
                </a:solidFill>
              </a:rPr>
              <a:t>Left Shift and add</a:t>
            </a:r>
          </a:p>
          <a:p>
            <a:pPr algn="ctr" eaLnBrk="1" hangingPunct="1"/>
            <a:r>
              <a:rPr lang="en-US" altLang="en-US" dirty="0">
                <a:solidFill>
                  <a:schemeClr val="accent2">
                    <a:lumMod val="75000"/>
                  </a:schemeClr>
                </a:solidFill>
              </a:rPr>
              <a:t>zero at right end</a:t>
            </a:r>
          </a:p>
        </p:txBody>
      </p:sp>
      <p:sp>
        <p:nvSpPr>
          <p:cNvPr id="148485" name="Line 5"/>
          <p:cNvSpPr>
            <a:spLocks noChangeShapeType="1"/>
          </p:cNvSpPr>
          <p:nvPr/>
        </p:nvSpPr>
        <p:spPr bwMode="auto">
          <a:xfrm flipH="1" flipV="1">
            <a:off x="3124200" y="1678781"/>
            <a:ext cx="2408238" cy="115491"/>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8487" name="Rectangle 7"/>
          <p:cNvSpPr>
            <a:spLocks noChangeArrowheads="1"/>
          </p:cNvSpPr>
          <p:nvPr/>
        </p:nvSpPr>
        <p:spPr bwMode="auto">
          <a:xfrm>
            <a:off x="5956300" y="2571750"/>
            <a:ext cx="3187700" cy="1571636"/>
          </a:xfrm>
          <a:prstGeom prst="rect">
            <a:avLst/>
          </a:prstGeom>
          <a:solidFill>
            <a:srgbClr val="CCFFFF"/>
          </a:solidFill>
          <a:ln w="38100">
            <a:solidFill>
              <a:srgbClr val="FF00FF"/>
            </a:solidFill>
            <a:miter lim="800000"/>
            <a:headEnd/>
            <a:tailEnd/>
          </a:ln>
        </p:spPr>
        <p:txBody>
          <a:bodyPr wrap="none" anchor="ct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algn="ctr" eaLnBrk="1" hangingPunct="1"/>
            <a:r>
              <a:rPr lang="en-US" altLang="en-US" dirty="0">
                <a:solidFill>
                  <a:schemeClr val="accent2">
                    <a:lumMod val="75000"/>
                  </a:schemeClr>
                </a:solidFill>
              </a:rPr>
              <a:t>Right shift and  drop</a:t>
            </a:r>
          </a:p>
          <a:p>
            <a:pPr algn="ctr" eaLnBrk="1" hangingPunct="1"/>
            <a:r>
              <a:rPr lang="en-US" altLang="en-US" dirty="0">
                <a:solidFill>
                  <a:schemeClr val="accent2">
                    <a:lumMod val="75000"/>
                  </a:schemeClr>
                </a:solidFill>
              </a:rPr>
              <a:t> right most digit  or</a:t>
            </a:r>
          </a:p>
          <a:p>
            <a:pPr algn="ctr" eaLnBrk="1" hangingPunct="1"/>
            <a:r>
              <a:rPr lang="en-US" altLang="en-US" dirty="0">
                <a:solidFill>
                  <a:schemeClr val="accent2">
                    <a:lumMod val="75000"/>
                  </a:schemeClr>
                </a:solidFill>
              </a:rPr>
              <a:t> shift after decimal</a:t>
            </a:r>
          </a:p>
          <a:p>
            <a:pPr algn="ctr" eaLnBrk="1" hangingPunct="1"/>
            <a:r>
              <a:rPr lang="en-US" altLang="en-US" dirty="0">
                <a:solidFill>
                  <a:schemeClr val="accent2">
                    <a:lumMod val="75000"/>
                  </a:schemeClr>
                </a:solidFill>
              </a:rPr>
              <a:t>point</a:t>
            </a:r>
          </a:p>
        </p:txBody>
      </p:sp>
      <p:sp>
        <p:nvSpPr>
          <p:cNvPr id="148488" name="Line 8"/>
          <p:cNvSpPr>
            <a:spLocks noChangeShapeType="1"/>
          </p:cNvSpPr>
          <p:nvPr/>
        </p:nvSpPr>
        <p:spPr bwMode="auto">
          <a:xfrm flipH="1">
            <a:off x="2895601" y="3119438"/>
            <a:ext cx="2982913" cy="316706"/>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760081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Adding two bits</a:t>
            </a:r>
          </a:p>
        </p:txBody>
      </p:sp>
      <p:sp>
        <p:nvSpPr>
          <p:cNvPr id="146436" name="Text Box 4"/>
          <p:cNvSpPr txBox="1">
            <a:spLocks noChangeArrowheads="1"/>
          </p:cNvSpPr>
          <p:nvPr/>
        </p:nvSpPr>
        <p:spPr bwMode="auto">
          <a:xfrm>
            <a:off x="2806700" y="2030016"/>
            <a:ext cx="1351652" cy="1366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a:spAutoFit/>
          </a:bodyPr>
          <a:lstStyle>
            <a:lvl1pPr eaLnBrk="0" hangingPunct="0">
              <a:tabLst>
                <a:tab pos="234950" algn="l"/>
                <a:tab pos="692150" algn="l"/>
              </a:tabLst>
              <a:defRPr sz="2400" i="1">
                <a:solidFill>
                  <a:schemeClr val="tx1"/>
                </a:solidFill>
                <a:latin typeface="Arial" pitchFamily="34" charset="0"/>
              </a:defRPr>
            </a:lvl1pPr>
            <a:lvl2pPr marL="742950" indent="-285750" eaLnBrk="0" hangingPunct="0">
              <a:tabLst>
                <a:tab pos="234950" algn="l"/>
                <a:tab pos="692150" algn="l"/>
              </a:tabLst>
              <a:defRPr sz="2400" i="1">
                <a:solidFill>
                  <a:schemeClr val="tx1"/>
                </a:solidFill>
                <a:latin typeface="Arial" pitchFamily="34" charset="0"/>
              </a:defRPr>
            </a:lvl2pPr>
            <a:lvl3pPr marL="1143000" indent="-228600" eaLnBrk="0" hangingPunct="0">
              <a:tabLst>
                <a:tab pos="234950" algn="l"/>
                <a:tab pos="692150" algn="l"/>
              </a:tabLst>
              <a:defRPr sz="2400" i="1">
                <a:solidFill>
                  <a:schemeClr val="tx1"/>
                </a:solidFill>
                <a:latin typeface="Arial" pitchFamily="34" charset="0"/>
              </a:defRPr>
            </a:lvl3pPr>
            <a:lvl4pPr marL="1600200" indent="-228600" eaLnBrk="0" hangingPunct="0">
              <a:tabLst>
                <a:tab pos="234950" algn="l"/>
                <a:tab pos="692150" algn="l"/>
              </a:tabLst>
              <a:defRPr sz="2400" i="1">
                <a:solidFill>
                  <a:schemeClr val="tx1"/>
                </a:solidFill>
                <a:latin typeface="Arial" pitchFamily="34" charset="0"/>
              </a:defRPr>
            </a:lvl4pPr>
            <a:lvl5pPr marL="2057400" indent="-228600" eaLnBrk="0" hangingPunct="0">
              <a:tabLst>
                <a:tab pos="234950" algn="l"/>
                <a:tab pos="692150" algn="l"/>
              </a:tabLst>
              <a:defRPr sz="2400" i="1">
                <a:solidFill>
                  <a:schemeClr val="tx1"/>
                </a:solidFill>
                <a:latin typeface="Arial" pitchFamily="34" charset="0"/>
              </a:defRPr>
            </a:lvl5pPr>
            <a:lvl6pPr marL="2514600" indent="-228600" eaLnBrk="0" fontAlgn="base" hangingPunct="0">
              <a:spcBef>
                <a:spcPct val="0"/>
              </a:spcBef>
              <a:spcAft>
                <a:spcPct val="0"/>
              </a:spcAft>
              <a:tabLst>
                <a:tab pos="234950" algn="l"/>
                <a:tab pos="692150" algn="l"/>
              </a:tabLst>
              <a:defRPr sz="2400" i="1">
                <a:solidFill>
                  <a:schemeClr val="tx1"/>
                </a:solidFill>
                <a:latin typeface="Arial" pitchFamily="34" charset="0"/>
              </a:defRPr>
            </a:lvl6pPr>
            <a:lvl7pPr marL="2971800" indent="-228600" eaLnBrk="0" fontAlgn="base" hangingPunct="0">
              <a:spcBef>
                <a:spcPct val="0"/>
              </a:spcBef>
              <a:spcAft>
                <a:spcPct val="0"/>
              </a:spcAft>
              <a:tabLst>
                <a:tab pos="234950" algn="l"/>
                <a:tab pos="692150" algn="l"/>
              </a:tabLst>
              <a:defRPr sz="2400" i="1">
                <a:solidFill>
                  <a:schemeClr val="tx1"/>
                </a:solidFill>
                <a:latin typeface="Arial" pitchFamily="34" charset="0"/>
              </a:defRPr>
            </a:lvl7pPr>
            <a:lvl8pPr marL="3429000" indent="-228600" eaLnBrk="0" fontAlgn="base" hangingPunct="0">
              <a:spcBef>
                <a:spcPct val="0"/>
              </a:spcBef>
              <a:spcAft>
                <a:spcPct val="0"/>
              </a:spcAft>
              <a:tabLst>
                <a:tab pos="234950" algn="l"/>
                <a:tab pos="692150" algn="l"/>
              </a:tabLst>
              <a:defRPr sz="2400" i="1">
                <a:solidFill>
                  <a:schemeClr val="tx1"/>
                </a:solidFill>
                <a:latin typeface="Arial" pitchFamily="34" charset="0"/>
              </a:defRPr>
            </a:lvl8pPr>
            <a:lvl9pPr marL="3886200" indent="-228600" eaLnBrk="0" fontAlgn="base" hangingPunct="0">
              <a:spcBef>
                <a:spcPct val="0"/>
              </a:spcBef>
              <a:spcAft>
                <a:spcPct val="0"/>
              </a:spcAft>
              <a:tabLst>
                <a:tab pos="234950" algn="l"/>
                <a:tab pos="692150" algn="l"/>
              </a:tabLst>
              <a:defRPr sz="2400" i="1">
                <a:solidFill>
                  <a:schemeClr val="tx1"/>
                </a:solidFill>
                <a:latin typeface="Arial" pitchFamily="34" charset="0"/>
              </a:defRPr>
            </a:lvl9pPr>
          </a:lstStyle>
          <a:p>
            <a:r>
              <a:rPr lang="en-US" altLang="en-US" sz="1800" i="0" dirty="0">
                <a:latin typeface="Comic Sans MS" pitchFamily="66" charset="0"/>
              </a:rPr>
              <a:t>0	+ 0	=   0</a:t>
            </a:r>
          </a:p>
          <a:p>
            <a:pPr>
              <a:lnSpc>
                <a:spcPct val="120000"/>
              </a:lnSpc>
            </a:pPr>
            <a:r>
              <a:rPr lang="en-US" altLang="en-US" sz="1800" i="0" dirty="0">
                <a:latin typeface="Comic Sans MS" pitchFamily="66" charset="0"/>
              </a:rPr>
              <a:t>0	+ 1	=   1</a:t>
            </a:r>
          </a:p>
          <a:p>
            <a:pPr>
              <a:lnSpc>
                <a:spcPct val="120000"/>
              </a:lnSpc>
            </a:pPr>
            <a:r>
              <a:rPr lang="en-US" altLang="en-US" sz="1800" i="0" dirty="0">
                <a:latin typeface="Comic Sans MS" pitchFamily="66" charset="0"/>
              </a:rPr>
              <a:t>1	+ 0	=   1</a:t>
            </a:r>
          </a:p>
          <a:p>
            <a:pPr>
              <a:lnSpc>
                <a:spcPct val="120000"/>
              </a:lnSpc>
            </a:pPr>
            <a:r>
              <a:rPr lang="en-US" altLang="en-US" sz="1800" i="0" dirty="0">
                <a:latin typeface="Comic Sans MS" pitchFamily="66" charset="0"/>
              </a:rPr>
              <a:t>1	+ 1	= </a:t>
            </a:r>
            <a:r>
              <a:rPr lang="en-US" altLang="en-US" sz="1800" b="1" i="0" dirty="0">
                <a:solidFill>
                  <a:srgbClr val="92D050"/>
                </a:solidFill>
                <a:latin typeface="Comic Sans MS" pitchFamily="66" charset="0"/>
              </a:rPr>
              <a:t>1</a:t>
            </a:r>
            <a:r>
              <a:rPr lang="en-US" altLang="en-US" sz="1800" i="0" dirty="0">
                <a:latin typeface="Comic Sans MS" pitchFamily="66" charset="0"/>
              </a:rPr>
              <a:t>0</a:t>
            </a:r>
          </a:p>
        </p:txBody>
      </p:sp>
      <p:sp>
        <p:nvSpPr>
          <p:cNvPr id="146440" name="Rectangle 8"/>
          <p:cNvSpPr>
            <a:spLocks noChangeArrowheads="1"/>
          </p:cNvSpPr>
          <p:nvPr/>
        </p:nvSpPr>
        <p:spPr bwMode="auto">
          <a:xfrm>
            <a:off x="3995738" y="3911216"/>
            <a:ext cx="1306512" cy="517922"/>
          </a:xfrm>
          <a:prstGeom prst="rect">
            <a:avLst/>
          </a:prstGeom>
          <a:solidFill>
            <a:srgbClr val="CCFFFF"/>
          </a:solidFill>
          <a:ln w="38100">
            <a:solidFill>
              <a:srgbClr val="FF00FF"/>
            </a:solidFill>
            <a:miter lim="800000"/>
            <a:headEnd/>
            <a:tailEnd/>
          </a:ln>
        </p:spPr>
        <p:txBody>
          <a:bodyPr wrap="none" anchor="ct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algn="ctr" eaLnBrk="1" hangingPunct="1"/>
            <a:r>
              <a:rPr lang="en-US" altLang="en-US" dirty="0">
                <a:solidFill>
                  <a:schemeClr val="accent2">
                    <a:lumMod val="75000"/>
                  </a:schemeClr>
                </a:solidFill>
              </a:rPr>
              <a:t>carry</a:t>
            </a:r>
          </a:p>
        </p:txBody>
      </p:sp>
      <p:sp>
        <p:nvSpPr>
          <p:cNvPr id="146441" name="Line 9"/>
          <p:cNvSpPr>
            <a:spLocks noChangeShapeType="1"/>
          </p:cNvSpPr>
          <p:nvPr/>
        </p:nvSpPr>
        <p:spPr bwMode="auto">
          <a:xfrm flipH="1" flipV="1">
            <a:off x="3841750" y="3314706"/>
            <a:ext cx="730250" cy="604838"/>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2" name="Group 10"/>
          <p:cNvGrpSpPr>
            <a:grpSpLocks/>
          </p:cNvGrpSpPr>
          <p:nvPr/>
        </p:nvGrpSpPr>
        <p:grpSpPr bwMode="auto">
          <a:xfrm>
            <a:off x="5868144" y="2048227"/>
            <a:ext cx="2630488" cy="1200150"/>
            <a:chOff x="1776" y="1104"/>
            <a:chExt cx="1657" cy="1008"/>
          </a:xfrm>
        </p:grpSpPr>
        <p:sp>
          <p:nvSpPr>
            <p:cNvPr id="9229" name="Text Box 11"/>
            <p:cNvSpPr txBox="1">
              <a:spLocks noChangeArrowheads="1"/>
            </p:cNvSpPr>
            <p:nvPr/>
          </p:nvSpPr>
          <p:spPr bwMode="auto">
            <a:xfrm>
              <a:off x="1776" y="1104"/>
              <a:ext cx="1657" cy="1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a:spAutoFit/>
            </a:bodyPr>
            <a:lstStyle>
              <a:lvl1pPr eaLnBrk="0" hangingPunct="0">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1pPr>
              <a:lvl2pPr marL="742950" indent="-285750" eaLnBrk="0" hangingPunct="0">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2pPr>
              <a:lvl3pPr marL="1143000" indent="-228600" eaLnBrk="0" hangingPunct="0">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3pPr>
              <a:lvl4pPr marL="1600200" indent="-228600" eaLnBrk="0" hangingPunct="0">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4pPr>
              <a:lvl5pPr marL="2057400" indent="-228600" eaLnBrk="0" hangingPunct="0">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5pPr>
              <a:lvl6pPr marL="2514600" indent="-228600" eaLnBrk="0" fontAlgn="base" hangingPunct="0">
                <a:spcBef>
                  <a:spcPct val="0"/>
                </a:spcBef>
                <a:spcAft>
                  <a:spcPct val="0"/>
                </a:spcAft>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6pPr>
              <a:lvl7pPr marL="2971800" indent="-228600" eaLnBrk="0" fontAlgn="base" hangingPunct="0">
                <a:spcBef>
                  <a:spcPct val="0"/>
                </a:spcBef>
                <a:spcAft>
                  <a:spcPct val="0"/>
                </a:spcAft>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7pPr>
              <a:lvl8pPr marL="3429000" indent="-228600" eaLnBrk="0" fontAlgn="base" hangingPunct="0">
                <a:spcBef>
                  <a:spcPct val="0"/>
                </a:spcBef>
                <a:spcAft>
                  <a:spcPct val="0"/>
                </a:spcAft>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8pPr>
              <a:lvl9pPr marL="3886200" indent="-228600" eaLnBrk="0" fontAlgn="base" hangingPunct="0">
                <a:spcBef>
                  <a:spcPct val="0"/>
                </a:spcBef>
                <a:spcAft>
                  <a:spcPct val="0"/>
                </a:spcAft>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9pPr>
            </a:lstStyle>
            <a:p>
              <a:r>
                <a:rPr lang="en-US" altLang="en-US" sz="1800" i="0" dirty="0">
                  <a:latin typeface="Comic Sans MS" pitchFamily="66" charset="0"/>
                </a:rPr>
                <a:t>	</a:t>
              </a:r>
              <a:r>
                <a:rPr lang="en-US" altLang="en-US" sz="1800" b="1" i="0" dirty="0">
                  <a:solidFill>
                    <a:srgbClr val="92D050"/>
                  </a:solidFill>
                  <a:latin typeface="Comic Sans MS" pitchFamily="66" charset="0"/>
                </a:rPr>
                <a:t>1	1	1	0	</a:t>
              </a:r>
            </a:p>
            <a:p>
              <a:r>
                <a:rPr lang="en-US" altLang="en-US" sz="1800" i="0" dirty="0">
                  <a:latin typeface="Comic Sans MS" pitchFamily="66" charset="0"/>
                </a:rPr>
                <a:t>		1	0	1	1</a:t>
              </a:r>
            </a:p>
            <a:p>
              <a:r>
                <a:rPr lang="en-US" altLang="en-US" sz="1800" i="0" dirty="0">
                  <a:latin typeface="Comic Sans MS" pitchFamily="66" charset="0"/>
                </a:rPr>
                <a:t>+		1	1	1	0</a:t>
              </a:r>
            </a:p>
            <a:p>
              <a:r>
                <a:rPr lang="en-US" altLang="en-US" sz="1800" i="0" dirty="0">
                  <a:latin typeface="Comic Sans MS" pitchFamily="66" charset="0"/>
                </a:rPr>
                <a:t>	1	1	0	0	1</a:t>
              </a:r>
            </a:p>
          </p:txBody>
        </p:sp>
        <p:sp>
          <p:nvSpPr>
            <p:cNvPr id="9230" name="Line 12"/>
            <p:cNvSpPr>
              <a:spLocks noChangeShapeType="1"/>
            </p:cNvSpPr>
            <p:nvPr/>
          </p:nvSpPr>
          <p:spPr bwMode="auto">
            <a:xfrm flipV="1">
              <a:off x="1831" y="1632"/>
              <a:ext cx="1577" cy="1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grpSp>
      <p:sp>
        <p:nvSpPr>
          <p:cNvPr id="146445" name="Rectangle 13"/>
          <p:cNvSpPr>
            <a:spLocks noChangeArrowheads="1"/>
          </p:cNvSpPr>
          <p:nvPr/>
        </p:nvSpPr>
        <p:spPr bwMode="auto">
          <a:xfrm>
            <a:off x="6415088" y="1304926"/>
            <a:ext cx="1460500" cy="402431"/>
          </a:xfrm>
          <a:prstGeom prst="rect">
            <a:avLst/>
          </a:prstGeom>
          <a:solidFill>
            <a:srgbClr val="CCFFFF"/>
          </a:solidFill>
          <a:ln w="38100">
            <a:solidFill>
              <a:srgbClr val="FF00FF"/>
            </a:solidFill>
            <a:miter lim="800000"/>
            <a:headEnd/>
            <a:tailEnd/>
          </a:ln>
        </p:spPr>
        <p:txBody>
          <a:bodyPr wrap="none" anchor="ct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algn="ctr" eaLnBrk="1" hangingPunct="1"/>
            <a:r>
              <a:rPr lang="en-US" altLang="en-US" dirty="0">
                <a:solidFill>
                  <a:schemeClr val="accent2">
                    <a:lumMod val="75000"/>
                  </a:schemeClr>
                </a:solidFill>
              </a:rPr>
              <a:t>Carries</a:t>
            </a:r>
          </a:p>
        </p:txBody>
      </p:sp>
      <p:sp>
        <p:nvSpPr>
          <p:cNvPr id="146446" name="Line 14"/>
          <p:cNvSpPr>
            <a:spLocks noChangeShapeType="1"/>
          </p:cNvSpPr>
          <p:nvPr/>
        </p:nvSpPr>
        <p:spPr bwMode="auto">
          <a:xfrm flipH="1">
            <a:off x="6530976" y="1765698"/>
            <a:ext cx="576263" cy="345281"/>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46447" name="Line 15"/>
          <p:cNvSpPr>
            <a:spLocks noChangeShapeType="1"/>
          </p:cNvSpPr>
          <p:nvPr/>
        </p:nvSpPr>
        <p:spPr bwMode="auto">
          <a:xfrm>
            <a:off x="7107238" y="1765698"/>
            <a:ext cx="728662" cy="373856"/>
          </a:xfrm>
          <a:prstGeom prst="line">
            <a:avLst/>
          </a:prstGeom>
          <a:noFill/>
          <a:ln w="38100">
            <a:solidFill>
              <a:srgbClr val="FF00FF"/>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4043623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Binary addition: Another example</a:t>
            </a:r>
          </a:p>
        </p:txBody>
      </p:sp>
      <p:sp>
        <p:nvSpPr>
          <p:cNvPr id="145412" name="Text Box 4"/>
          <p:cNvSpPr txBox="1">
            <a:spLocks noChangeArrowheads="1"/>
          </p:cNvSpPr>
          <p:nvPr/>
        </p:nvSpPr>
        <p:spPr bwMode="auto">
          <a:xfrm>
            <a:off x="2362201" y="2457450"/>
            <a:ext cx="391966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a:spAutoFit/>
          </a:bodyPr>
          <a:lstStyle>
            <a:lvl1pPr eaLnBrk="0" hangingPunct="0">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1pPr>
            <a:lvl2pPr marL="742950" indent="-285750" eaLnBrk="0" hangingPunct="0">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2pPr>
            <a:lvl3pPr marL="1143000" indent="-228600" eaLnBrk="0" hangingPunct="0">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3pPr>
            <a:lvl4pPr marL="1600200" indent="-228600" eaLnBrk="0" hangingPunct="0">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4pPr>
            <a:lvl5pPr marL="2057400" indent="-228600" eaLnBrk="0" hangingPunct="0">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5pPr>
            <a:lvl6pPr marL="2514600" indent="-228600" eaLnBrk="0" fontAlgn="base" hangingPunct="0">
              <a:spcBef>
                <a:spcPct val="0"/>
              </a:spcBef>
              <a:spcAft>
                <a:spcPct val="0"/>
              </a:spcAft>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6pPr>
            <a:lvl7pPr marL="2971800" indent="-228600" eaLnBrk="0" fontAlgn="base" hangingPunct="0">
              <a:spcBef>
                <a:spcPct val="0"/>
              </a:spcBef>
              <a:spcAft>
                <a:spcPct val="0"/>
              </a:spcAft>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7pPr>
            <a:lvl8pPr marL="3429000" indent="-228600" eaLnBrk="0" fontAlgn="base" hangingPunct="0">
              <a:spcBef>
                <a:spcPct val="0"/>
              </a:spcBef>
              <a:spcAft>
                <a:spcPct val="0"/>
              </a:spcAft>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8pPr>
            <a:lvl9pPr marL="3886200" indent="-228600" eaLnBrk="0" fontAlgn="base" hangingPunct="0">
              <a:spcBef>
                <a:spcPct val="0"/>
              </a:spcBef>
              <a:spcAft>
                <a:spcPct val="0"/>
              </a:spcAft>
              <a:tabLst>
                <a:tab pos="457200" algn="l"/>
                <a:tab pos="912813" algn="l"/>
                <a:tab pos="1370013" algn="l"/>
                <a:tab pos="1827213" algn="l"/>
                <a:tab pos="2282825" algn="l"/>
                <a:tab pos="2740025" algn="l"/>
                <a:tab pos="3314700" algn="l"/>
              </a:tabLst>
              <a:defRPr sz="2400" i="1">
                <a:solidFill>
                  <a:schemeClr val="tx1"/>
                </a:solidFill>
                <a:latin typeface="Arial" pitchFamily="34" charset="0"/>
              </a:defRPr>
            </a:lvl9pPr>
          </a:lstStyle>
          <a:p>
            <a:r>
              <a:rPr lang="en-US" altLang="en-US" sz="1800" i="0" dirty="0">
                <a:latin typeface="Comic Sans MS" pitchFamily="66" charset="0"/>
              </a:rPr>
              <a:t>	</a:t>
            </a:r>
            <a:r>
              <a:rPr lang="en-US" altLang="en-US" sz="1800" b="1" i="0" dirty="0">
                <a:solidFill>
                  <a:srgbClr val="FF0000"/>
                </a:solidFill>
                <a:latin typeface="Comic Sans MS" pitchFamily="66" charset="0"/>
              </a:rPr>
              <a:t>1	1	0	0		(Carries)</a:t>
            </a:r>
          </a:p>
          <a:p>
            <a:r>
              <a:rPr lang="en-US" altLang="en-US" sz="1800" i="0" dirty="0">
                <a:latin typeface="Comic Sans MS" pitchFamily="66" charset="0"/>
              </a:rPr>
              <a:t>		1	1	0	1	</a:t>
            </a:r>
          </a:p>
          <a:p>
            <a:r>
              <a:rPr lang="en-US" altLang="en-US" sz="1800" i="0" dirty="0">
                <a:latin typeface="Comic Sans MS" pitchFamily="66" charset="0"/>
              </a:rPr>
              <a:t>+		1	1	0	0	</a:t>
            </a:r>
          </a:p>
          <a:p>
            <a:r>
              <a:rPr lang="en-US" altLang="en-US" sz="1800" i="0" dirty="0">
                <a:latin typeface="Comic Sans MS" pitchFamily="66" charset="0"/>
              </a:rPr>
              <a:t>	1	1	0	0	1	(Sum)</a:t>
            </a:r>
          </a:p>
        </p:txBody>
      </p:sp>
      <p:sp>
        <p:nvSpPr>
          <p:cNvPr id="10248" name="Line 5"/>
          <p:cNvSpPr>
            <a:spLocks noChangeShapeType="1"/>
          </p:cNvSpPr>
          <p:nvPr/>
        </p:nvSpPr>
        <p:spPr bwMode="auto">
          <a:xfrm flipV="1">
            <a:off x="2500298" y="3286130"/>
            <a:ext cx="3810000"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5414" name="Text Box 6"/>
          <p:cNvSpPr txBox="1">
            <a:spLocks noChangeArrowheads="1"/>
          </p:cNvSpPr>
          <p:nvPr/>
        </p:nvSpPr>
        <p:spPr bwMode="auto">
          <a:xfrm>
            <a:off x="3810001" y="1285866"/>
            <a:ext cx="1920719"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r>
              <a:rPr lang="en-US" altLang="en-US" sz="1800" i="0" dirty="0">
                <a:latin typeface="Comic Sans MS" pitchFamily="66" charset="0"/>
              </a:rPr>
              <a:t>The initial carry</a:t>
            </a:r>
          </a:p>
          <a:p>
            <a:r>
              <a:rPr lang="en-US" altLang="en-US" sz="1800" i="0" dirty="0">
                <a:latin typeface="Comic Sans MS" pitchFamily="66" charset="0"/>
              </a:rPr>
              <a:t>in is implicitly 0</a:t>
            </a:r>
          </a:p>
        </p:txBody>
      </p:sp>
      <p:sp>
        <p:nvSpPr>
          <p:cNvPr id="145415" name="Line 7"/>
          <p:cNvSpPr>
            <a:spLocks noChangeShapeType="1"/>
          </p:cNvSpPr>
          <p:nvPr/>
        </p:nvSpPr>
        <p:spPr bwMode="auto">
          <a:xfrm>
            <a:off x="4800600" y="2057400"/>
            <a:ext cx="0" cy="457200"/>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5416" name="Text Box 8"/>
          <p:cNvSpPr txBox="1">
            <a:spLocks noChangeArrowheads="1"/>
          </p:cNvSpPr>
          <p:nvPr/>
        </p:nvSpPr>
        <p:spPr bwMode="auto">
          <a:xfrm>
            <a:off x="1981201" y="4099217"/>
            <a:ext cx="190629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r>
              <a:rPr lang="en-US" altLang="en-US" sz="1800" i="0" dirty="0">
                <a:latin typeface="Comic Sans MS" pitchFamily="66" charset="0"/>
              </a:rPr>
              <a:t>most significant</a:t>
            </a:r>
          </a:p>
          <a:p>
            <a:r>
              <a:rPr lang="en-US" altLang="en-US" sz="1800" i="0" dirty="0">
                <a:latin typeface="Comic Sans MS" pitchFamily="66" charset="0"/>
              </a:rPr>
              <a:t>bit (MSB)</a:t>
            </a:r>
          </a:p>
        </p:txBody>
      </p:sp>
      <p:sp>
        <p:nvSpPr>
          <p:cNvPr id="145417" name="Text Box 9"/>
          <p:cNvSpPr txBox="1">
            <a:spLocks noChangeArrowheads="1"/>
          </p:cNvSpPr>
          <p:nvPr/>
        </p:nvSpPr>
        <p:spPr bwMode="auto">
          <a:xfrm>
            <a:off x="4267201" y="4099217"/>
            <a:ext cx="1912703"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type="none" w="sm" len="sm"/>
                <a:tailEnd type="none" w="sm" len="sm"/>
              </a14:hiddenLine>
            </a:ext>
          </a:extLst>
        </p:spPr>
        <p:txBody>
          <a:bodyPr wrap="none">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r>
              <a:rPr lang="en-US" altLang="en-US" sz="1800" i="0">
                <a:latin typeface="Comic Sans MS" pitchFamily="66" charset="0"/>
              </a:rPr>
              <a:t>least significant</a:t>
            </a:r>
          </a:p>
          <a:p>
            <a:r>
              <a:rPr lang="en-US" altLang="en-US" sz="1800" i="0">
                <a:latin typeface="Comic Sans MS" pitchFamily="66" charset="0"/>
              </a:rPr>
              <a:t>bit (LSB)</a:t>
            </a:r>
          </a:p>
        </p:txBody>
      </p:sp>
      <p:sp>
        <p:nvSpPr>
          <p:cNvPr id="145418" name="Line 10"/>
          <p:cNvSpPr>
            <a:spLocks noChangeShapeType="1"/>
          </p:cNvSpPr>
          <p:nvPr/>
        </p:nvSpPr>
        <p:spPr bwMode="auto">
          <a:xfrm flipV="1">
            <a:off x="2971800" y="3699167"/>
            <a:ext cx="0" cy="457200"/>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5419" name="Line 11"/>
          <p:cNvSpPr>
            <a:spLocks noChangeShapeType="1"/>
          </p:cNvSpPr>
          <p:nvPr/>
        </p:nvSpPr>
        <p:spPr bwMode="auto">
          <a:xfrm flipV="1">
            <a:off x="4800600" y="3699167"/>
            <a:ext cx="0" cy="457200"/>
          </a:xfrm>
          <a:prstGeom prst="line">
            <a:avLst/>
          </a:prstGeom>
          <a:noFill/>
          <a:ln w="38100">
            <a:solidFill>
              <a:schemeClr val="accent2"/>
            </a:solidFill>
            <a:round/>
            <a:headEnd type="none" w="sm" len="sm"/>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Tree>
    <p:extLst>
      <p:ext uri="{BB962C8B-B14F-4D97-AF65-F5344CB8AC3E}">
        <p14:creationId xmlns:p14="http://schemas.microsoft.com/office/powerpoint/2010/main" val="3582718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normAutofit/>
          </a:bodyPr>
          <a:lstStyle/>
          <a:p>
            <a:pPr eaLnBrk="1" hangingPunct="1"/>
            <a:r>
              <a:rPr lang="en-US" altLang="en-US" sz="4000" b="1" dirty="0">
                <a:solidFill>
                  <a:srgbClr val="000099"/>
                </a:solidFill>
              </a:rPr>
              <a:t>Binary-to-Decimal Conversion</a:t>
            </a:r>
          </a:p>
        </p:txBody>
      </p:sp>
      <p:sp>
        <p:nvSpPr>
          <p:cNvPr id="11267" name="Rectangle 3"/>
          <p:cNvSpPr>
            <a:spLocks noGrp="1" noChangeArrowheads="1"/>
          </p:cNvSpPr>
          <p:nvPr>
            <p:ph idx="1"/>
          </p:nvPr>
        </p:nvSpPr>
        <p:spPr/>
        <p:txBody>
          <a:bodyPr>
            <a:normAutofit fontScale="92500" lnSpcReduction="10000"/>
          </a:bodyPr>
          <a:lstStyle/>
          <a:p>
            <a:pPr algn="just" eaLnBrk="1" hangingPunct="1"/>
            <a:r>
              <a:rPr lang="en-US" altLang="en-US" dirty="0">
                <a:solidFill>
                  <a:srgbClr val="FF0000"/>
                </a:solidFill>
              </a:rPr>
              <a:t>Each digit position of a binary number has a weight.</a:t>
            </a:r>
          </a:p>
          <a:p>
            <a:pPr lvl="1" algn="just" eaLnBrk="1" hangingPunct="1"/>
            <a:r>
              <a:rPr lang="en-US" altLang="en-US" dirty="0"/>
              <a:t>Some power of 2.</a:t>
            </a:r>
          </a:p>
          <a:p>
            <a:pPr algn="just" eaLnBrk="1" hangingPunct="1"/>
            <a:r>
              <a:rPr lang="en-US" altLang="en-US" dirty="0">
                <a:solidFill>
                  <a:srgbClr val="FF0000"/>
                </a:solidFill>
              </a:rPr>
              <a:t>A binary number:</a:t>
            </a:r>
          </a:p>
          <a:p>
            <a:pPr lvl="1" algn="just" eaLnBrk="1" hangingPunct="1">
              <a:buFontTx/>
              <a:buNone/>
            </a:pPr>
            <a:r>
              <a:rPr lang="en-US" altLang="en-US" dirty="0"/>
              <a:t>       B = b</a:t>
            </a:r>
            <a:r>
              <a:rPr lang="en-US" altLang="en-US" baseline="-25000" dirty="0"/>
              <a:t>n-1</a:t>
            </a:r>
            <a:r>
              <a:rPr lang="en-US" altLang="en-US" dirty="0"/>
              <a:t> b</a:t>
            </a:r>
            <a:r>
              <a:rPr lang="en-US" altLang="en-US" baseline="-25000" dirty="0"/>
              <a:t>n-2</a:t>
            </a:r>
            <a:r>
              <a:rPr lang="en-US" altLang="en-US" dirty="0"/>
              <a:t> …..b</a:t>
            </a:r>
            <a:r>
              <a:rPr lang="en-US" altLang="en-US" baseline="-25000" dirty="0"/>
              <a:t>1</a:t>
            </a:r>
            <a:r>
              <a:rPr lang="en-US" altLang="en-US" dirty="0"/>
              <a:t> b</a:t>
            </a:r>
            <a:r>
              <a:rPr lang="en-US" altLang="en-US" baseline="-25000" dirty="0"/>
              <a:t>0</a:t>
            </a:r>
            <a:r>
              <a:rPr lang="en-US" altLang="en-US" dirty="0"/>
              <a:t> . b</a:t>
            </a:r>
            <a:r>
              <a:rPr lang="en-US" altLang="en-US" baseline="-25000" dirty="0"/>
              <a:t>-1</a:t>
            </a:r>
            <a:r>
              <a:rPr lang="en-US" altLang="en-US" dirty="0"/>
              <a:t> b</a:t>
            </a:r>
            <a:r>
              <a:rPr lang="en-US" altLang="en-US" baseline="-25000" dirty="0"/>
              <a:t>-2</a:t>
            </a:r>
            <a:r>
              <a:rPr lang="en-US" altLang="en-US" dirty="0"/>
              <a:t> ….. b</a:t>
            </a:r>
            <a:r>
              <a:rPr lang="en-US" altLang="en-US" baseline="-25000" dirty="0"/>
              <a:t>-m</a:t>
            </a:r>
          </a:p>
          <a:p>
            <a:pPr algn="just" eaLnBrk="1" hangingPunct="1">
              <a:buFontTx/>
              <a:buNone/>
            </a:pPr>
            <a:r>
              <a:rPr lang="en-US" altLang="en-US" dirty="0"/>
              <a:t>    </a:t>
            </a:r>
            <a:r>
              <a:rPr lang="en-US" altLang="en-US" dirty="0">
                <a:solidFill>
                  <a:srgbClr val="FF0000"/>
                </a:solidFill>
              </a:rPr>
              <a:t>Corresponding value in decimal:</a:t>
            </a:r>
          </a:p>
          <a:p>
            <a:pPr lvl="1" algn="just" eaLnBrk="1" hangingPunct="1">
              <a:buFontTx/>
              <a:buNone/>
            </a:pPr>
            <a:r>
              <a:rPr lang="en-US" altLang="en-US" dirty="0"/>
              <a:t>       D = </a:t>
            </a:r>
            <a:r>
              <a:rPr lang="en-US" altLang="en-US" sz="3200" dirty="0">
                <a:sym typeface="Symbol" pitchFamily="18" charset="2"/>
              </a:rPr>
              <a:t></a:t>
            </a:r>
            <a:r>
              <a:rPr lang="en-US" altLang="en-US" dirty="0"/>
              <a:t>    b</a:t>
            </a:r>
            <a:r>
              <a:rPr lang="en-US" altLang="en-US" baseline="-25000" dirty="0"/>
              <a:t>i</a:t>
            </a:r>
            <a:r>
              <a:rPr lang="en-US" altLang="en-US" dirty="0"/>
              <a:t> 2</a:t>
            </a:r>
            <a:r>
              <a:rPr lang="en-US" altLang="en-US" baseline="30000" dirty="0"/>
              <a:t>i</a:t>
            </a:r>
          </a:p>
        </p:txBody>
      </p:sp>
      <p:sp>
        <p:nvSpPr>
          <p:cNvPr id="11271" name="Text Box 4"/>
          <p:cNvSpPr txBox="1">
            <a:spLocks noChangeArrowheads="1"/>
          </p:cNvSpPr>
          <p:nvPr/>
        </p:nvSpPr>
        <p:spPr bwMode="auto">
          <a:xfrm>
            <a:off x="1785918" y="4286262"/>
            <a:ext cx="8382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r>
              <a:rPr lang="en-US" altLang="en-US" sz="1600" b="1" i="0" dirty="0" err="1">
                <a:latin typeface="Times New Roman" pitchFamily="18" charset="0"/>
              </a:rPr>
              <a:t>i</a:t>
            </a:r>
            <a:r>
              <a:rPr lang="en-US" altLang="en-US" sz="1600" b="1" i="0" dirty="0">
                <a:latin typeface="Times New Roman" pitchFamily="18" charset="0"/>
              </a:rPr>
              <a:t> = -m</a:t>
            </a:r>
          </a:p>
        </p:txBody>
      </p:sp>
      <p:sp>
        <p:nvSpPr>
          <p:cNvPr id="11272" name="Text Box 5"/>
          <p:cNvSpPr txBox="1">
            <a:spLocks noChangeArrowheads="1"/>
          </p:cNvSpPr>
          <p:nvPr/>
        </p:nvSpPr>
        <p:spPr bwMode="auto">
          <a:xfrm>
            <a:off x="1952612" y="3786196"/>
            <a:ext cx="7620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a:spAutoFit/>
          </a:bodyPr>
          <a:lstStyle>
            <a:lvl1pPr eaLnBrk="0" hangingPunct="0">
              <a:defRPr sz="2400" i="1">
                <a:solidFill>
                  <a:schemeClr val="tx1"/>
                </a:solidFill>
                <a:latin typeface="Arial" pitchFamily="34" charset="0"/>
              </a:defRPr>
            </a:lvl1pPr>
            <a:lvl2pPr marL="742950" indent="-285750" eaLnBrk="0" hangingPunct="0">
              <a:defRPr sz="2400" i="1">
                <a:solidFill>
                  <a:schemeClr val="tx1"/>
                </a:solidFill>
                <a:latin typeface="Arial" pitchFamily="34" charset="0"/>
              </a:defRPr>
            </a:lvl2pPr>
            <a:lvl3pPr marL="1143000" indent="-228600" eaLnBrk="0" hangingPunct="0">
              <a:defRPr sz="2400" i="1">
                <a:solidFill>
                  <a:schemeClr val="tx1"/>
                </a:solidFill>
                <a:latin typeface="Arial" pitchFamily="34" charset="0"/>
              </a:defRPr>
            </a:lvl3pPr>
            <a:lvl4pPr marL="1600200" indent="-228600" eaLnBrk="0" hangingPunct="0">
              <a:defRPr sz="2400" i="1">
                <a:solidFill>
                  <a:schemeClr val="tx1"/>
                </a:solidFill>
                <a:latin typeface="Arial" pitchFamily="34" charset="0"/>
              </a:defRPr>
            </a:lvl4pPr>
            <a:lvl5pPr marL="2057400" indent="-228600" eaLnBrk="0" hangingPunct="0">
              <a:defRPr sz="2400" i="1">
                <a:solidFill>
                  <a:schemeClr val="tx1"/>
                </a:solidFill>
                <a:latin typeface="Arial" pitchFamily="34" charset="0"/>
              </a:defRPr>
            </a:lvl5pPr>
            <a:lvl6pPr marL="2514600" indent="-228600" eaLnBrk="0" fontAlgn="base" hangingPunct="0">
              <a:spcBef>
                <a:spcPct val="0"/>
              </a:spcBef>
              <a:spcAft>
                <a:spcPct val="0"/>
              </a:spcAft>
              <a:defRPr sz="2400" i="1">
                <a:solidFill>
                  <a:schemeClr val="tx1"/>
                </a:solidFill>
                <a:latin typeface="Arial" pitchFamily="34" charset="0"/>
              </a:defRPr>
            </a:lvl6pPr>
            <a:lvl7pPr marL="2971800" indent="-228600" eaLnBrk="0" fontAlgn="base" hangingPunct="0">
              <a:spcBef>
                <a:spcPct val="0"/>
              </a:spcBef>
              <a:spcAft>
                <a:spcPct val="0"/>
              </a:spcAft>
              <a:defRPr sz="2400" i="1">
                <a:solidFill>
                  <a:schemeClr val="tx1"/>
                </a:solidFill>
                <a:latin typeface="Arial" pitchFamily="34" charset="0"/>
              </a:defRPr>
            </a:lvl7pPr>
            <a:lvl8pPr marL="3429000" indent="-228600" eaLnBrk="0" fontAlgn="base" hangingPunct="0">
              <a:spcBef>
                <a:spcPct val="0"/>
              </a:spcBef>
              <a:spcAft>
                <a:spcPct val="0"/>
              </a:spcAft>
              <a:defRPr sz="2400" i="1">
                <a:solidFill>
                  <a:schemeClr val="tx1"/>
                </a:solidFill>
                <a:latin typeface="Arial" pitchFamily="34" charset="0"/>
              </a:defRPr>
            </a:lvl8pPr>
            <a:lvl9pPr marL="3886200" indent="-228600" eaLnBrk="0" fontAlgn="base" hangingPunct="0">
              <a:spcBef>
                <a:spcPct val="0"/>
              </a:spcBef>
              <a:spcAft>
                <a:spcPct val="0"/>
              </a:spcAft>
              <a:defRPr sz="2400" i="1">
                <a:solidFill>
                  <a:schemeClr val="tx1"/>
                </a:solidFill>
                <a:latin typeface="Arial" pitchFamily="34" charset="0"/>
              </a:defRPr>
            </a:lvl9pPr>
          </a:lstStyle>
          <a:p>
            <a:pPr eaLnBrk="1" hangingPunct="1">
              <a:spcBef>
                <a:spcPct val="50000"/>
              </a:spcBef>
            </a:pPr>
            <a:r>
              <a:rPr lang="en-US" altLang="en-US" sz="1400" b="1" i="0" dirty="0">
                <a:latin typeface="Times New Roman" pitchFamily="18" charset="0"/>
              </a:rPr>
              <a:t>n-1</a:t>
            </a:r>
          </a:p>
        </p:txBody>
      </p:sp>
    </p:spTree>
    <p:extLst>
      <p:ext uri="{BB962C8B-B14F-4D97-AF65-F5344CB8AC3E}">
        <p14:creationId xmlns:p14="http://schemas.microsoft.com/office/powerpoint/2010/main" val="3526232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2552</TotalTime>
  <Words>2666</Words>
  <Application>Microsoft Office PowerPoint</Application>
  <PresentationFormat>On-screen Show (16:9)</PresentationFormat>
  <Paragraphs>361</Paragraphs>
  <Slides>56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56</vt:i4>
      </vt:variant>
    </vt:vector>
  </HeadingPairs>
  <TitlesOfParts>
    <vt:vector size="65" baseType="lpstr">
      <vt:lpstr>Arial</vt:lpstr>
      <vt:lpstr>Arial Black</vt:lpstr>
      <vt:lpstr>Calibri</vt:lpstr>
      <vt:lpstr>Comic Sans MS</vt:lpstr>
      <vt:lpstr>Courier New</vt:lpstr>
      <vt:lpstr>Symbol</vt:lpstr>
      <vt:lpstr>Times New Roman</vt:lpstr>
      <vt:lpstr>Wingdings</vt:lpstr>
      <vt:lpstr>Office Theme</vt:lpstr>
      <vt:lpstr>Number System  and  Code Conversion</vt:lpstr>
      <vt:lpstr>Number System :: The Basics</vt:lpstr>
      <vt:lpstr>Number System :: The Basics</vt:lpstr>
      <vt:lpstr>Binary Number System</vt:lpstr>
      <vt:lpstr>Counting with Binary Numbers</vt:lpstr>
      <vt:lpstr>Multiplication and Division with base</vt:lpstr>
      <vt:lpstr>Adding two bits</vt:lpstr>
      <vt:lpstr>Binary addition: Another example</vt:lpstr>
      <vt:lpstr>Binary-to-Decimal Conversion</vt:lpstr>
      <vt:lpstr>Examples</vt:lpstr>
      <vt:lpstr>Binary-to-Octal Conversion </vt:lpstr>
      <vt:lpstr>Binary-to-Octal Conversion</vt:lpstr>
      <vt:lpstr>Binary-to-Hexadecimal Conversion</vt:lpstr>
      <vt:lpstr>Example</vt:lpstr>
      <vt:lpstr>Binary-to-Hexadecimal Conversion</vt:lpstr>
      <vt:lpstr>Decimal-to-Binary Conversion</vt:lpstr>
      <vt:lpstr>Example 1  ::  239</vt:lpstr>
      <vt:lpstr>Example 2  ::  64</vt:lpstr>
      <vt:lpstr>Example 3  ::  .634</vt:lpstr>
      <vt:lpstr>Example 4  ::  37.0625</vt:lpstr>
      <vt:lpstr>Decimal-to-Octal Conversion </vt:lpstr>
      <vt:lpstr>Decimal-to-Octal Conversion</vt:lpstr>
      <vt:lpstr>Decimal-to-Hexadecimal Conversion</vt:lpstr>
      <vt:lpstr> </vt:lpstr>
      <vt:lpstr>Decimal-to-Hexadecimal Conversion</vt:lpstr>
      <vt:lpstr>Hexadecimal Number System</vt:lpstr>
      <vt:lpstr>Hexadecimal-to-Binary Conversion</vt:lpstr>
      <vt:lpstr>Hexadecimal-to-Decimal Conversion</vt:lpstr>
      <vt:lpstr>Hexadecimal-to-Octal Conversion</vt:lpstr>
      <vt:lpstr>Octal Numbers</vt:lpstr>
      <vt:lpstr>Octal-to-Decimal Conversion </vt:lpstr>
      <vt:lpstr>Octal-to-Binary Conversion </vt:lpstr>
      <vt:lpstr>Octal-to-Hexadecimal Conversion </vt:lpstr>
      <vt:lpstr>Unsigned Binary Numbers</vt:lpstr>
      <vt:lpstr>Signed Integer Representation</vt:lpstr>
      <vt:lpstr>PowerPoint Presentation</vt:lpstr>
      <vt:lpstr>Sign-magnitude Representation</vt:lpstr>
      <vt:lpstr>Representation and ZERO</vt:lpstr>
      <vt:lpstr>One’s Complement Representation</vt:lpstr>
      <vt:lpstr>Example  ::  n=4</vt:lpstr>
      <vt:lpstr>One’s Complement Representation</vt:lpstr>
      <vt:lpstr>Two’s Complement Representation</vt:lpstr>
      <vt:lpstr>Example  ::  n=4</vt:lpstr>
      <vt:lpstr>IEEE Standard 754 Floating Point Numbers </vt:lpstr>
      <vt:lpstr>PowerPoint Presentation</vt:lpstr>
      <vt:lpstr>PowerPoint Presentation</vt:lpstr>
      <vt:lpstr>PowerPoint Presentation</vt:lpstr>
      <vt:lpstr>PowerPoint Presentation</vt:lpstr>
      <vt:lpstr>PowerPoint Presentation</vt:lpstr>
      <vt:lpstr>IEEE 754  Single precision (32-bit)</vt:lpstr>
      <vt:lpstr>IEEE 754  double precision (64-bit)</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pralay</dc:creator>
  <cp:lastModifiedBy>Yadwinder Singh</cp:lastModifiedBy>
  <cp:revision>173</cp:revision>
  <dcterms:created xsi:type="dcterms:W3CDTF">2016-07-23T06:00:03Z</dcterms:created>
  <dcterms:modified xsi:type="dcterms:W3CDTF">2025-08-26T08:23:08Z</dcterms:modified>
</cp:coreProperties>
</file>