
<file path=[Content_Types].xml><?xml version="1.0" encoding="utf-8"?>
<Types xmlns="http://schemas.openxmlformats.org/package/2006/content-types">
  <Default Extension="png" ContentType="image/png"/>
  <Default Extension="jpeg" ContentType="image/jpeg"/>
  <Default Extension="JPG" ContentType="image/.jp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3"/>
  </p:sldMasterIdLst>
  <p:notesMasterIdLst>
    <p:notesMasterId r:id="rId6"/>
  </p:notesMasterIdLst>
  <p:sldIdLst>
    <p:sldId id="256" r:id="rId4"/>
    <p:sldId id="257" r:id="rId5"/>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x="12192000" cy="6858000"/>
  <p:notesSz cx="6858000" cy="9144000"/>
  <p:defaultTextStyle>
    <a:lvl1pPr marL="0" indent="0" algn="l" defTabSz="914400" rtl="0" fontAlgn="base">
      <a:lnSpc>
        <a:spcPct val="100000"/>
      </a:lnSpc>
      <a:spcBef>
        <a:spcPct val="0"/>
      </a:spcBef>
      <a:spcAft>
        <a:spcPct val="0"/>
      </a:spcAft>
      <a:buNone/>
      <a:defRPr lang="en-US" sz="3200" b="1" i="0" u="none" baseline="0" dirty="0" smtClean="0">
        <a:solidFill>
          <a:schemeClr val="tx1"/>
        </a:solidFill>
        <a:latin typeface="Arial" panose="02080604020202020204" pitchFamily="34" charset="0"/>
      </a:defRPr>
    </a:lvl1pPr>
    <a:lvl2pPr marL="457200" indent="0">
      <a:lnSpc>
        <a:spcPct val="100000"/>
      </a:lnSpc>
      <a:spcBef>
        <a:spcPct val="0"/>
      </a:spcBef>
      <a:spcAft>
        <a:spcPct val="0"/>
      </a:spcAft>
      <a:buNone/>
      <a:defRPr lang="en-US" sz="3200" b="1" i="0" u="none" dirty="0" smtClean="0">
        <a:solidFill>
          <a:schemeClr val="tx1"/>
        </a:solidFill>
        <a:latin typeface="Arial" panose="02080604020202020204" pitchFamily="34" charset="0"/>
      </a:defRPr>
    </a:lvl2pPr>
    <a:lvl3pPr marL="914400" indent="0">
      <a:lnSpc>
        <a:spcPct val="100000"/>
      </a:lnSpc>
      <a:spcBef>
        <a:spcPct val="0"/>
      </a:spcBef>
      <a:spcAft>
        <a:spcPct val="0"/>
      </a:spcAft>
      <a:buNone/>
      <a:defRPr lang="en-US" sz="3200" b="1" i="0" u="none" dirty="0" smtClean="0">
        <a:solidFill>
          <a:schemeClr val="tx1"/>
        </a:solidFill>
        <a:latin typeface="Arial" panose="02080604020202020204" pitchFamily="34" charset="0"/>
      </a:defRPr>
    </a:lvl3pPr>
    <a:lvl4pPr marL="1371600" indent="0">
      <a:lnSpc>
        <a:spcPct val="100000"/>
      </a:lnSpc>
      <a:spcBef>
        <a:spcPct val="0"/>
      </a:spcBef>
      <a:spcAft>
        <a:spcPct val="0"/>
      </a:spcAft>
      <a:buNone/>
      <a:defRPr lang="en-US" sz="3200" b="1" i="0" u="none" dirty="0" smtClean="0">
        <a:solidFill>
          <a:schemeClr val="tx1"/>
        </a:solidFill>
        <a:latin typeface="Arial" panose="02080604020202020204" pitchFamily="34" charset="0"/>
      </a:defRPr>
    </a:lvl4pPr>
    <a:lvl5pPr marL="1828800" indent="0">
      <a:lnSpc>
        <a:spcPct val="100000"/>
      </a:lnSpc>
      <a:spcBef>
        <a:spcPct val="0"/>
      </a:spcBef>
      <a:spcAft>
        <a:spcPct val="0"/>
      </a:spcAft>
      <a:buNone/>
      <a:defRPr lang="en-US" sz="3200" b="1" i="0" u="none" dirty="0" smtClean="0">
        <a:solidFill>
          <a:schemeClr val="tx1"/>
        </a:solidFill>
        <a:latin typeface="Arial" panose="02080604020202020204" pitchFamily="34" charset="0"/>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17"/>
    <p:restoredTop sz="99641"/>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ext Box 11"/>
          <p:cNvSpPr/>
          <p:nvPr>
            <p:ph type="hdr" sz="quarter"/>
          </p:nvPr>
        </p:nvSpPr>
        <p:spPr>
          <a:xfrm>
            <a:off x="0" y="0"/>
            <a:ext cx="2971800" cy="457200"/>
          </a:xfrm>
          <a:prstGeom prst="rect">
            <a:avLst/>
          </a:prstGeom>
          <a:ln>
            <a:noFill/>
          </a:ln>
        </p:spPr>
        <p:txBody>
          <a:bodyPr numCol="1"/>
          <a:lstStyle/>
          <a:p/>
        </p:txBody>
      </p:sp>
      <p:sp>
        <p:nvSpPr>
          <p:cNvPr id="12" name="Text Box 12"/>
          <p:cNvSpPr/>
          <p:nvPr>
            <p:ph type="dt" idx="1"/>
          </p:nvPr>
        </p:nvSpPr>
        <p:spPr>
          <a:xfrm>
            <a:off x="3884612" y="0"/>
            <a:ext cx="2971800" cy="457200"/>
          </a:xfrm>
          <a:prstGeom prst="rect">
            <a:avLst/>
          </a:prstGeom>
          <a:ln>
            <a:noFill/>
          </a:ln>
        </p:spPr>
        <p:txBody>
          <a:bodyPr numCol="1"/>
          <a:lstStyle/>
          <a:p/>
        </p:txBody>
      </p:sp>
      <p:sp>
        <p:nvSpPr>
          <p:cNvPr id="13" name="Text Box 13"/>
          <p:cNvSpPr/>
          <p:nvPr>
            <p:ph type="sldImg" idx="2"/>
          </p:nvPr>
        </p:nvSpPr>
        <p:spPr>
          <a:xfrm>
            <a:off x="381000" y="685800"/>
            <a:ext cx="6096000" cy="3429000"/>
          </a:xfrm>
          <a:prstGeom prst="rect">
            <a:avLst/>
          </a:prstGeom>
          <a:ln>
            <a:solidFill>
              <a:srgbClr val="000000"/>
            </a:solidFill>
            <a:round/>
          </a:ln>
        </p:spPr>
      </p:sp>
      <p:sp>
        <p:nvSpPr>
          <p:cNvPr id="14" name="Text Box 14"/>
          <p:cNvSpPr/>
          <p:nvPr>
            <p:ph type="body" sz="quarter" idx="3"/>
          </p:nvPr>
        </p:nvSpPr>
        <p:spPr>
          <a:xfrm>
            <a:off x="685800" y="4343400"/>
            <a:ext cx="5486400" cy="4114800"/>
          </a:xfrm>
          <a:prstGeom prst="rect">
            <a:avLst/>
          </a:prstGeom>
          <a:ln>
            <a:noFill/>
          </a:ln>
        </p:spPr>
        <p:txBody>
          <a:bodyPr numCol="1"/>
          <a:lstStyle/>
          <a:p/>
          <a:p/>
          <a:p/>
          <a:p/>
          <a:p/>
        </p:txBody>
      </p:sp>
      <p:sp>
        <p:nvSpPr>
          <p:cNvPr id="15" name="Text Box 15"/>
          <p:cNvSpPr/>
          <p:nvPr>
            <p:ph type="ftr" sz="quarter" idx="4"/>
          </p:nvPr>
        </p:nvSpPr>
        <p:spPr>
          <a:xfrm>
            <a:off x="0" y="8685212"/>
            <a:ext cx="2971800" cy="457200"/>
          </a:xfrm>
          <a:prstGeom prst="rect">
            <a:avLst/>
          </a:prstGeom>
          <a:ln>
            <a:noFill/>
          </a:ln>
        </p:spPr>
        <p:txBody>
          <a:bodyPr numCol="1" anchor="b"/>
          <a:lstStyle/>
          <a:p>
            <a:r>
              <a:rPr lang="en-US" sz="1200" b="0" dirty="0" smtClean="0">
                <a:latin typeface="Times New Roman" pitchFamily="18" charset="0"/>
              </a:rPr>
              <a:t>1.#</a:t>
            </a:r>
            <a:endParaRPr lang="en-US" sz="1200" b="0" dirty="0" smtClean="0">
              <a:latin typeface="Times New Roman" pitchFamily="18" charset="0"/>
            </a:endParaRPr>
          </a:p>
        </p:txBody>
      </p:sp>
      <p:sp>
        <p:nvSpPr>
          <p:cNvPr id="16" name="Text Box 16"/>
          <p:cNvSpPr/>
          <p:nvPr>
            <p:ph type="sldNum" sz="quarter" idx="5"/>
          </p:nvPr>
        </p:nvSpPr>
        <p:spPr>
          <a:xfrm>
            <a:off x="3884612" y="8685212"/>
            <a:ext cx="2971800" cy="457200"/>
          </a:xfrm>
          <a:prstGeom prst="rect">
            <a:avLst/>
          </a:prstGeom>
          <a:ln>
            <a:noFill/>
          </a:ln>
        </p:spPr>
        <p:txBody>
          <a:bodyPr numCol="1" anchor="b"/>
          <a:lstStyle/>
          <a:p>
            <a:pPr algn="r"/>
            <a:r>
              <a:rPr lang="en-US" sz="1200" b="0" dirty="0" smtClean="0">
                <a:latin typeface="Times New Roman" pitchFamily="18" charset="0"/>
              </a:rPr>
              <a:t>*</a:t>
            </a:r>
            <a:endParaRPr lang="en-US" sz="1200" b="0" dirty="0" smtClean="0">
              <a:latin typeface="Times New Roman" pitchFamily="18" charset="0"/>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 Box 164"/>
          <p:cNvSpPr txBox="1"/>
          <p:nvPr/>
        </p:nvSpPr>
        <p:spPr>
          <a:xfrm>
            <a:off x="0" y="8685212"/>
            <a:ext cx="2971800" cy="457200"/>
          </a:xfrm>
          <a:prstGeom prst="rect">
            <a:avLst/>
          </a:prstGeom>
          <a:noFill/>
          <a:ln>
            <a:noFill/>
          </a:ln>
        </p:spPr>
        <p:txBody>
          <a:bodyPr numCol="1" anchor="b"/>
          <a:lstStyle/>
          <a:p>
            <a:pPr marL="0" indent="0"/>
            <a:r>
              <a:rPr lang="en-US" sz="1200" b="0" dirty="0" smtClean="0">
                <a:latin typeface="Times New Roman" pitchFamily="18" charset="0"/>
              </a:rPr>
              <a:t>1.#</a:t>
            </a:r>
            <a:endParaRPr lang="en-US" sz="1200" b="0" dirty="0" smtClean="0">
              <a:latin typeface="Times New Roman" pitchFamily="18" charset="0"/>
            </a:endParaRPr>
          </a:p>
        </p:txBody>
      </p:sp>
      <p:sp>
        <p:nvSpPr>
          <p:cNvPr id="165" name="Text Box 165"/>
          <p:cNvSpPr/>
          <p:nvPr>
            <p:ph type="sldImg"/>
          </p:nvPr>
        </p:nvSpPr>
        <p:spPr>
          <a:xfrm>
            <a:off x="381000" y="685800"/>
            <a:ext cx="6096000" cy="3429000"/>
          </a:xfrm>
          <a:prstGeom prst="rect">
            <a:avLst/>
          </a:prstGeom>
        </p:spPr>
      </p:sp>
      <p:sp>
        <p:nvSpPr>
          <p:cNvPr id="166" name="Text Box 166"/>
          <p:cNvSpPr/>
          <p:nvPr>
            <p:ph type="body" idx="1"/>
          </p:nvPr>
        </p:nvSpPr>
        <p:spPr>
          <a:xfrm>
            <a:off x="685800" y="4343400"/>
            <a:ext cx="5486400" cy="4114800"/>
          </a:xfrm>
          <a:prstGeom prst="rect">
            <a:avLst/>
          </a:prstGeom>
          <a:noFill/>
          <a:ln>
            <a:noFill/>
          </a:ln>
        </p:spPr>
        <p:txBody>
          <a:bodyPr wrap="square" lIns="91440" tIns="45720" rIns="91440" bIns="45720" numCol="1" anchor="t"/>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 Box 191"/>
          <p:cNvSpPr txBox="1"/>
          <p:nvPr/>
        </p:nvSpPr>
        <p:spPr>
          <a:xfrm>
            <a:off x="0" y="8685212"/>
            <a:ext cx="2971800" cy="457200"/>
          </a:xfrm>
          <a:prstGeom prst="rect">
            <a:avLst/>
          </a:prstGeom>
          <a:noFill/>
          <a:ln>
            <a:noFill/>
          </a:ln>
        </p:spPr>
        <p:txBody>
          <a:bodyPr numCol="1" anchor="b"/>
          <a:lstStyle/>
          <a:p>
            <a:pPr marL="0" indent="0"/>
            <a:r>
              <a:rPr lang="en-US" sz="1200" b="0" dirty="0" smtClean="0">
                <a:latin typeface="Times New Roman" pitchFamily="18" charset="0"/>
                <a:ea typeface="Mangal" pitchFamily="18" charset="0"/>
              </a:rPr>
              <a:t>12.#</a:t>
            </a:r>
            <a:endParaRPr lang="en-US" sz="1200" b="0" dirty="0" smtClean="0">
              <a:latin typeface="Times New Roman" pitchFamily="18" charset="0"/>
              <a:ea typeface="Mangal" pitchFamily="18" charset="0"/>
            </a:endParaRPr>
          </a:p>
        </p:txBody>
      </p:sp>
      <p:sp>
        <p:nvSpPr>
          <p:cNvPr id="192" name="Text Box 192"/>
          <p:cNvSpPr/>
          <p:nvPr>
            <p:ph type="sldImg"/>
          </p:nvPr>
        </p:nvSpPr>
        <p:spPr>
          <a:xfrm>
            <a:off x="381000" y="685800"/>
            <a:ext cx="6096000" cy="3429000"/>
          </a:xfrm>
          <a:prstGeom prst="rect">
            <a:avLst/>
          </a:prstGeom>
        </p:spPr>
      </p:sp>
      <p:sp>
        <p:nvSpPr>
          <p:cNvPr id="193" name="Text Box 193"/>
          <p:cNvSpPr/>
          <p:nvPr>
            <p:ph type="body" idx="1"/>
          </p:nvPr>
        </p:nvSpPr>
        <p:spPr>
          <a:xfrm>
            <a:off x="685800" y="4343400"/>
            <a:ext cx="5486400" cy="4114800"/>
          </a:xfrm>
          <a:prstGeom prst="rect">
            <a:avLst/>
          </a:prstGeom>
          <a:noFill/>
          <a:ln>
            <a:noFill/>
          </a:ln>
        </p:spPr>
        <p:txBody>
          <a:bodyPr wrap="square" lIns="91440" tIns="45720" rIns="91440" bIns="45720" numCol="1" anchor="t"/>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ext Box 194"/>
          <p:cNvSpPr txBox="1"/>
          <p:nvPr/>
        </p:nvSpPr>
        <p:spPr>
          <a:xfrm>
            <a:off x="0" y="8685212"/>
            <a:ext cx="2971800" cy="457200"/>
          </a:xfrm>
          <a:prstGeom prst="rect">
            <a:avLst/>
          </a:prstGeom>
          <a:noFill/>
          <a:ln>
            <a:noFill/>
          </a:ln>
        </p:spPr>
        <p:txBody>
          <a:bodyPr numCol="1" anchor="b"/>
          <a:lstStyle/>
          <a:p>
            <a:pPr marL="0" indent="0"/>
            <a:r>
              <a:rPr lang="en-US" sz="1200" b="0" dirty="0" smtClean="0">
                <a:latin typeface="Times New Roman" pitchFamily="18" charset="0"/>
                <a:ea typeface="Mangal" pitchFamily="18" charset="0"/>
              </a:rPr>
              <a:t>12.#</a:t>
            </a:r>
            <a:endParaRPr lang="en-US" sz="1200" b="0" dirty="0" smtClean="0">
              <a:latin typeface="Times New Roman" pitchFamily="18" charset="0"/>
              <a:ea typeface="Mangal" pitchFamily="18" charset="0"/>
            </a:endParaRPr>
          </a:p>
        </p:txBody>
      </p:sp>
      <p:sp>
        <p:nvSpPr>
          <p:cNvPr id="195" name="Text Box 195"/>
          <p:cNvSpPr/>
          <p:nvPr>
            <p:ph type="sldImg"/>
          </p:nvPr>
        </p:nvSpPr>
        <p:spPr>
          <a:xfrm>
            <a:off x="381000" y="685800"/>
            <a:ext cx="6096000" cy="3429000"/>
          </a:xfrm>
          <a:prstGeom prst="rect">
            <a:avLst/>
          </a:prstGeom>
        </p:spPr>
      </p:sp>
      <p:sp>
        <p:nvSpPr>
          <p:cNvPr id="196" name="Text Box 196"/>
          <p:cNvSpPr/>
          <p:nvPr>
            <p:ph type="body" idx="1"/>
          </p:nvPr>
        </p:nvSpPr>
        <p:spPr>
          <a:xfrm>
            <a:off x="685800" y="4343400"/>
            <a:ext cx="5486400" cy="4114800"/>
          </a:xfrm>
          <a:prstGeom prst="rect">
            <a:avLst/>
          </a:prstGeom>
          <a:noFill/>
          <a:ln>
            <a:noFill/>
          </a:ln>
        </p:spPr>
        <p:txBody>
          <a:bodyPr wrap="square" lIns="91440" tIns="45720" rIns="91440" bIns="45720" numCol="1" anchor="t"/>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 Box 197"/>
          <p:cNvSpPr txBox="1"/>
          <p:nvPr/>
        </p:nvSpPr>
        <p:spPr>
          <a:xfrm>
            <a:off x="0" y="8685212"/>
            <a:ext cx="2971800" cy="457200"/>
          </a:xfrm>
          <a:prstGeom prst="rect">
            <a:avLst/>
          </a:prstGeom>
          <a:noFill/>
          <a:ln>
            <a:noFill/>
          </a:ln>
        </p:spPr>
        <p:txBody>
          <a:bodyPr numCol="1" anchor="b"/>
          <a:lstStyle/>
          <a:p>
            <a:pPr marL="0" indent="0"/>
            <a:r>
              <a:rPr lang="en-US" sz="1200" b="0" dirty="0" smtClean="0">
                <a:latin typeface="Times New Roman" pitchFamily="18" charset="0"/>
                <a:ea typeface="Mangal" pitchFamily="18" charset="0"/>
              </a:rPr>
              <a:t>12.#</a:t>
            </a:r>
            <a:endParaRPr lang="en-US" sz="1200" b="0" dirty="0" smtClean="0">
              <a:latin typeface="Times New Roman" pitchFamily="18" charset="0"/>
              <a:ea typeface="Mangal" pitchFamily="18" charset="0"/>
            </a:endParaRPr>
          </a:p>
        </p:txBody>
      </p:sp>
      <p:sp>
        <p:nvSpPr>
          <p:cNvPr id="198" name="Text Box 198"/>
          <p:cNvSpPr/>
          <p:nvPr>
            <p:ph type="sldImg"/>
          </p:nvPr>
        </p:nvSpPr>
        <p:spPr>
          <a:xfrm>
            <a:off x="381000" y="685800"/>
            <a:ext cx="6096000" cy="3429000"/>
          </a:xfrm>
          <a:prstGeom prst="rect">
            <a:avLst/>
          </a:prstGeom>
        </p:spPr>
      </p:sp>
      <p:sp>
        <p:nvSpPr>
          <p:cNvPr id="199" name="Text Box 199"/>
          <p:cNvSpPr/>
          <p:nvPr>
            <p:ph type="body" idx="1"/>
          </p:nvPr>
        </p:nvSpPr>
        <p:spPr>
          <a:xfrm>
            <a:off x="685800" y="4343400"/>
            <a:ext cx="5486400" cy="4114800"/>
          </a:xfrm>
          <a:prstGeom prst="rect">
            <a:avLst/>
          </a:prstGeom>
          <a:noFill/>
          <a:ln>
            <a:noFill/>
          </a:ln>
        </p:spPr>
        <p:txBody>
          <a:bodyPr wrap="square" lIns="91440" tIns="45720" rIns="91440" bIns="45720" numCol="1" anchor="t"/>
          <a:lstStyl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 Box 200"/>
          <p:cNvSpPr txBox="1"/>
          <p:nvPr/>
        </p:nvSpPr>
        <p:spPr>
          <a:xfrm>
            <a:off x="0" y="8685212"/>
            <a:ext cx="2971800" cy="457200"/>
          </a:xfrm>
          <a:prstGeom prst="rect">
            <a:avLst/>
          </a:prstGeom>
          <a:noFill/>
          <a:ln>
            <a:noFill/>
          </a:ln>
        </p:spPr>
        <p:txBody>
          <a:bodyPr numCol="1" anchor="b"/>
          <a:lstStyle/>
          <a:p>
            <a:pPr marL="0" indent="0"/>
            <a:r>
              <a:rPr lang="en-US" sz="1200" b="0" dirty="0" smtClean="0">
                <a:latin typeface="Times New Roman" pitchFamily="18" charset="0"/>
                <a:ea typeface="Mangal" pitchFamily="18" charset="0"/>
              </a:rPr>
              <a:t>12.#</a:t>
            </a:r>
            <a:endParaRPr lang="en-US" sz="1200" b="0" dirty="0" smtClean="0">
              <a:latin typeface="Times New Roman" pitchFamily="18" charset="0"/>
              <a:ea typeface="Mangal" pitchFamily="18" charset="0"/>
            </a:endParaRPr>
          </a:p>
        </p:txBody>
      </p:sp>
      <p:sp>
        <p:nvSpPr>
          <p:cNvPr id="201" name="Text Box 201"/>
          <p:cNvSpPr/>
          <p:nvPr>
            <p:ph type="sldImg"/>
          </p:nvPr>
        </p:nvSpPr>
        <p:spPr>
          <a:xfrm>
            <a:off x="381000" y="685800"/>
            <a:ext cx="6096000" cy="3429000"/>
          </a:xfrm>
          <a:prstGeom prst="rect">
            <a:avLst/>
          </a:prstGeom>
        </p:spPr>
      </p:sp>
      <p:sp>
        <p:nvSpPr>
          <p:cNvPr id="202" name="Text Box 202"/>
          <p:cNvSpPr/>
          <p:nvPr>
            <p:ph type="body" idx="1"/>
          </p:nvPr>
        </p:nvSpPr>
        <p:spPr>
          <a:xfrm>
            <a:off x="685800" y="4343400"/>
            <a:ext cx="5486400" cy="4114800"/>
          </a:xfrm>
          <a:prstGeom prst="rect">
            <a:avLst/>
          </a:prstGeom>
          <a:noFill/>
          <a:ln>
            <a:noFill/>
          </a:ln>
        </p:spPr>
        <p:txBody>
          <a:bodyPr wrap="square" lIns="91440" tIns="45720" rIns="91440" bIns="45720" numCol="1" anchor="t"/>
          <a:lstStyl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ext Box 203"/>
          <p:cNvSpPr txBox="1"/>
          <p:nvPr/>
        </p:nvSpPr>
        <p:spPr>
          <a:xfrm>
            <a:off x="0" y="8685212"/>
            <a:ext cx="2971800" cy="457200"/>
          </a:xfrm>
          <a:prstGeom prst="rect">
            <a:avLst/>
          </a:prstGeom>
          <a:noFill/>
          <a:ln>
            <a:noFill/>
          </a:ln>
        </p:spPr>
        <p:txBody>
          <a:bodyPr numCol="1" anchor="b"/>
          <a:lstStyle/>
          <a:p>
            <a:pPr marL="0" indent="0"/>
            <a:r>
              <a:rPr lang="en-US" sz="1200" b="0" dirty="0" smtClean="0">
                <a:latin typeface="Times New Roman" pitchFamily="18" charset="0"/>
                <a:ea typeface="Mangal" pitchFamily="18" charset="0"/>
              </a:rPr>
              <a:t>12.#</a:t>
            </a:r>
            <a:endParaRPr lang="en-US" sz="1200" b="0" dirty="0" smtClean="0">
              <a:latin typeface="Times New Roman" pitchFamily="18" charset="0"/>
              <a:ea typeface="Mangal" pitchFamily="18" charset="0"/>
            </a:endParaRPr>
          </a:p>
        </p:txBody>
      </p:sp>
      <p:sp>
        <p:nvSpPr>
          <p:cNvPr id="204" name="Text Box 204"/>
          <p:cNvSpPr/>
          <p:nvPr>
            <p:ph type="sldImg"/>
          </p:nvPr>
        </p:nvSpPr>
        <p:spPr>
          <a:xfrm>
            <a:off x="381000" y="685800"/>
            <a:ext cx="6096000" cy="3429000"/>
          </a:xfrm>
          <a:prstGeom prst="rect">
            <a:avLst/>
          </a:prstGeom>
        </p:spPr>
      </p:sp>
      <p:sp>
        <p:nvSpPr>
          <p:cNvPr id="205" name="Text Box 205"/>
          <p:cNvSpPr/>
          <p:nvPr>
            <p:ph type="body" idx="1"/>
          </p:nvPr>
        </p:nvSpPr>
        <p:spPr>
          <a:xfrm>
            <a:off x="685800" y="4343400"/>
            <a:ext cx="5486400" cy="4114800"/>
          </a:xfrm>
          <a:prstGeom prst="rect">
            <a:avLst/>
          </a:prstGeom>
          <a:noFill/>
          <a:ln>
            <a:noFill/>
          </a:ln>
        </p:spPr>
        <p:txBody>
          <a:bodyPr wrap="square" lIns="91440" tIns="45720" rIns="91440" bIns="45720" numCol="1" anchor="t"/>
          <a:lstStyl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ext Box 206"/>
          <p:cNvSpPr txBox="1"/>
          <p:nvPr/>
        </p:nvSpPr>
        <p:spPr>
          <a:xfrm>
            <a:off x="0" y="8685212"/>
            <a:ext cx="2971800" cy="457200"/>
          </a:xfrm>
          <a:prstGeom prst="rect">
            <a:avLst/>
          </a:prstGeom>
          <a:noFill/>
          <a:ln>
            <a:noFill/>
          </a:ln>
        </p:spPr>
        <p:txBody>
          <a:bodyPr numCol="1" anchor="b"/>
          <a:lstStyle/>
          <a:p>
            <a:pPr marL="0" indent="0"/>
            <a:r>
              <a:rPr lang="en-US" sz="1200" b="0" dirty="0" smtClean="0">
                <a:latin typeface="Times New Roman" pitchFamily="18" charset="0"/>
                <a:ea typeface="Mangal" pitchFamily="18" charset="0"/>
              </a:rPr>
              <a:t>12.#</a:t>
            </a:r>
            <a:endParaRPr lang="en-US" sz="1200" b="0" dirty="0" smtClean="0">
              <a:latin typeface="Times New Roman" pitchFamily="18" charset="0"/>
              <a:ea typeface="Mangal" pitchFamily="18" charset="0"/>
            </a:endParaRPr>
          </a:p>
        </p:txBody>
      </p:sp>
      <p:sp>
        <p:nvSpPr>
          <p:cNvPr id="207" name="Text Box 207"/>
          <p:cNvSpPr/>
          <p:nvPr>
            <p:ph type="sldImg"/>
          </p:nvPr>
        </p:nvSpPr>
        <p:spPr>
          <a:xfrm>
            <a:off x="381000" y="685800"/>
            <a:ext cx="6096000" cy="3429000"/>
          </a:xfrm>
          <a:prstGeom prst="rect">
            <a:avLst/>
          </a:prstGeom>
        </p:spPr>
      </p:sp>
      <p:sp>
        <p:nvSpPr>
          <p:cNvPr id="208" name="Text Box 208"/>
          <p:cNvSpPr/>
          <p:nvPr>
            <p:ph type="body" idx="1"/>
          </p:nvPr>
        </p:nvSpPr>
        <p:spPr>
          <a:xfrm>
            <a:off x="685800" y="4343400"/>
            <a:ext cx="5486400" cy="4114800"/>
          </a:xfrm>
          <a:prstGeom prst="rect">
            <a:avLst/>
          </a:prstGeom>
          <a:noFill/>
          <a:ln>
            <a:noFill/>
          </a:ln>
        </p:spPr>
        <p:txBody>
          <a:bodyPr wrap="square" lIns="91440" tIns="45720" rIns="91440" bIns="45720" numCol="1" anchor="t"/>
          <a:lstStyl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Text Box 209"/>
          <p:cNvSpPr txBox="1"/>
          <p:nvPr/>
        </p:nvSpPr>
        <p:spPr>
          <a:xfrm>
            <a:off x="0" y="8685212"/>
            <a:ext cx="2971800" cy="457200"/>
          </a:xfrm>
          <a:prstGeom prst="rect">
            <a:avLst/>
          </a:prstGeom>
          <a:noFill/>
          <a:ln>
            <a:noFill/>
          </a:ln>
        </p:spPr>
        <p:txBody>
          <a:bodyPr numCol="1" anchor="b"/>
          <a:lstStyle/>
          <a:p>
            <a:pPr marL="0" indent="0"/>
            <a:r>
              <a:rPr lang="en-US" sz="1200" b="0" dirty="0" smtClean="0">
                <a:latin typeface="Times New Roman" pitchFamily="18" charset="0"/>
                <a:ea typeface="Mangal" pitchFamily="18" charset="0"/>
              </a:rPr>
              <a:t>12.#</a:t>
            </a:r>
            <a:endParaRPr lang="en-US" sz="1200" b="0" dirty="0" smtClean="0">
              <a:latin typeface="Times New Roman" pitchFamily="18" charset="0"/>
              <a:ea typeface="Mangal" pitchFamily="18" charset="0"/>
            </a:endParaRPr>
          </a:p>
        </p:txBody>
      </p:sp>
      <p:sp>
        <p:nvSpPr>
          <p:cNvPr id="210" name="Text Box 210"/>
          <p:cNvSpPr/>
          <p:nvPr>
            <p:ph type="sldImg"/>
          </p:nvPr>
        </p:nvSpPr>
        <p:spPr>
          <a:xfrm>
            <a:off x="381000" y="685800"/>
            <a:ext cx="6096000" cy="3429000"/>
          </a:xfrm>
          <a:prstGeom prst="rect">
            <a:avLst/>
          </a:prstGeom>
        </p:spPr>
      </p:sp>
      <p:sp>
        <p:nvSpPr>
          <p:cNvPr id="211" name="Text Box 211"/>
          <p:cNvSpPr/>
          <p:nvPr>
            <p:ph type="body" idx="1"/>
          </p:nvPr>
        </p:nvSpPr>
        <p:spPr>
          <a:xfrm>
            <a:off x="685800" y="4343400"/>
            <a:ext cx="5486400" cy="4114800"/>
          </a:xfrm>
          <a:prstGeom prst="rect">
            <a:avLst/>
          </a:prstGeom>
          <a:noFill/>
          <a:ln>
            <a:noFill/>
          </a:ln>
        </p:spPr>
        <p:txBody>
          <a:bodyPr wrap="square" lIns="91440" tIns="45720" rIns="91440" bIns="45720" numCol="1" anchor="t"/>
          <a:lstStyl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ext Box 212"/>
          <p:cNvSpPr txBox="1"/>
          <p:nvPr/>
        </p:nvSpPr>
        <p:spPr>
          <a:xfrm>
            <a:off x="0" y="8685212"/>
            <a:ext cx="2971800" cy="457200"/>
          </a:xfrm>
          <a:prstGeom prst="rect">
            <a:avLst/>
          </a:prstGeom>
          <a:noFill/>
          <a:ln>
            <a:noFill/>
          </a:ln>
        </p:spPr>
        <p:txBody>
          <a:bodyPr numCol="1" anchor="b"/>
          <a:lstStyle/>
          <a:p>
            <a:pPr marL="0" indent="0"/>
            <a:r>
              <a:rPr lang="en-US" sz="1200" b="0" dirty="0" smtClean="0">
                <a:latin typeface="Times New Roman" pitchFamily="18" charset="0"/>
                <a:ea typeface="Mangal" pitchFamily="18" charset="0"/>
              </a:rPr>
              <a:t>12.#</a:t>
            </a:r>
            <a:endParaRPr lang="en-US" sz="1200" b="0" dirty="0" smtClean="0">
              <a:latin typeface="Times New Roman" pitchFamily="18" charset="0"/>
              <a:ea typeface="Mangal" pitchFamily="18" charset="0"/>
            </a:endParaRPr>
          </a:p>
        </p:txBody>
      </p:sp>
      <p:sp>
        <p:nvSpPr>
          <p:cNvPr id="213" name="Text Box 213"/>
          <p:cNvSpPr/>
          <p:nvPr>
            <p:ph type="sldImg"/>
          </p:nvPr>
        </p:nvSpPr>
        <p:spPr>
          <a:xfrm>
            <a:off x="381000" y="685800"/>
            <a:ext cx="6096000" cy="3429000"/>
          </a:xfrm>
          <a:prstGeom prst="rect">
            <a:avLst/>
          </a:prstGeom>
        </p:spPr>
      </p:sp>
      <p:sp>
        <p:nvSpPr>
          <p:cNvPr id="214" name="Text Box 214"/>
          <p:cNvSpPr/>
          <p:nvPr>
            <p:ph type="body" idx="1"/>
          </p:nvPr>
        </p:nvSpPr>
        <p:spPr>
          <a:xfrm>
            <a:off x="685800" y="4343400"/>
            <a:ext cx="5486400" cy="4114800"/>
          </a:xfrm>
          <a:prstGeom prst="rect">
            <a:avLst/>
          </a:prstGeom>
          <a:noFill/>
          <a:ln>
            <a:noFill/>
          </a:ln>
        </p:spPr>
        <p:txBody>
          <a:bodyPr wrap="square" lIns="91440" tIns="45720" rIns="91440" bIns="45720" numCol="1" anchor="t"/>
          <a:lstStyle/>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ext Box 215"/>
          <p:cNvSpPr txBox="1"/>
          <p:nvPr/>
        </p:nvSpPr>
        <p:spPr>
          <a:xfrm>
            <a:off x="0" y="8685212"/>
            <a:ext cx="2971800" cy="457200"/>
          </a:xfrm>
          <a:prstGeom prst="rect">
            <a:avLst/>
          </a:prstGeom>
          <a:noFill/>
          <a:ln>
            <a:noFill/>
          </a:ln>
        </p:spPr>
        <p:txBody>
          <a:bodyPr numCol="1" anchor="b"/>
          <a:lstStyle/>
          <a:p>
            <a:pPr marL="0" indent="0"/>
            <a:r>
              <a:rPr lang="en-US" sz="1200" b="0" dirty="0" smtClean="0">
                <a:solidFill>
                  <a:srgbClr val="000000"/>
                </a:solidFill>
                <a:latin typeface="Times New Roman" pitchFamily="18" charset="0"/>
              </a:rPr>
              <a:t>1.#</a:t>
            </a:r>
            <a:endParaRPr lang="en-US" sz="1200" b="0" dirty="0" smtClean="0">
              <a:solidFill>
                <a:srgbClr val="000000"/>
              </a:solidFill>
              <a:latin typeface="Times New Roman" pitchFamily="18" charset="0"/>
            </a:endParaRPr>
          </a:p>
        </p:txBody>
      </p:sp>
      <p:sp>
        <p:nvSpPr>
          <p:cNvPr id="216" name="Text Box 216"/>
          <p:cNvSpPr/>
          <p:nvPr>
            <p:ph type="sldImg"/>
          </p:nvPr>
        </p:nvSpPr>
        <p:spPr>
          <a:xfrm>
            <a:off x="381000" y="685800"/>
            <a:ext cx="6096000" cy="3429000"/>
          </a:xfrm>
          <a:prstGeom prst="rect">
            <a:avLst/>
          </a:prstGeom>
        </p:spPr>
      </p:sp>
      <p:sp>
        <p:nvSpPr>
          <p:cNvPr id="217" name="Text Box 217"/>
          <p:cNvSpPr/>
          <p:nvPr>
            <p:ph type="body" idx="1"/>
          </p:nvPr>
        </p:nvSpPr>
        <p:spPr>
          <a:xfrm>
            <a:off x="685800" y="4343400"/>
            <a:ext cx="5486400" cy="4114800"/>
          </a:xfrm>
          <a:prstGeom prst="rect">
            <a:avLst/>
          </a:prstGeom>
          <a:noFill/>
          <a:ln>
            <a:noFill/>
          </a:ln>
        </p:spPr>
        <p:txBody>
          <a:bodyPr wrap="square" lIns="91440" tIns="45720" rIns="91440" bIns="45720" numCol="1" anchor="t"/>
          <a:lstStyl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ext Box 218"/>
          <p:cNvSpPr txBox="1"/>
          <p:nvPr/>
        </p:nvSpPr>
        <p:spPr>
          <a:xfrm>
            <a:off x="0" y="8685212"/>
            <a:ext cx="2971800" cy="457200"/>
          </a:xfrm>
          <a:prstGeom prst="rect">
            <a:avLst/>
          </a:prstGeom>
          <a:noFill/>
          <a:ln>
            <a:noFill/>
          </a:ln>
        </p:spPr>
        <p:txBody>
          <a:bodyPr numCol="1" anchor="b"/>
          <a:lstStyle/>
          <a:p>
            <a:pPr marL="0" indent="0"/>
            <a:r>
              <a:rPr lang="en-US" sz="1200" b="0" dirty="0" smtClean="0">
                <a:solidFill>
                  <a:srgbClr val="000000"/>
                </a:solidFill>
                <a:latin typeface="Times New Roman" pitchFamily="18" charset="0"/>
              </a:rPr>
              <a:t>1.#</a:t>
            </a:r>
            <a:endParaRPr lang="en-US" sz="1200" b="0" dirty="0" smtClean="0">
              <a:solidFill>
                <a:srgbClr val="000000"/>
              </a:solidFill>
              <a:latin typeface="Times New Roman" pitchFamily="18" charset="0"/>
            </a:endParaRPr>
          </a:p>
        </p:txBody>
      </p:sp>
      <p:sp>
        <p:nvSpPr>
          <p:cNvPr id="219" name="Text Box 219"/>
          <p:cNvSpPr/>
          <p:nvPr>
            <p:ph type="sldImg"/>
          </p:nvPr>
        </p:nvSpPr>
        <p:spPr>
          <a:xfrm>
            <a:off x="381000" y="685800"/>
            <a:ext cx="6096000" cy="3429000"/>
          </a:xfrm>
          <a:prstGeom prst="rect">
            <a:avLst/>
          </a:prstGeom>
        </p:spPr>
      </p:sp>
      <p:sp>
        <p:nvSpPr>
          <p:cNvPr id="220" name="Text Box 220"/>
          <p:cNvSpPr/>
          <p:nvPr>
            <p:ph type="body" idx="1"/>
          </p:nvPr>
        </p:nvSpPr>
        <p:spPr>
          <a:xfrm>
            <a:off x="685800" y="4343400"/>
            <a:ext cx="5486400" cy="4114800"/>
          </a:xfrm>
          <a:prstGeom prst="rect">
            <a:avLst/>
          </a:prstGeom>
          <a:noFill/>
          <a:ln>
            <a:noFill/>
          </a:ln>
        </p:spPr>
        <p:txBody>
          <a:bodyPr wrap="square" lIns="91440" tIns="45720" rIns="91440" bIns="45720" numCol="1" anchor="t"/>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 Box 167"/>
          <p:cNvSpPr txBox="1"/>
          <p:nvPr/>
        </p:nvSpPr>
        <p:spPr>
          <a:xfrm>
            <a:off x="0" y="8685212"/>
            <a:ext cx="2971800" cy="457200"/>
          </a:xfrm>
          <a:prstGeom prst="rect">
            <a:avLst/>
          </a:prstGeom>
          <a:noFill/>
          <a:ln>
            <a:noFill/>
          </a:ln>
        </p:spPr>
        <p:txBody>
          <a:bodyPr numCol="1" anchor="b"/>
          <a:lstStyle/>
          <a:p>
            <a:pPr marL="0" indent="0"/>
            <a:r>
              <a:rPr lang="en-US" sz="1200" b="0" dirty="0" smtClean="0">
                <a:latin typeface="Times New Roman" pitchFamily="18" charset="0"/>
              </a:rPr>
              <a:t>1.#</a:t>
            </a:r>
            <a:endParaRPr lang="en-US" sz="1200" b="0" dirty="0" smtClean="0">
              <a:latin typeface="Times New Roman" pitchFamily="18" charset="0"/>
            </a:endParaRPr>
          </a:p>
        </p:txBody>
      </p:sp>
      <p:sp>
        <p:nvSpPr>
          <p:cNvPr id="168" name="Text Box 168"/>
          <p:cNvSpPr/>
          <p:nvPr>
            <p:ph type="sldImg"/>
          </p:nvPr>
        </p:nvSpPr>
        <p:spPr>
          <a:xfrm>
            <a:off x="381000" y="685800"/>
            <a:ext cx="6096000" cy="3429000"/>
          </a:xfrm>
          <a:prstGeom prst="rect">
            <a:avLst/>
          </a:prstGeom>
        </p:spPr>
      </p:sp>
      <p:sp>
        <p:nvSpPr>
          <p:cNvPr id="169" name="Text Box 169"/>
          <p:cNvSpPr/>
          <p:nvPr>
            <p:ph type="body" idx="1"/>
          </p:nvPr>
        </p:nvSpPr>
        <p:spPr>
          <a:xfrm>
            <a:off x="685800" y="4343400"/>
            <a:ext cx="5486400" cy="4114800"/>
          </a:xfrm>
          <a:prstGeom prst="rect">
            <a:avLst/>
          </a:prstGeom>
          <a:noFill/>
          <a:ln>
            <a:noFill/>
          </a:ln>
        </p:spPr>
        <p:txBody>
          <a:bodyPr wrap="square" lIns="91440" tIns="45720" rIns="91440" bIns="45720" numCol="1" anchor="t"/>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 Box 170"/>
          <p:cNvSpPr txBox="1"/>
          <p:nvPr/>
        </p:nvSpPr>
        <p:spPr>
          <a:xfrm>
            <a:off x="0" y="8685212"/>
            <a:ext cx="2971800" cy="457200"/>
          </a:xfrm>
          <a:prstGeom prst="rect">
            <a:avLst/>
          </a:prstGeom>
          <a:noFill/>
          <a:ln>
            <a:noFill/>
          </a:ln>
        </p:spPr>
        <p:txBody>
          <a:bodyPr numCol="1" anchor="b"/>
          <a:lstStyle/>
          <a:p>
            <a:pPr marL="0" indent="0"/>
            <a:r>
              <a:rPr lang="en-US" sz="1200" b="0" dirty="0" smtClean="0">
                <a:latin typeface="Times New Roman" pitchFamily="18" charset="0"/>
                <a:ea typeface="Mangal" pitchFamily="18" charset="0"/>
              </a:rPr>
              <a:t>12.#</a:t>
            </a:r>
            <a:endParaRPr lang="en-US" sz="1200" b="0" dirty="0" smtClean="0">
              <a:latin typeface="Times New Roman" pitchFamily="18" charset="0"/>
              <a:ea typeface="Mangal" pitchFamily="18" charset="0"/>
            </a:endParaRPr>
          </a:p>
        </p:txBody>
      </p:sp>
      <p:sp>
        <p:nvSpPr>
          <p:cNvPr id="171" name="Text Box 171"/>
          <p:cNvSpPr/>
          <p:nvPr>
            <p:ph type="sldImg"/>
          </p:nvPr>
        </p:nvSpPr>
        <p:spPr>
          <a:xfrm>
            <a:off x="381000" y="685800"/>
            <a:ext cx="6096000" cy="3429000"/>
          </a:xfrm>
          <a:prstGeom prst="rect">
            <a:avLst/>
          </a:prstGeom>
        </p:spPr>
      </p:sp>
      <p:sp>
        <p:nvSpPr>
          <p:cNvPr id="172" name="Text Box 172"/>
          <p:cNvSpPr/>
          <p:nvPr>
            <p:ph type="body" idx="1"/>
          </p:nvPr>
        </p:nvSpPr>
        <p:spPr>
          <a:xfrm>
            <a:off x="685800" y="4343400"/>
            <a:ext cx="5486400" cy="4114800"/>
          </a:xfrm>
          <a:prstGeom prst="rect">
            <a:avLst/>
          </a:prstGeom>
          <a:noFill/>
          <a:ln>
            <a:noFill/>
          </a:ln>
        </p:spPr>
        <p:txBody>
          <a:bodyPr wrap="square" lIns="91440" tIns="45720" rIns="91440" bIns="45720" numCol="1" anchor="t"/>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 Box 173"/>
          <p:cNvSpPr txBox="1"/>
          <p:nvPr/>
        </p:nvSpPr>
        <p:spPr>
          <a:xfrm>
            <a:off x="0" y="8685212"/>
            <a:ext cx="2971800" cy="457200"/>
          </a:xfrm>
          <a:prstGeom prst="rect">
            <a:avLst/>
          </a:prstGeom>
          <a:noFill/>
          <a:ln>
            <a:noFill/>
          </a:ln>
        </p:spPr>
        <p:txBody>
          <a:bodyPr numCol="1" anchor="b"/>
          <a:lstStyle/>
          <a:p>
            <a:pPr marL="0" indent="0"/>
            <a:r>
              <a:rPr lang="en-US" sz="1200" b="0" dirty="0" smtClean="0">
                <a:latin typeface="Times New Roman" pitchFamily="18" charset="0"/>
                <a:ea typeface="Mangal" pitchFamily="18" charset="0"/>
              </a:rPr>
              <a:t>12.#</a:t>
            </a:r>
            <a:endParaRPr lang="en-US" sz="1200" b="0" dirty="0" smtClean="0">
              <a:latin typeface="Times New Roman" pitchFamily="18" charset="0"/>
              <a:ea typeface="Mangal" pitchFamily="18" charset="0"/>
            </a:endParaRPr>
          </a:p>
        </p:txBody>
      </p:sp>
      <p:sp>
        <p:nvSpPr>
          <p:cNvPr id="174" name="Text Box 174"/>
          <p:cNvSpPr/>
          <p:nvPr>
            <p:ph type="sldImg"/>
          </p:nvPr>
        </p:nvSpPr>
        <p:spPr>
          <a:xfrm>
            <a:off x="381000" y="685800"/>
            <a:ext cx="6096000" cy="3429000"/>
          </a:xfrm>
          <a:prstGeom prst="rect">
            <a:avLst/>
          </a:prstGeom>
        </p:spPr>
      </p:sp>
      <p:sp>
        <p:nvSpPr>
          <p:cNvPr id="175" name="Text Box 175"/>
          <p:cNvSpPr/>
          <p:nvPr>
            <p:ph type="body" idx="1"/>
          </p:nvPr>
        </p:nvSpPr>
        <p:spPr>
          <a:xfrm>
            <a:off x="685800" y="4343400"/>
            <a:ext cx="5486400" cy="4114800"/>
          </a:xfrm>
          <a:prstGeom prst="rect">
            <a:avLst/>
          </a:prstGeom>
          <a:noFill/>
          <a:ln>
            <a:noFill/>
          </a:ln>
        </p:spPr>
        <p:txBody>
          <a:bodyPr wrap="square" lIns="91440" tIns="45720" rIns="91440" bIns="45720" numCol="1" anchor="t"/>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ext Box 176"/>
          <p:cNvSpPr txBox="1"/>
          <p:nvPr/>
        </p:nvSpPr>
        <p:spPr>
          <a:xfrm>
            <a:off x="0" y="8685212"/>
            <a:ext cx="2971800" cy="457200"/>
          </a:xfrm>
          <a:prstGeom prst="rect">
            <a:avLst/>
          </a:prstGeom>
          <a:noFill/>
          <a:ln>
            <a:noFill/>
          </a:ln>
        </p:spPr>
        <p:txBody>
          <a:bodyPr numCol="1" anchor="b"/>
          <a:lstStyle/>
          <a:p>
            <a:pPr marL="0" indent="0"/>
            <a:r>
              <a:rPr lang="en-US" sz="1200" b="0" dirty="0" smtClean="0">
                <a:latin typeface="Times New Roman" pitchFamily="18" charset="0"/>
                <a:ea typeface="Mangal" pitchFamily="18" charset="0"/>
              </a:rPr>
              <a:t>12.#</a:t>
            </a:r>
            <a:endParaRPr lang="en-US" sz="1200" b="0" dirty="0" smtClean="0">
              <a:latin typeface="Times New Roman" pitchFamily="18" charset="0"/>
              <a:ea typeface="Mangal" pitchFamily="18" charset="0"/>
            </a:endParaRPr>
          </a:p>
        </p:txBody>
      </p:sp>
      <p:sp>
        <p:nvSpPr>
          <p:cNvPr id="177" name="Text Box 177"/>
          <p:cNvSpPr/>
          <p:nvPr>
            <p:ph type="sldImg"/>
          </p:nvPr>
        </p:nvSpPr>
        <p:spPr>
          <a:xfrm>
            <a:off x="381000" y="685800"/>
            <a:ext cx="6096000" cy="3429000"/>
          </a:xfrm>
          <a:prstGeom prst="rect">
            <a:avLst/>
          </a:prstGeom>
        </p:spPr>
      </p:sp>
      <p:sp>
        <p:nvSpPr>
          <p:cNvPr id="178" name="Text Box 178"/>
          <p:cNvSpPr/>
          <p:nvPr>
            <p:ph type="body" idx="1"/>
          </p:nvPr>
        </p:nvSpPr>
        <p:spPr>
          <a:xfrm>
            <a:off x="685800" y="4343400"/>
            <a:ext cx="5486400" cy="4114800"/>
          </a:xfrm>
          <a:prstGeom prst="rect">
            <a:avLst/>
          </a:prstGeom>
          <a:noFill/>
          <a:ln>
            <a:noFill/>
          </a:ln>
        </p:spPr>
        <p:txBody>
          <a:bodyPr wrap="square" lIns="91440" tIns="45720" rIns="91440" bIns="45720" numCol="1" anchor="t"/>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 Box 179"/>
          <p:cNvSpPr txBox="1"/>
          <p:nvPr/>
        </p:nvSpPr>
        <p:spPr>
          <a:xfrm>
            <a:off x="0" y="8685212"/>
            <a:ext cx="2971800" cy="457200"/>
          </a:xfrm>
          <a:prstGeom prst="rect">
            <a:avLst/>
          </a:prstGeom>
          <a:noFill/>
          <a:ln>
            <a:noFill/>
          </a:ln>
        </p:spPr>
        <p:txBody>
          <a:bodyPr numCol="1" anchor="b"/>
          <a:lstStyle/>
          <a:p>
            <a:pPr marL="0" indent="0"/>
            <a:r>
              <a:rPr lang="en-US" sz="1200" b="0" dirty="0" smtClean="0">
                <a:latin typeface="Times New Roman" pitchFamily="18" charset="0"/>
                <a:ea typeface="Mangal" pitchFamily="18" charset="0"/>
              </a:rPr>
              <a:t>12.#</a:t>
            </a:r>
            <a:endParaRPr lang="en-US" sz="1200" b="0" dirty="0" smtClean="0">
              <a:latin typeface="Times New Roman" pitchFamily="18" charset="0"/>
              <a:ea typeface="Mangal" pitchFamily="18" charset="0"/>
            </a:endParaRPr>
          </a:p>
        </p:txBody>
      </p:sp>
      <p:sp>
        <p:nvSpPr>
          <p:cNvPr id="180" name="Text Box 180"/>
          <p:cNvSpPr/>
          <p:nvPr>
            <p:ph type="sldImg"/>
          </p:nvPr>
        </p:nvSpPr>
        <p:spPr>
          <a:xfrm>
            <a:off x="381000" y="685800"/>
            <a:ext cx="6096000" cy="3429000"/>
          </a:xfrm>
          <a:prstGeom prst="rect">
            <a:avLst/>
          </a:prstGeom>
        </p:spPr>
      </p:sp>
      <p:sp>
        <p:nvSpPr>
          <p:cNvPr id="181" name="Text Box 181"/>
          <p:cNvSpPr/>
          <p:nvPr>
            <p:ph type="body" idx="1"/>
          </p:nvPr>
        </p:nvSpPr>
        <p:spPr>
          <a:xfrm>
            <a:off x="685800" y="4343400"/>
            <a:ext cx="5486400" cy="4114800"/>
          </a:xfrm>
          <a:prstGeom prst="rect">
            <a:avLst/>
          </a:prstGeom>
          <a:noFill/>
          <a:ln>
            <a:noFill/>
          </a:ln>
        </p:spPr>
        <p:txBody>
          <a:bodyPr wrap="square" lIns="91440" tIns="45720" rIns="91440" bIns="45720" numCol="1" anchor="t"/>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 Box 182"/>
          <p:cNvSpPr txBox="1"/>
          <p:nvPr/>
        </p:nvSpPr>
        <p:spPr>
          <a:xfrm>
            <a:off x="0" y="8685212"/>
            <a:ext cx="2971800" cy="457200"/>
          </a:xfrm>
          <a:prstGeom prst="rect">
            <a:avLst/>
          </a:prstGeom>
          <a:noFill/>
          <a:ln>
            <a:noFill/>
          </a:ln>
        </p:spPr>
        <p:txBody>
          <a:bodyPr numCol="1" anchor="b"/>
          <a:lstStyle/>
          <a:p>
            <a:pPr marL="0" indent="0"/>
            <a:r>
              <a:rPr lang="en-US" sz="1200" b="0" dirty="0" smtClean="0">
                <a:latin typeface="Times New Roman" pitchFamily="18" charset="0"/>
                <a:ea typeface="Mangal" pitchFamily="18" charset="0"/>
              </a:rPr>
              <a:t>12.#</a:t>
            </a:r>
            <a:endParaRPr lang="en-US" sz="1200" b="0" dirty="0" smtClean="0">
              <a:latin typeface="Times New Roman" pitchFamily="18" charset="0"/>
              <a:ea typeface="Mangal" pitchFamily="18" charset="0"/>
            </a:endParaRPr>
          </a:p>
        </p:txBody>
      </p:sp>
      <p:sp>
        <p:nvSpPr>
          <p:cNvPr id="183" name="Text Box 183"/>
          <p:cNvSpPr/>
          <p:nvPr>
            <p:ph type="sldImg"/>
          </p:nvPr>
        </p:nvSpPr>
        <p:spPr>
          <a:xfrm>
            <a:off x="381000" y="685800"/>
            <a:ext cx="6096000" cy="3429000"/>
          </a:xfrm>
          <a:prstGeom prst="rect">
            <a:avLst/>
          </a:prstGeom>
        </p:spPr>
      </p:sp>
      <p:sp>
        <p:nvSpPr>
          <p:cNvPr id="184" name="Text Box 184"/>
          <p:cNvSpPr/>
          <p:nvPr>
            <p:ph type="body" idx="1"/>
          </p:nvPr>
        </p:nvSpPr>
        <p:spPr>
          <a:xfrm>
            <a:off x="685800" y="4343400"/>
            <a:ext cx="5486400" cy="4114800"/>
          </a:xfrm>
          <a:prstGeom prst="rect">
            <a:avLst/>
          </a:prstGeom>
          <a:noFill/>
          <a:ln>
            <a:noFill/>
          </a:ln>
        </p:spPr>
        <p:txBody>
          <a:bodyPr wrap="square" lIns="91440" tIns="45720" rIns="91440" bIns="45720" numCol="1" anchor="t"/>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 Box 185"/>
          <p:cNvSpPr txBox="1"/>
          <p:nvPr/>
        </p:nvSpPr>
        <p:spPr>
          <a:xfrm>
            <a:off x="0" y="8685212"/>
            <a:ext cx="2971800" cy="457200"/>
          </a:xfrm>
          <a:prstGeom prst="rect">
            <a:avLst/>
          </a:prstGeom>
          <a:noFill/>
          <a:ln>
            <a:noFill/>
          </a:ln>
        </p:spPr>
        <p:txBody>
          <a:bodyPr numCol="1" anchor="b"/>
          <a:lstStyle/>
          <a:p>
            <a:pPr marL="0" indent="0"/>
            <a:r>
              <a:rPr lang="en-US" sz="1200" b="0" dirty="0" smtClean="0">
                <a:latin typeface="Times New Roman" pitchFamily="18" charset="0"/>
                <a:ea typeface="Mangal" pitchFamily="18" charset="0"/>
              </a:rPr>
              <a:t>12.#</a:t>
            </a:r>
            <a:endParaRPr lang="en-US" sz="1200" b="0" dirty="0" smtClean="0">
              <a:latin typeface="Times New Roman" pitchFamily="18" charset="0"/>
              <a:ea typeface="Mangal" pitchFamily="18" charset="0"/>
            </a:endParaRPr>
          </a:p>
        </p:txBody>
      </p:sp>
      <p:sp>
        <p:nvSpPr>
          <p:cNvPr id="186" name="Text Box 186"/>
          <p:cNvSpPr/>
          <p:nvPr>
            <p:ph type="sldImg"/>
          </p:nvPr>
        </p:nvSpPr>
        <p:spPr>
          <a:xfrm>
            <a:off x="381000" y="685800"/>
            <a:ext cx="6096000" cy="3429000"/>
          </a:xfrm>
          <a:prstGeom prst="rect">
            <a:avLst/>
          </a:prstGeom>
        </p:spPr>
      </p:sp>
      <p:sp>
        <p:nvSpPr>
          <p:cNvPr id="187" name="Text Box 187"/>
          <p:cNvSpPr/>
          <p:nvPr>
            <p:ph type="body" idx="1"/>
          </p:nvPr>
        </p:nvSpPr>
        <p:spPr>
          <a:xfrm>
            <a:off x="685800" y="4343400"/>
            <a:ext cx="5486400" cy="4114800"/>
          </a:xfrm>
          <a:prstGeom prst="rect">
            <a:avLst/>
          </a:prstGeom>
          <a:noFill/>
          <a:ln>
            <a:noFill/>
          </a:ln>
        </p:spPr>
        <p:txBody>
          <a:bodyPr wrap="square" lIns="91440" tIns="45720" rIns="91440" bIns="45720" numCol="1" anchor="t"/>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 Box 188"/>
          <p:cNvSpPr txBox="1"/>
          <p:nvPr/>
        </p:nvSpPr>
        <p:spPr>
          <a:xfrm>
            <a:off x="0" y="8685212"/>
            <a:ext cx="2971800" cy="457200"/>
          </a:xfrm>
          <a:prstGeom prst="rect">
            <a:avLst/>
          </a:prstGeom>
          <a:noFill/>
          <a:ln>
            <a:noFill/>
          </a:ln>
        </p:spPr>
        <p:txBody>
          <a:bodyPr numCol="1" anchor="b"/>
          <a:lstStyle/>
          <a:p>
            <a:pPr marL="0" indent="0"/>
            <a:r>
              <a:rPr lang="en-US" sz="1200" b="0" dirty="0" smtClean="0">
                <a:latin typeface="Times New Roman" pitchFamily="18" charset="0"/>
                <a:ea typeface="Mangal" pitchFamily="18" charset="0"/>
              </a:rPr>
              <a:t>12.#</a:t>
            </a:r>
            <a:endParaRPr lang="en-US" sz="1200" b="0" dirty="0" smtClean="0">
              <a:latin typeface="Times New Roman" pitchFamily="18" charset="0"/>
              <a:ea typeface="Mangal" pitchFamily="18" charset="0"/>
            </a:endParaRPr>
          </a:p>
        </p:txBody>
      </p:sp>
      <p:sp>
        <p:nvSpPr>
          <p:cNvPr id="189" name="Text Box 189"/>
          <p:cNvSpPr/>
          <p:nvPr>
            <p:ph type="sldImg"/>
          </p:nvPr>
        </p:nvSpPr>
        <p:spPr>
          <a:xfrm>
            <a:off x="381000" y="685800"/>
            <a:ext cx="6096000" cy="3429000"/>
          </a:xfrm>
          <a:prstGeom prst="rect">
            <a:avLst/>
          </a:prstGeom>
        </p:spPr>
      </p:sp>
      <p:sp>
        <p:nvSpPr>
          <p:cNvPr id="190" name="Text Box 190"/>
          <p:cNvSpPr/>
          <p:nvPr>
            <p:ph type="body" idx="1"/>
          </p:nvPr>
        </p:nvSpPr>
        <p:spPr>
          <a:xfrm>
            <a:off x="685800" y="4343400"/>
            <a:ext cx="5486400" cy="4114800"/>
          </a:xfrm>
          <a:prstGeom prst="rect">
            <a:avLst/>
          </a:prstGeom>
          <a:noFill/>
          <a:ln>
            <a:noFill/>
          </a:ln>
        </p:spPr>
        <p:txBody>
          <a:bodyPr wrap="square" lIns="91440" tIns="45720" rIns="91440" bIns="45720" numCol="1" anchor="t"/>
          <a:lstStyl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numCol="1"/>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numCol="1"/>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numCol="1"/>
          <a:lstStyle>
            <a:lvl1pPr>
              <a:defRPr/>
            </a:lvl1pPr>
          </a:lstStyle>
          <a:p>
            <a:endParaRPr lang="en-US"/>
          </a:p>
        </p:txBody>
      </p:sp>
      <p:sp>
        <p:nvSpPr>
          <p:cNvPr id="5" name="Footer Placeholder 4"/>
          <p:cNvSpPr>
            <a:spLocks noGrp="1"/>
          </p:cNvSpPr>
          <p:nvPr>
            <p:ph type="ftr" sz="quarter" idx="11"/>
          </p:nvPr>
        </p:nvSpPr>
        <p:spPr/>
        <p:txBody>
          <a:bodyPr numCol="1"/>
          <a:lstStyle>
            <a:lvl1pPr>
              <a:defRPr/>
            </a:lvl1pPr>
          </a:lstStyle>
          <a:p>
            <a:endParaRPr lang="en-US"/>
          </a:p>
        </p:txBody>
      </p:sp>
      <p:sp>
        <p:nvSpPr>
          <p:cNvPr id="6" name="Slide Number Placeholder 5"/>
          <p:cNvSpPr>
            <a:spLocks noGrp="1"/>
          </p:cNvSpPr>
          <p:nvPr>
            <p:ph type="sldNum" sz="quarter" idx="12"/>
          </p:nvPr>
        </p:nvSpPr>
        <p:spPr/>
        <p:txBody>
          <a:bodyPr numCol="1"/>
          <a:lstStyle>
            <a:lvl1pPr>
              <a:defRPr/>
            </a:lvl1pPr>
          </a:lstStyle>
          <a:p>
            <a:fld id="{C9600221-B624-45B7-9E68-D1D79752583D}"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numCol="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numCol="1"/>
          <a:lstStyle>
            <a:lvl1pPr>
              <a:defRPr/>
            </a:lvl1pPr>
          </a:lstStyle>
          <a:p>
            <a:endParaRPr lang="en-US"/>
          </a:p>
        </p:txBody>
      </p:sp>
      <p:sp>
        <p:nvSpPr>
          <p:cNvPr id="5" name="Footer Placeholder 4"/>
          <p:cNvSpPr>
            <a:spLocks noGrp="1"/>
          </p:cNvSpPr>
          <p:nvPr>
            <p:ph type="ftr" sz="quarter" idx="11"/>
          </p:nvPr>
        </p:nvSpPr>
        <p:spPr/>
        <p:txBody>
          <a:bodyPr numCol="1"/>
          <a:lstStyle>
            <a:lvl1pPr>
              <a:defRPr/>
            </a:lvl1pPr>
          </a:lstStyle>
          <a:p>
            <a:endParaRPr lang="en-US"/>
          </a:p>
        </p:txBody>
      </p:sp>
      <p:sp>
        <p:nvSpPr>
          <p:cNvPr id="6" name="Slide Number Placeholder 5"/>
          <p:cNvSpPr>
            <a:spLocks noGrp="1"/>
          </p:cNvSpPr>
          <p:nvPr>
            <p:ph type="sldNum" sz="quarter" idx="12"/>
          </p:nvPr>
        </p:nvSpPr>
        <p:spPr/>
        <p:txBody>
          <a:bodyPr numCol="1"/>
          <a:lstStyle>
            <a:lvl1pPr>
              <a:defRPr/>
            </a:lvl1pPr>
          </a:lstStyle>
          <a:p>
            <a:fld id="{C543D10D-1B83-4EE9-8835-AFAF7628ADB8}"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numCol="1"/>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numCol="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numCol="1"/>
          <a:lstStyle>
            <a:lvl1pPr>
              <a:defRPr/>
            </a:lvl1pPr>
          </a:lstStyle>
          <a:p>
            <a:endParaRPr lang="en-US"/>
          </a:p>
        </p:txBody>
      </p:sp>
      <p:sp>
        <p:nvSpPr>
          <p:cNvPr id="5" name="Footer Placeholder 4"/>
          <p:cNvSpPr>
            <a:spLocks noGrp="1"/>
          </p:cNvSpPr>
          <p:nvPr>
            <p:ph type="ftr" sz="quarter" idx="11"/>
          </p:nvPr>
        </p:nvSpPr>
        <p:spPr/>
        <p:txBody>
          <a:bodyPr numCol="1"/>
          <a:lstStyle>
            <a:lvl1pPr>
              <a:defRPr/>
            </a:lvl1pPr>
          </a:lstStyle>
          <a:p>
            <a:endParaRPr lang="en-US"/>
          </a:p>
        </p:txBody>
      </p:sp>
      <p:sp>
        <p:nvSpPr>
          <p:cNvPr id="6" name="Slide Number Placeholder 5"/>
          <p:cNvSpPr>
            <a:spLocks noGrp="1"/>
          </p:cNvSpPr>
          <p:nvPr>
            <p:ph type="sldNum" sz="quarter" idx="12"/>
          </p:nvPr>
        </p:nvSpPr>
        <p:spPr/>
        <p:txBody>
          <a:bodyPr numCol="1"/>
          <a:lstStyle>
            <a:lvl1pPr>
              <a:defRPr/>
            </a:lvl1pPr>
          </a:lstStyle>
          <a:p>
            <a:fld id="{8A0F8399-60D2-4F5D-9CEE-64FA3803ED83}"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numCol="1"/>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numCol="1"/>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numCol="1"/>
          <a:lstStyle>
            <a:lvl1pPr>
              <a:defRPr/>
            </a:lvl1pPr>
          </a:lstStyle>
          <a:p>
            <a:endParaRPr lang="en-US"/>
          </a:p>
        </p:txBody>
      </p:sp>
      <p:sp>
        <p:nvSpPr>
          <p:cNvPr id="5" name="Footer Placeholder 4"/>
          <p:cNvSpPr>
            <a:spLocks noGrp="1"/>
          </p:cNvSpPr>
          <p:nvPr>
            <p:ph type="ftr" sz="quarter" idx="11"/>
          </p:nvPr>
        </p:nvSpPr>
        <p:spPr/>
        <p:txBody>
          <a:bodyPr numCol="1"/>
          <a:lstStyle>
            <a:lvl1pPr>
              <a:defRPr/>
            </a:lvl1pPr>
          </a:lstStyle>
          <a:p>
            <a:endParaRPr lang="en-US"/>
          </a:p>
        </p:txBody>
      </p:sp>
      <p:sp>
        <p:nvSpPr>
          <p:cNvPr id="6" name="Slide Number Placeholder 5"/>
          <p:cNvSpPr>
            <a:spLocks noGrp="1"/>
          </p:cNvSpPr>
          <p:nvPr>
            <p:ph type="sldNum" sz="quarter" idx="12"/>
          </p:nvPr>
        </p:nvSpPr>
        <p:spPr/>
        <p:txBody>
          <a:bodyPr numCol="1"/>
          <a:lstStyle>
            <a:lvl1pPr>
              <a:defRPr/>
            </a:lvl1pPr>
          </a:lstStyle>
          <a:p>
            <a:fld id="{C9600221-B624-45B7-9E68-D1D79752583D}"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p:nvPr>
        </p:nvSpPr>
        <p:spPr/>
        <p:txBody>
          <a:bodyPr numCol="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numCol="1"/>
          <a:lstStyle>
            <a:lvl1pPr>
              <a:defRPr/>
            </a:lvl1pPr>
          </a:lstStyle>
          <a:p>
            <a:endParaRPr lang="en-US"/>
          </a:p>
        </p:txBody>
      </p:sp>
      <p:sp>
        <p:nvSpPr>
          <p:cNvPr id="5" name="Footer Placeholder 4"/>
          <p:cNvSpPr>
            <a:spLocks noGrp="1"/>
          </p:cNvSpPr>
          <p:nvPr>
            <p:ph type="ftr" sz="quarter" idx="11"/>
          </p:nvPr>
        </p:nvSpPr>
        <p:spPr/>
        <p:txBody>
          <a:bodyPr numCol="1"/>
          <a:lstStyle>
            <a:lvl1pPr>
              <a:defRPr/>
            </a:lvl1pPr>
          </a:lstStyle>
          <a:p>
            <a:endParaRPr lang="en-US"/>
          </a:p>
        </p:txBody>
      </p:sp>
      <p:sp>
        <p:nvSpPr>
          <p:cNvPr id="6" name="Slide Number Placeholder 5"/>
          <p:cNvSpPr>
            <a:spLocks noGrp="1"/>
          </p:cNvSpPr>
          <p:nvPr>
            <p:ph type="sldNum" sz="quarter" idx="12"/>
          </p:nvPr>
        </p:nvSpPr>
        <p:spPr/>
        <p:txBody>
          <a:bodyPr numCol="1"/>
          <a:lstStyle>
            <a:lvl1pPr>
              <a:defRPr/>
            </a:lvl1pPr>
          </a:lstStyle>
          <a:p>
            <a:fld id="{A5BC7F78-48E6-4BBC-B0E1-56BD2A17FC9C}"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numCol="1"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numCol="1"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numCol="1"/>
          <a:lstStyle/>
          <a:p>
            <a:fld id="{4E83BA4B-50FE-4B84-AE64-D7F085A2A31A}" type="datetimeFigureOut">
              <a:rPr lang="en-US" smtClean="0"/>
            </a:fld>
            <a:endParaRPr lang="en-US"/>
          </a:p>
        </p:txBody>
      </p:sp>
      <p:sp>
        <p:nvSpPr>
          <p:cNvPr id="5" name="Footer Placeholder 4"/>
          <p:cNvSpPr>
            <a:spLocks noGrp="1"/>
          </p:cNvSpPr>
          <p:nvPr>
            <p:ph type="ftr" sz="quarter" idx="11"/>
          </p:nvPr>
        </p:nvSpPr>
        <p:spPr/>
        <p:txBody>
          <a:bodyPr numCol="1"/>
          <a:lstStyle/>
          <a:p>
            <a:endParaRPr lang="en-US"/>
          </a:p>
        </p:txBody>
      </p:sp>
      <p:sp>
        <p:nvSpPr>
          <p:cNvPr id="6" name="Slide Number Placeholder 5"/>
          <p:cNvSpPr>
            <a:spLocks noGrp="1"/>
          </p:cNvSpPr>
          <p:nvPr>
            <p:ph type="sldNum" sz="quarter" idx="12"/>
          </p:nvPr>
        </p:nvSpPr>
        <p:spPr/>
        <p:txBody>
          <a:bodyPr numCol="1"/>
          <a:lstStyle/>
          <a:p>
            <a:fld id="{FD6B306A-339E-4A68-B601-FE88844A1F9D}"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numCol="1"/>
          <a:lstStyle>
            <a:lvl1pPr>
              <a:defRPr/>
            </a:lvl1pPr>
          </a:lstStyle>
          <a:p>
            <a:endParaRPr lang="en-US"/>
          </a:p>
        </p:txBody>
      </p:sp>
      <p:sp>
        <p:nvSpPr>
          <p:cNvPr id="6" name="Footer Placeholder 5"/>
          <p:cNvSpPr>
            <a:spLocks noGrp="1"/>
          </p:cNvSpPr>
          <p:nvPr>
            <p:ph type="ftr" sz="quarter" idx="11"/>
          </p:nvPr>
        </p:nvSpPr>
        <p:spPr/>
        <p:txBody>
          <a:bodyPr numCol="1"/>
          <a:lstStyle>
            <a:lvl1pPr>
              <a:defRPr/>
            </a:lvl1pPr>
          </a:lstStyle>
          <a:p>
            <a:endParaRPr lang="en-US"/>
          </a:p>
        </p:txBody>
      </p:sp>
      <p:sp>
        <p:nvSpPr>
          <p:cNvPr id="7" name="Slide Number Placeholder 6"/>
          <p:cNvSpPr>
            <a:spLocks noGrp="1"/>
          </p:cNvSpPr>
          <p:nvPr>
            <p:ph type="sldNum" sz="quarter" idx="12"/>
          </p:nvPr>
        </p:nvSpPr>
        <p:spPr/>
        <p:txBody>
          <a:bodyPr numCol="1"/>
          <a:lstStyle>
            <a:lvl1pPr>
              <a:defRPr/>
            </a:lvl1pPr>
          </a:lstStyle>
          <a:p>
            <a:fld id="{146B05A8-4507-4941-A8ED-92C83DD237DC}" type="slidenum">
              <a:rPr lang="en-US"/>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numCol="1"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numCol="1"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numCol="1"/>
          <a:lstStyle/>
          <a:p>
            <a:fld id="{4E83BA4B-50FE-4B84-AE64-D7F085A2A31A}" type="datetimeFigureOut">
              <a:rPr lang="en-US" smtClean="0"/>
            </a:fld>
            <a:endParaRPr lang="en-US"/>
          </a:p>
        </p:txBody>
      </p:sp>
      <p:sp>
        <p:nvSpPr>
          <p:cNvPr id="8" name="Footer Placeholder 7"/>
          <p:cNvSpPr>
            <a:spLocks noGrp="1"/>
          </p:cNvSpPr>
          <p:nvPr>
            <p:ph type="ftr" sz="quarter" idx="11"/>
          </p:nvPr>
        </p:nvSpPr>
        <p:spPr/>
        <p:txBody>
          <a:bodyPr numCol="1"/>
          <a:lstStyle/>
          <a:p>
            <a:endParaRPr lang="en-US"/>
          </a:p>
        </p:txBody>
      </p:sp>
      <p:sp>
        <p:nvSpPr>
          <p:cNvPr id="9" name="Slide Number Placeholder 8"/>
          <p:cNvSpPr>
            <a:spLocks noGrp="1"/>
          </p:cNvSpPr>
          <p:nvPr>
            <p:ph type="sldNum" sz="quarter" idx="12"/>
          </p:nvPr>
        </p:nvSpPr>
        <p:spPr/>
        <p:txBody>
          <a:bodyPr numCol="1"/>
          <a:lstStyle/>
          <a:p>
            <a:fld id="{FD6B306A-339E-4A68-B601-FE88844A1F9D}"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Date Placeholder 2"/>
          <p:cNvSpPr>
            <a:spLocks noGrp="1"/>
          </p:cNvSpPr>
          <p:nvPr>
            <p:ph type="dt" sz="half" idx="10"/>
          </p:nvPr>
        </p:nvSpPr>
        <p:spPr/>
        <p:txBody>
          <a:bodyPr numCol="1"/>
          <a:lstStyle>
            <a:lvl1pPr>
              <a:defRPr/>
            </a:lvl1pPr>
          </a:lstStyle>
          <a:p>
            <a:endParaRPr lang="en-US"/>
          </a:p>
        </p:txBody>
      </p:sp>
      <p:sp>
        <p:nvSpPr>
          <p:cNvPr id="4" name="Footer Placeholder 3"/>
          <p:cNvSpPr>
            <a:spLocks noGrp="1"/>
          </p:cNvSpPr>
          <p:nvPr>
            <p:ph type="ftr" sz="quarter" idx="11"/>
          </p:nvPr>
        </p:nvSpPr>
        <p:spPr/>
        <p:txBody>
          <a:bodyPr numCol="1"/>
          <a:lstStyle>
            <a:lvl1pPr>
              <a:defRPr/>
            </a:lvl1pPr>
          </a:lstStyle>
          <a:p>
            <a:endParaRPr lang="en-US"/>
          </a:p>
        </p:txBody>
      </p:sp>
      <p:sp>
        <p:nvSpPr>
          <p:cNvPr id="5" name="Slide Number Placeholder 4"/>
          <p:cNvSpPr>
            <a:spLocks noGrp="1"/>
          </p:cNvSpPr>
          <p:nvPr>
            <p:ph type="sldNum" sz="quarter" idx="12"/>
          </p:nvPr>
        </p:nvSpPr>
        <p:spPr/>
        <p:txBody>
          <a:bodyPr numCol="1"/>
          <a:lstStyle>
            <a:lvl1pPr>
              <a:defRPr/>
            </a:lvl1pPr>
          </a:lstStyle>
          <a:p>
            <a:fld id="{2D52B7B6-6F1B-4A62-B87E-81AD4998D87E}" type="slidenum">
              <a:rPr lang="en-US"/>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numCol="1"/>
          <a:lstStyle>
            <a:lvl1pPr>
              <a:defRPr/>
            </a:lvl1pPr>
          </a:lstStyle>
          <a:p>
            <a:endParaRPr lang="en-US"/>
          </a:p>
        </p:txBody>
      </p:sp>
      <p:sp>
        <p:nvSpPr>
          <p:cNvPr id="3" name="Footer Placeholder 2"/>
          <p:cNvSpPr>
            <a:spLocks noGrp="1"/>
          </p:cNvSpPr>
          <p:nvPr>
            <p:ph type="ftr" sz="quarter" idx="11"/>
          </p:nvPr>
        </p:nvSpPr>
        <p:spPr/>
        <p:txBody>
          <a:bodyPr numCol="1"/>
          <a:lstStyle>
            <a:lvl1pPr>
              <a:defRPr/>
            </a:lvl1pPr>
          </a:lstStyle>
          <a:p>
            <a:endParaRPr lang="en-US"/>
          </a:p>
        </p:txBody>
      </p:sp>
      <p:sp>
        <p:nvSpPr>
          <p:cNvPr id="4" name="Slide Number Placeholder 3"/>
          <p:cNvSpPr>
            <a:spLocks noGrp="1"/>
          </p:cNvSpPr>
          <p:nvPr>
            <p:ph type="sldNum" sz="quarter" idx="12"/>
          </p:nvPr>
        </p:nvSpPr>
        <p:spPr/>
        <p:txBody>
          <a:bodyPr numCol="1"/>
          <a:lstStyle>
            <a:lvl1pPr>
              <a:defRPr/>
            </a:lvl1pPr>
          </a:lstStyle>
          <a:p>
            <a:fld id="{08F7B79A-4EA2-44AE-9F7F-F6A143AD2234}" type="slidenum">
              <a:rPr lang="en-US"/>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numCol="1"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numCol="1"/>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numCol="1"/>
          <a:lstStyle/>
          <a:p>
            <a:fld id="{4E83BA4B-50FE-4B84-AE64-D7F085A2A31A}" type="datetimeFigureOut">
              <a:rPr lang="en-US" smtClean="0"/>
            </a:fld>
            <a:endParaRPr lang="en-US"/>
          </a:p>
        </p:txBody>
      </p:sp>
      <p:sp>
        <p:nvSpPr>
          <p:cNvPr id="6" name="Footer Placeholder 5"/>
          <p:cNvSpPr>
            <a:spLocks noGrp="1"/>
          </p:cNvSpPr>
          <p:nvPr>
            <p:ph type="ftr" sz="quarter" idx="11"/>
          </p:nvPr>
        </p:nvSpPr>
        <p:spPr/>
        <p:txBody>
          <a:bodyPr numCol="1"/>
          <a:lstStyle/>
          <a:p>
            <a:endParaRPr lang="en-US"/>
          </a:p>
        </p:txBody>
      </p:sp>
      <p:sp>
        <p:nvSpPr>
          <p:cNvPr id="7" name="Slide Number Placeholder 6"/>
          <p:cNvSpPr>
            <a:spLocks noGrp="1"/>
          </p:cNvSpPr>
          <p:nvPr>
            <p:ph type="sldNum" sz="quarter" idx="12"/>
          </p:nvPr>
        </p:nvSpPr>
        <p:spPr/>
        <p:txBody>
          <a:bodyPr numCol="1"/>
          <a:lstStyle/>
          <a:p>
            <a:fld id="{FD6B306A-339E-4A68-B601-FE88844A1F9D}"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p:nvPr>
        </p:nvSpPr>
        <p:spPr/>
        <p:txBody>
          <a:bodyPr numCol="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numCol="1"/>
          <a:lstStyle>
            <a:lvl1pPr>
              <a:defRPr/>
            </a:lvl1pPr>
          </a:lstStyle>
          <a:p>
            <a:endParaRPr lang="en-US"/>
          </a:p>
        </p:txBody>
      </p:sp>
      <p:sp>
        <p:nvSpPr>
          <p:cNvPr id="5" name="Footer Placeholder 4"/>
          <p:cNvSpPr>
            <a:spLocks noGrp="1"/>
          </p:cNvSpPr>
          <p:nvPr>
            <p:ph type="ftr" sz="quarter" idx="11"/>
          </p:nvPr>
        </p:nvSpPr>
        <p:spPr/>
        <p:txBody>
          <a:bodyPr numCol="1"/>
          <a:lstStyle>
            <a:lvl1pPr>
              <a:defRPr/>
            </a:lvl1pPr>
          </a:lstStyle>
          <a:p>
            <a:endParaRPr lang="en-US"/>
          </a:p>
        </p:txBody>
      </p:sp>
      <p:sp>
        <p:nvSpPr>
          <p:cNvPr id="6" name="Slide Number Placeholder 5"/>
          <p:cNvSpPr>
            <a:spLocks noGrp="1"/>
          </p:cNvSpPr>
          <p:nvPr>
            <p:ph type="sldNum" sz="quarter" idx="12"/>
          </p:nvPr>
        </p:nvSpPr>
        <p:spPr/>
        <p:txBody>
          <a:bodyPr numCol="1"/>
          <a:lstStyle>
            <a:lvl1pPr>
              <a:defRPr/>
            </a:lvl1pPr>
          </a:lstStyle>
          <a:p>
            <a:fld id="{A5BC7F78-48E6-4BBC-B0E1-56BD2A17FC9C}" type="slidenum">
              <a:rPr lang="en-US"/>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numCol="1"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numCol="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numCol="1"/>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numCol="1"/>
          <a:lstStyle/>
          <a:p>
            <a:fld id="{4E83BA4B-50FE-4B84-AE64-D7F085A2A31A}" type="datetimeFigureOut">
              <a:rPr lang="en-US" smtClean="0"/>
            </a:fld>
            <a:endParaRPr lang="en-US"/>
          </a:p>
        </p:txBody>
      </p:sp>
      <p:sp>
        <p:nvSpPr>
          <p:cNvPr id="6" name="Footer Placeholder 5"/>
          <p:cNvSpPr>
            <a:spLocks noGrp="1"/>
          </p:cNvSpPr>
          <p:nvPr>
            <p:ph type="ftr" sz="quarter" idx="11"/>
          </p:nvPr>
        </p:nvSpPr>
        <p:spPr/>
        <p:txBody>
          <a:bodyPr numCol="1"/>
          <a:lstStyle/>
          <a:p>
            <a:endParaRPr lang="en-US"/>
          </a:p>
        </p:txBody>
      </p:sp>
      <p:sp>
        <p:nvSpPr>
          <p:cNvPr id="7" name="Slide Number Placeholder 6"/>
          <p:cNvSpPr>
            <a:spLocks noGrp="1"/>
          </p:cNvSpPr>
          <p:nvPr>
            <p:ph type="sldNum" sz="quarter" idx="12"/>
          </p:nvPr>
        </p:nvSpPr>
        <p:spPr/>
        <p:txBody>
          <a:bodyPr numCol="1"/>
          <a:lstStyle/>
          <a:p>
            <a:fld id="{FD6B306A-339E-4A68-B601-FE88844A1F9D}"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numCol="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numCol="1"/>
          <a:lstStyle>
            <a:lvl1pPr>
              <a:defRPr/>
            </a:lvl1pPr>
          </a:lstStyle>
          <a:p>
            <a:endParaRPr lang="en-US"/>
          </a:p>
        </p:txBody>
      </p:sp>
      <p:sp>
        <p:nvSpPr>
          <p:cNvPr id="5" name="Footer Placeholder 4"/>
          <p:cNvSpPr>
            <a:spLocks noGrp="1"/>
          </p:cNvSpPr>
          <p:nvPr>
            <p:ph type="ftr" sz="quarter" idx="11"/>
          </p:nvPr>
        </p:nvSpPr>
        <p:spPr/>
        <p:txBody>
          <a:bodyPr numCol="1"/>
          <a:lstStyle>
            <a:lvl1pPr>
              <a:defRPr/>
            </a:lvl1pPr>
          </a:lstStyle>
          <a:p>
            <a:endParaRPr lang="en-US"/>
          </a:p>
        </p:txBody>
      </p:sp>
      <p:sp>
        <p:nvSpPr>
          <p:cNvPr id="6" name="Slide Number Placeholder 5"/>
          <p:cNvSpPr>
            <a:spLocks noGrp="1"/>
          </p:cNvSpPr>
          <p:nvPr>
            <p:ph type="sldNum" sz="quarter" idx="12"/>
          </p:nvPr>
        </p:nvSpPr>
        <p:spPr/>
        <p:txBody>
          <a:bodyPr numCol="1"/>
          <a:lstStyle>
            <a:lvl1pPr>
              <a:defRPr/>
            </a:lvl1pPr>
          </a:lstStyle>
          <a:p>
            <a:fld id="{C543D10D-1B83-4EE9-8835-AFAF7628ADB8}" type="slidenum">
              <a:rPr lang="en-US"/>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numCol="1"/>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numCol="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numCol="1"/>
          <a:lstStyle>
            <a:lvl1pPr>
              <a:defRPr/>
            </a:lvl1pPr>
          </a:lstStyle>
          <a:p>
            <a:endParaRPr lang="en-US"/>
          </a:p>
        </p:txBody>
      </p:sp>
      <p:sp>
        <p:nvSpPr>
          <p:cNvPr id="5" name="Footer Placeholder 4"/>
          <p:cNvSpPr>
            <a:spLocks noGrp="1"/>
          </p:cNvSpPr>
          <p:nvPr>
            <p:ph type="ftr" sz="quarter" idx="11"/>
          </p:nvPr>
        </p:nvSpPr>
        <p:spPr/>
        <p:txBody>
          <a:bodyPr numCol="1"/>
          <a:lstStyle>
            <a:lvl1pPr>
              <a:defRPr/>
            </a:lvl1pPr>
          </a:lstStyle>
          <a:p>
            <a:endParaRPr lang="en-US"/>
          </a:p>
        </p:txBody>
      </p:sp>
      <p:sp>
        <p:nvSpPr>
          <p:cNvPr id="6" name="Slide Number Placeholder 5"/>
          <p:cNvSpPr>
            <a:spLocks noGrp="1"/>
          </p:cNvSpPr>
          <p:nvPr>
            <p:ph type="sldNum" sz="quarter" idx="12"/>
          </p:nvPr>
        </p:nvSpPr>
        <p:spPr/>
        <p:txBody>
          <a:bodyPr numCol="1"/>
          <a:lstStyle>
            <a:lvl1pPr>
              <a:defRPr/>
            </a:lvl1pPr>
          </a:lstStyle>
          <a:p>
            <a:fld id="{8A0F8399-60D2-4F5D-9CEE-64FA3803ED83}"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numCol="1"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numCol="1"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numCol="1"/>
          <a:lstStyle/>
          <a:p>
            <a:fld id="{4E83BA4B-50FE-4B84-AE64-D7F085A2A31A}" type="datetimeFigureOut">
              <a:rPr lang="en-US" smtClean="0"/>
            </a:fld>
            <a:endParaRPr lang="en-US"/>
          </a:p>
        </p:txBody>
      </p:sp>
      <p:sp>
        <p:nvSpPr>
          <p:cNvPr id="5" name="Footer Placeholder 4"/>
          <p:cNvSpPr>
            <a:spLocks noGrp="1"/>
          </p:cNvSpPr>
          <p:nvPr>
            <p:ph type="ftr" sz="quarter" idx="11"/>
          </p:nvPr>
        </p:nvSpPr>
        <p:spPr/>
        <p:txBody>
          <a:bodyPr numCol="1"/>
          <a:lstStyle/>
          <a:p>
            <a:endParaRPr lang="en-US"/>
          </a:p>
        </p:txBody>
      </p:sp>
      <p:sp>
        <p:nvSpPr>
          <p:cNvPr id="6" name="Slide Number Placeholder 5"/>
          <p:cNvSpPr>
            <a:spLocks noGrp="1"/>
          </p:cNvSpPr>
          <p:nvPr>
            <p:ph type="sldNum" sz="quarter" idx="12"/>
          </p:nvPr>
        </p:nvSpPr>
        <p:spPr/>
        <p:txBody>
          <a:bodyPr numCol="1"/>
          <a:lstStyle/>
          <a:p>
            <a:fld id="{FD6B306A-339E-4A68-B601-FE88844A1F9D}"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numCol="1"/>
          <a:lstStyle>
            <a:lvl1pPr>
              <a:defRPr/>
            </a:lvl1pPr>
          </a:lstStyle>
          <a:p>
            <a:endParaRPr lang="en-US"/>
          </a:p>
        </p:txBody>
      </p:sp>
      <p:sp>
        <p:nvSpPr>
          <p:cNvPr id="6" name="Footer Placeholder 5"/>
          <p:cNvSpPr>
            <a:spLocks noGrp="1"/>
          </p:cNvSpPr>
          <p:nvPr>
            <p:ph type="ftr" sz="quarter" idx="11"/>
          </p:nvPr>
        </p:nvSpPr>
        <p:spPr/>
        <p:txBody>
          <a:bodyPr numCol="1"/>
          <a:lstStyle>
            <a:lvl1pPr>
              <a:defRPr/>
            </a:lvl1pPr>
          </a:lstStyle>
          <a:p>
            <a:endParaRPr lang="en-US"/>
          </a:p>
        </p:txBody>
      </p:sp>
      <p:sp>
        <p:nvSpPr>
          <p:cNvPr id="7" name="Slide Number Placeholder 6"/>
          <p:cNvSpPr>
            <a:spLocks noGrp="1"/>
          </p:cNvSpPr>
          <p:nvPr>
            <p:ph type="sldNum" sz="quarter" idx="12"/>
          </p:nvPr>
        </p:nvSpPr>
        <p:spPr/>
        <p:txBody>
          <a:bodyPr numCol="1"/>
          <a:lstStyle>
            <a:lvl1pPr>
              <a:defRPr/>
            </a:lvl1pPr>
          </a:lstStyle>
          <a:p>
            <a:fld id="{146B05A8-4507-4941-A8ED-92C83DD237DC}"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numCol="1"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numCol="1"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numCol="1"/>
          <a:lstStyle/>
          <a:p>
            <a:fld id="{4E83BA4B-50FE-4B84-AE64-D7F085A2A31A}" type="datetimeFigureOut">
              <a:rPr lang="en-US" smtClean="0"/>
            </a:fld>
            <a:endParaRPr lang="en-US"/>
          </a:p>
        </p:txBody>
      </p:sp>
      <p:sp>
        <p:nvSpPr>
          <p:cNvPr id="8" name="Footer Placeholder 7"/>
          <p:cNvSpPr>
            <a:spLocks noGrp="1"/>
          </p:cNvSpPr>
          <p:nvPr>
            <p:ph type="ftr" sz="quarter" idx="11"/>
          </p:nvPr>
        </p:nvSpPr>
        <p:spPr/>
        <p:txBody>
          <a:bodyPr numCol="1"/>
          <a:lstStyle/>
          <a:p>
            <a:endParaRPr lang="en-US"/>
          </a:p>
        </p:txBody>
      </p:sp>
      <p:sp>
        <p:nvSpPr>
          <p:cNvPr id="9" name="Slide Number Placeholder 8"/>
          <p:cNvSpPr>
            <a:spLocks noGrp="1"/>
          </p:cNvSpPr>
          <p:nvPr>
            <p:ph type="sldNum" sz="quarter" idx="12"/>
          </p:nvPr>
        </p:nvSpPr>
        <p:spPr/>
        <p:txBody>
          <a:bodyPr numCol="1"/>
          <a:lstStyle/>
          <a:p>
            <a:fld id="{FD6B306A-339E-4A68-B601-FE88844A1F9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Date Placeholder 2"/>
          <p:cNvSpPr>
            <a:spLocks noGrp="1"/>
          </p:cNvSpPr>
          <p:nvPr>
            <p:ph type="dt" sz="half" idx="10"/>
          </p:nvPr>
        </p:nvSpPr>
        <p:spPr/>
        <p:txBody>
          <a:bodyPr numCol="1"/>
          <a:lstStyle>
            <a:lvl1pPr>
              <a:defRPr/>
            </a:lvl1pPr>
          </a:lstStyle>
          <a:p>
            <a:endParaRPr lang="en-US"/>
          </a:p>
        </p:txBody>
      </p:sp>
      <p:sp>
        <p:nvSpPr>
          <p:cNvPr id="4" name="Footer Placeholder 3"/>
          <p:cNvSpPr>
            <a:spLocks noGrp="1"/>
          </p:cNvSpPr>
          <p:nvPr>
            <p:ph type="ftr" sz="quarter" idx="11"/>
          </p:nvPr>
        </p:nvSpPr>
        <p:spPr/>
        <p:txBody>
          <a:bodyPr numCol="1"/>
          <a:lstStyle>
            <a:lvl1pPr>
              <a:defRPr/>
            </a:lvl1pPr>
          </a:lstStyle>
          <a:p>
            <a:endParaRPr lang="en-US"/>
          </a:p>
        </p:txBody>
      </p:sp>
      <p:sp>
        <p:nvSpPr>
          <p:cNvPr id="5" name="Slide Number Placeholder 4"/>
          <p:cNvSpPr>
            <a:spLocks noGrp="1"/>
          </p:cNvSpPr>
          <p:nvPr>
            <p:ph type="sldNum" sz="quarter" idx="12"/>
          </p:nvPr>
        </p:nvSpPr>
        <p:spPr/>
        <p:txBody>
          <a:bodyPr numCol="1"/>
          <a:lstStyle>
            <a:lvl1pPr>
              <a:defRPr/>
            </a:lvl1pPr>
          </a:lstStyle>
          <a:p>
            <a:fld id="{2D52B7B6-6F1B-4A62-B87E-81AD4998D87E}"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numCol="1"/>
          <a:lstStyle>
            <a:lvl1pPr>
              <a:defRPr/>
            </a:lvl1pPr>
          </a:lstStyle>
          <a:p>
            <a:endParaRPr lang="en-US"/>
          </a:p>
        </p:txBody>
      </p:sp>
      <p:sp>
        <p:nvSpPr>
          <p:cNvPr id="3" name="Footer Placeholder 2"/>
          <p:cNvSpPr>
            <a:spLocks noGrp="1"/>
          </p:cNvSpPr>
          <p:nvPr>
            <p:ph type="ftr" sz="quarter" idx="11"/>
          </p:nvPr>
        </p:nvSpPr>
        <p:spPr/>
        <p:txBody>
          <a:bodyPr numCol="1"/>
          <a:lstStyle>
            <a:lvl1pPr>
              <a:defRPr/>
            </a:lvl1pPr>
          </a:lstStyle>
          <a:p>
            <a:endParaRPr lang="en-US"/>
          </a:p>
        </p:txBody>
      </p:sp>
      <p:sp>
        <p:nvSpPr>
          <p:cNvPr id="4" name="Slide Number Placeholder 3"/>
          <p:cNvSpPr>
            <a:spLocks noGrp="1"/>
          </p:cNvSpPr>
          <p:nvPr>
            <p:ph type="sldNum" sz="quarter" idx="12"/>
          </p:nvPr>
        </p:nvSpPr>
        <p:spPr/>
        <p:txBody>
          <a:bodyPr numCol="1"/>
          <a:lstStyle>
            <a:lvl1pPr>
              <a:defRPr/>
            </a:lvl1pPr>
          </a:lstStyle>
          <a:p>
            <a:fld id="{08F7B79A-4EA2-44AE-9F7F-F6A143AD2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numCol="1"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numCol="1"/>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numCol="1"/>
          <a:lstStyle/>
          <a:p>
            <a:fld id="{4E83BA4B-50FE-4B84-AE64-D7F085A2A31A}" type="datetimeFigureOut">
              <a:rPr lang="en-US" smtClean="0"/>
            </a:fld>
            <a:endParaRPr lang="en-US"/>
          </a:p>
        </p:txBody>
      </p:sp>
      <p:sp>
        <p:nvSpPr>
          <p:cNvPr id="6" name="Footer Placeholder 5"/>
          <p:cNvSpPr>
            <a:spLocks noGrp="1"/>
          </p:cNvSpPr>
          <p:nvPr>
            <p:ph type="ftr" sz="quarter" idx="11"/>
          </p:nvPr>
        </p:nvSpPr>
        <p:spPr/>
        <p:txBody>
          <a:bodyPr numCol="1"/>
          <a:lstStyle/>
          <a:p>
            <a:endParaRPr lang="en-US"/>
          </a:p>
        </p:txBody>
      </p:sp>
      <p:sp>
        <p:nvSpPr>
          <p:cNvPr id="7" name="Slide Number Placeholder 6"/>
          <p:cNvSpPr>
            <a:spLocks noGrp="1"/>
          </p:cNvSpPr>
          <p:nvPr>
            <p:ph type="sldNum" sz="quarter" idx="12"/>
          </p:nvPr>
        </p:nvSpPr>
        <p:spPr/>
        <p:txBody>
          <a:bodyPr numCol="1"/>
          <a:lstStyle/>
          <a:p>
            <a:fld id="{FD6B306A-339E-4A68-B601-FE88844A1F9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numCol="1"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numCol="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numCol="1"/>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numCol="1"/>
          <a:lstStyle/>
          <a:p>
            <a:fld id="{4E83BA4B-50FE-4B84-AE64-D7F085A2A31A}" type="datetimeFigureOut">
              <a:rPr lang="en-US" smtClean="0"/>
            </a:fld>
            <a:endParaRPr lang="en-US"/>
          </a:p>
        </p:txBody>
      </p:sp>
      <p:sp>
        <p:nvSpPr>
          <p:cNvPr id="6" name="Footer Placeholder 5"/>
          <p:cNvSpPr>
            <a:spLocks noGrp="1"/>
          </p:cNvSpPr>
          <p:nvPr>
            <p:ph type="ftr" sz="quarter" idx="11"/>
          </p:nvPr>
        </p:nvSpPr>
        <p:spPr/>
        <p:txBody>
          <a:bodyPr numCol="1"/>
          <a:lstStyle/>
          <a:p>
            <a:endParaRPr lang="en-US"/>
          </a:p>
        </p:txBody>
      </p:sp>
      <p:sp>
        <p:nvSpPr>
          <p:cNvPr id="7" name="Slide Number Placeholder 6"/>
          <p:cNvSpPr>
            <a:spLocks noGrp="1"/>
          </p:cNvSpPr>
          <p:nvPr>
            <p:ph type="sldNum" sz="quarter" idx="12"/>
          </p:nvPr>
        </p:nvSpPr>
        <p:spPr/>
        <p:txBody>
          <a:bodyPr numCol="1"/>
          <a:lstStyle/>
          <a:p>
            <a:fld id="{FD6B306A-339E-4A68-B601-FE88844A1F9D}"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Box 1"/>
          <p:cNvSpPr/>
          <p:nvPr>
            <p:ph type="title"/>
          </p:nvPr>
        </p:nvSpPr>
        <p:spPr>
          <a:xfrm>
            <a:off x="838200" y="365125"/>
            <a:ext cx="10515600" cy="1325562"/>
          </a:xfrm>
          <a:prstGeom prst="rect">
            <a:avLst/>
          </a:prstGeom>
          <a:ln>
            <a:noFill/>
          </a:ln>
        </p:spPr>
        <p:txBody>
          <a:bodyPr numCol="1" anchor="ctr"/>
          <a:lstStyle/>
          <a:p/>
        </p:txBody>
      </p:sp>
      <p:sp>
        <p:nvSpPr>
          <p:cNvPr id="3" name="Text Box 2"/>
          <p:cNvSpPr/>
          <p:nvPr>
            <p:ph type="body" idx="1"/>
          </p:nvPr>
        </p:nvSpPr>
        <p:spPr>
          <a:xfrm>
            <a:off x="838200" y="1825625"/>
            <a:ext cx="10515600" cy="4351337"/>
          </a:xfrm>
          <a:prstGeom prst="rect">
            <a:avLst/>
          </a:prstGeom>
          <a:ln>
            <a:noFill/>
          </a:ln>
        </p:spPr>
        <p:txBody>
          <a:bodyPr numCol="1"/>
          <a:lstStyle/>
          <a:p/>
          <a:p/>
          <a:p/>
          <a:p/>
          <a:p/>
        </p:txBody>
      </p:sp>
      <p:sp>
        <p:nvSpPr>
          <p:cNvPr id="4" name="Text Box 3"/>
          <p:cNvSpPr/>
          <p:nvPr>
            <p:ph type="dt" sz="half" idx="2"/>
          </p:nvPr>
        </p:nvSpPr>
        <p:spPr>
          <a:xfrm>
            <a:off x="838200" y="6356350"/>
            <a:ext cx="2743200" cy="365125"/>
          </a:xfrm>
          <a:prstGeom prst="rect">
            <a:avLst/>
          </a:prstGeom>
          <a:ln>
            <a:noFill/>
          </a:ln>
        </p:spPr>
        <p:txBody>
          <a:bodyPr numCol="1" anchor="ctr"/>
          <a:lstStyle/>
          <a:p/>
        </p:txBody>
      </p:sp>
      <p:sp>
        <p:nvSpPr>
          <p:cNvPr id="5" name="Text Box 4"/>
          <p:cNvSpPr/>
          <p:nvPr>
            <p:ph type="ftr" sz="quarter" idx="3"/>
          </p:nvPr>
        </p:nvSpPr>
        <p:spPr>
          <a:xfrm>
            <a:off x="4038600" y="6356350"/>
            <a:ext cx="4114800" cy="365125"/>
          </a:xfrm>
          <a:prstGeom prst="rect">
            <a:avLst/>
          </a:prstGeom>
          <a:ln>
            <a:noFill/>
          </a:ln>
        </p:spPr>
        <p:txBody>
          <a:bodyPr numCol="1" anchor="ctr"/>
          <a:lstStyle/>
          <a:p/>
        </p:txBody>
      </p:sp>
      <p:sp>
        <p:nvSpPr>
          <p:cNvPr id="6" name="Text Box 5"/>
          <p:cNvSpPr/>
          <p:nvPr>
            <p:ph type="sldNum" sz="quarter" idx="4"/>
          </p:nvPr>
        </p:nvSpPr>
        <p:spPr>
          <a:xfrm>
            <a:off x="8610600" y="6356350"/>
            <a:ext cx="2743200" cy="365125"/>
          </a:xfrm>
          <a:prstGeom prst="rect">
            <a:avLst/>
          </a:prstGeom>
          <a:ln>
            <a:noFill/>
          </a:ln>
        </p:spPr>
        <p:txBody>
          <a:bodyPr numCol="1" anchor="ctr"/>
          <a:lstStyle/>
          <a:p>
            <a:pPr algn="r"/>
            <a:r>
              <a:rPr lang="en-US" sz="1200" dirty="0" smtClean="0">
                <a:solidFill>
                  <a:srgbClr val="898989"/>
                </a:solidFill>
              </a:rPr>
              <a:t>1.*</a:t>
            </a:r>
            <a:endParaRPr lang="en-US" sz="1200" dirty="0" smtClean="0">
              <a:solidFill>
                <a:srgbClr val="898989"/>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indent="0" algn="l" defTabSz="914400" rtl="0" fontAlgn="base">
        <a:lnSpc>
          <a:spcPct val="90000"/>
        </a:lnSpc>
        <a:spcBef>
          <a:spcPct val="0"/>
        </a:spcBef>
        <a:spcAft>
          <a:spcPct val="0"/>
        </a:spcAft>
        <a:buNone/>
        <a:defRPr lang="en-US" sz="4400" b="0" i="0" u="none" baseline="0" dirty="0" smtClean="0">
          <a:solidFill>
            <a:schemeClr val="tx1"/>
          </a:solidFill>
          <a:latin typeface="Calibri Light" pitchFamily="34" charset="0"/>
        </a:defRPr>
      </a:lvl1pPr>
    </p:titleStyle>
    <p:bodyStyle>
      <a:lvl1pPr marL="228600" indent="-228600" algn="l" defTabSz="914400" rtl="0" fontAlgn="base">
        <a:lnSpc>
          <a:spcPct val="90000"/>
        </a:lnSpc>
        <a:spcBef>
          <a:spcPts val="1000"/>
        </a:spcBef>
        <a:spcAft>
          <a:spcPct val="0"/>
        </a:spcAft>
        <a:buFont typeface="Arial" panose="02080604020202020204" pitchFamily="34" charset="0"/>
        <a:buChar char="•"/>
        <a:defRPr lang="en-US" sz="2800" b="0" i="0" u="none" baseline="0" dirty="0" smtClean="0">
          <a:solidFill>
            <a:schemeClr val="tx1"/>
          </a:solidFill>
          <a:latin typeface="Calibri" pitchFamily="34" charset="0"/>
        </a:defRPr>
      </a:lvl1pPr>
      <a:lvl2pPr marL="685800" indent="-228600">
        <a:lnSpc>
          <a:spcPct val="90000"/>
        </a:lnSpc>
        <a:spcBef>
          <a:spcPts val="500"/>
        </a:spcBef>
        <a:spcAft>
          <a:spcPct val="0"/>
        </a:spcAft>
        <a:buFont typeface="Arial" panose="02080604020202020204" pitchFamily="34" charset="0"/>
        <a:buChar char="•"/>
        <a:defRPr lang="en-US" sz="2400" b="0" i="0" u="none" dirty="0" smtClean="0">
          <a:solidFill>
            <a:schemeClr val="tx1"/>
          </a:solidFill>
          <a:latin typeface="Calibri" pitchFamily="34" charset="0"/>
        </a:defRPr>
      </a:lvl2pPr>
      <a:lvl3pPr marL="1143000" indent="-228600">
        <a:lnSpc>
          <a:spcPct val="90000"/>
        </a:lnSpc>
        <a:spcBef>
          <a:spcPts val="500"/>
        </a:spcBef>
        <a:spcAft>
          <a:spcPct val="0"/>
        </a:spcAft>
        <a:buFont typeface="Arial" panose="02080604020202020204" pitchFamily="34" charset="0"/>
        <a:buChar char="•"/>
        <a:defRPr lang="en-US" sz="2000" b="0" i="0" u="none" dirty="0" smtClean="0">
          <a:solidFill>
            <a:schemeClr val="tx1"/>
          </a:solidFill>
          <a:latin typeface="Calibri" pitchFamily="34" charset="0"/>
        </a:defRPr>
      </a:lvl3pPr>
      <a:lvl4pPr marL="1600200" indent="-228600">
        <a:lnSpc>
          <a:spcPct val="90000"/>
        </a:lnSpc>
        <a:spcBef>
          <a:spcPts val="500"/>
        </a:spcBef>
        <a:spcAft>
          <a:spcPct val="0"/>
        </a:spcAft>
        <a:buFont typeface="Arial" panose="02080604020202020204" pitchFamily="34" charset="0"/>
        <a:buChar char="•"/>
        <a:defRPr lang="en-US" sz="1800" b="0" i="0" u="none" dirty="0" smtClean="0">
          <a:solidFill>
            <a:schemeClr val="tx1"/>
          </a:solidFill>
          <a:latin typeface="Calibri" pitchFamily="34" charset="0"/>
        </a:defRPr>
      </a:lvl4pPr>
      <a:lvl5pPr marL="2057400" indent="-228600">
        <a:lnSpc>
          <a:spcPct val="90000"/>
        </a:lnSpc>
        <a:spcBef>
          <a:spcPts val="500"/>
        </a:spcBef>
        <a:spcAft>
          <a:spcPct val="0"/>
        </a:spcAft>
        <a:buFont typeface="Arial" panose="02080604020202020204" pitchFamily="34" charset="0"/>
        <a:buChar char="•"/>
        <a:defRPr lang="en-US" sz="1800" b="0" i="0" u="none" dirty="0" smtClean="0">
          <a:solidFill>
            <a:schemeClr val="tx1"/>
          </a:solidFill>
          <a:latin typeface="Calibri" pitchFamily="34" charset="0"/>
        </a:defRPr>
      </a:lvl5pPr>
    </p:bodyStyle>
    <p:otherStyle>
      <a:lvl1pPr marL="0" indent="0" algn="l" defTabSz="914400" rtl="0" fontAlgn="base">
        <a:lnSpc>
          <a:spcPct val="100000"/>
        </a:lnSpc>
        <a:spcBef>
          <a:spcPct val="0"/>
        </a:spcBef>
        <a:spcAft>
          <a:spcPct val="0"/>
        </a:spcAft>
        <a:buNone/>
        <a:defRPr lang="en-US" sz="1800" b="0" i="0" u="none" baseline="0" dirty="0" smtClean="0">
          <a:solidFill>
            <a:schemeClr val="tx1"/>
          </a:solidFill>
          <a:latin typeface="Calibri" pitchFamily="34" charset="0"/>
        </a:defRPr>
      </a:lvl1pPr>
      <a:lvl2pPr marL="457200" indent="0">
        <a:lnSpc>
          <a:spcPct val="100000"/>
        </a:lnSpc>
        <a:spcBef>
          <a:spcPct val="0"/>
        </a:spcBef>
        <a:spcAft>
          <a:spcPct val="0"/>
        </a:spcAft>
        <a:buNone/>
        <a:defRPr lang="en-US" sz="1800" b="0" i="0" u="none" dirty="0" smtClean="0">
          <a:solidFill>
            <a:schemeClr val="tx1"/>
          </a:solidFill>
          <a:latin typeface="Calibri" pitchFamily="34" charset="0"/>
        </a:defRPr>
      </a:lvl2pPr>
      <a:lvl3pPr marL="914400" indent="0">
        <a:lnSpc>
          <a:spcPct val="100000"/>
        </a:lnSpc>
        <a:spcBef>
          <a:spcPct val="0"/>
        </a:spcBef>
        <a:spcAft>
          <a:spcPct val="0"/>
        </a:spcAft>
        <a:buNone/>
        <a:defRPr lang="en-US" sz="1800" b="0" i="0" u="none" dirty="0" smtClean="0">
          <a:solidFill>
            <a:schemeClr val="tx1"/>
          </a:solidFill>
          <a:latin typeface="Calibri" pitchFamily="34" charset="0"/>
        </a:defRPr>
      </a:lvl3pPr>
      <a:lvl4pPr marL="1371600" indent="0">
        <a:lnSpc>
          <a:spcPct val="100000"/>
        </a:lnSpc>
        <a:spcBef>
          <a:spcPct val="0"/>
        </a:spcBef>
        <a:spcAft>
          <a:spcPct val="0"/>
        </a:spcAft>
        <a:buNone/>
        <a:defRPr lang="en-US" sz="1800" b="0" i="0" u="none" dirty="0" smtClean="0">
          <a:solidFill>
            <a:schemeClr val="tx1"/>
          </a:solidFill>
          <a:latin typeface="Calibri" pitchFamily="34" charset="0"/>
        </a:defRPr>
      </a:lvl4pPr>
      <a:lvl5pPr marL="1828800" indent="0">
        <a:lnSpc>
          <a:spcPct val="100000"/>
        </a:lnSpc>
        <a:spcBef>
          <a:spcPct val="0"/>
        </a:spcBef>
        <a:spcAft>
          <a:spcPct val="0"/>
        </a:spcAft>
        <a:buNone/>
        <a:defRPr lang="en-US" sz="1800" b="0" i="0" u="none" dirty="0" smtClean="0">
          <a:solidFill>
            <a:schemeClr val="tx1"/>
          </a:solidFill>
          <a:latin typeface="Calibri" pitchFamily="34" charset="0"/>
        </a:defRPr>
      </a:lvl5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 Box 6"/>
          <p:cNvSpPr/>
          <p:nvPr>
            <p:ph type="title"/>
          </p:nvPr>
        </p:nvSpPr>
        <p:spPr>
          <a:xfrm>
            <a:off x="838200" y="365125"/>
            <a:ext cx="10515600" cy="1325562"/>
          </a:xfrm>
          <a:prstGeom prst="rect">
            <a:avLst/>
          </a:prstGeom>
          <a:ln>
            <a:noFill/>
          </a:ln>
        </p:spPr>
        <p:txBody>
          <a:bodyPr numCol="1" anchor="ctr"/>
          <a:lstStyle/>
          <a:p/>
        </p:txBody>
      </p:sp>
      <p:sp>
        <p:nvSpPr>
          <p:cNvPr id="7" name="Text Box 7"/>
          <p:cNvSpPr/>
          <p:nvPr>
            <p:ph type="body" idx="1"/>
          </p:nvPr>
        </p:nvSpPr>
        <p:spPr>
          <a:xfrm>
            <a:off x="838200" y="1825625"/>
            <a:ext cx="10515600" cy="4351337"/>
          </a:xfrm>
          <a:prstGeom prst="rect">
            <a:avLst/>
          </a:prstGeom>
          <a:ln>
            <a:noFill/>
          </a:ln>
        </p:spPr>
        <p:txBody>
          <a:bodyPr numCol="1"/>
          <a:lstStyle/>
          <a:p/>
          <a:p/>
          <a:p/>
          <a:p/>
          <a:p/>
        </p:txBody>
      </p:sp>
      <p:sp>
        <p:nvSpPr>
          <p:cNvPr id="8" name="Text Box 8"/>
          <p:cNvSpPr/>
          <p:nvPr>
            <p:ph type="dt" sz="half" idx="2"/>
          </p:nvPr>
        </p:nvSpPr>
        <p:spPr>
          <a:xfrm>
            <a:off x="838200" y="6356350"/>
            <a:ext cx="2743200" cy="365125"/>
          </a:xfrm>
          <a:prstGeom prst="rect">
            <a:avLst/>
          </a:prstGeom>
          <a:ln>
            <a:noFill/>
          </a:ln>
        </p:spPr>
        <p:txBody>
          <a:bodyPr numCol="1" anchor="ctr"/>
          <a:lstStyle/>
          <a:p/>
        </p:txBody>
      </p:sp>
      <p:sp>
        <p:nvSpPr>
          <p:cNvPr id="9" name="Text Box 9"/>
          <p:cNvSpPr/>
          <p:nvPr>
            <p:ph type="ftr" sz="quarter" idx="3"/>
          </p:nvPr>
        </p:nvSpPr>
        <p:spPr>
          <a:xfrm>
            <a:off x="4038600" y="6356350"/>
            <a:ext cx="4114800" cy="365125"/>
          </a:xfrm>
          <a:prstGeom prst="rect">
            <a:avLst/>
          </a:prstGeom>
          <a:ln>
            <a:noFill/>
          </a:ln>
        </p:spPr>
        <p:txBody>
          <a:bodyPr numCol="1" anchor="ctr"/>
          <a:lstStyle/>
          <a:p/>
        </p:txBody>
      </p:sp>
      <p:sp>
        <p:nvSpPr>
          <p:cNvPr id="10" name="Text Box 10"/>
          <p:cNvSpPr/>
          <p:nvPr>
            <p:ph type="sldNum" sz="quarter" idx="4"/>
          </p:nvPr>
        </p:nvSpPr>
        <p:spPr>
          <a:xfrm>
            <a:off x="8610600" y="6356350"/>
            <a:ext cx="2743200" cy="365125"/>
          </a:xfrm>
          <a:prstGeom prst="rect">
            <a:avLst/>
          </a:prstGeom>
          <a:ln>
            <a:noFill/>
          </a:ln>
        </p:spPr>
        <p:txBody>
          <a:bodyPr numCol="1" anchor="ctr"/>
          <a:lstStyle/>
          <a:p>
            <a:pPr algn="r"/>
            <a:r>
              <a:rPr lang="en-US" sz="1200" dirty="0" smtClean="0">
                <a:solidFill>
                  <a:srgbClr val="898989"/>
                </a:solidFill>
              </a:rPr>
              <a:t>*</a:t>
            </a:r>
            <a:endParaRPr lang="en-US" sz="1200" dirty="0" smtClean="0">
              <a:solidFill>
                <a:srgbClr val="898989"/>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indent="0" algn="l" defTabSz="914400" rtl="0" fontAlgn="base">
        <a:lnSpc>
          <a:spcPct val="90000"/>
        </a:lnSpc>
        <a:spcBef>
          <a:spcPct val="0"/>
        </a:spcBef>
        <a:spcAft>
          <a:spcPct val="0"/>
        </a:spcAft>
        <a:buNone/>
        <a:defRPr lang="en-US" sz="4400" b="0" i="0" u="none" baseline="0" dirty="0" smtClean="0">
          <a:solidFill>
            <a:schemeClr val="tx1"/>
          </a:solidFill>
          <a:latin typeface="Calibri Light" pitchFamily="34" charset="0"/>
        </a:defRPr>
      </a:lvl1pPr>
    </p:titleStyle>
    <p:bodyStyle>
      <a:lvl1pPr marL="228600" indent="-228600" algn="l" defTabSz="914400" rtl="0" fontAlgn="base">
        <a:lnSpc>
          <a:spcPct val="90000"/>
        </a:lnSpc>
        <a:spcBef>
          <a:spcPts val="1000"/>
        </a:spcBef>
        <a:spcAft>
          <a:spcPct val="0"/>
        </a:spcAft>
        <a:buFont typeface="Arial" panose="02080604020202020204" pitchFamily="34" charset="0"/>
        <a:buChar char="•"/>
        <a:defRPr lang="en-US" sz="2800" b="0" i="0" u="none" baseline="0" dirty="0" smtClean="0">
          <a:solidFill>
            <a:schemeClr val="tx1"/>
          </a:solidFill>
          <a:latin typeface="Calibri" pitchFamily="34" charset="0"/>
        </a:defRPr>
      </a:lvl1pPr>
      <a:lvl2pPr marL="685800" indent="-228600">
        <a:lnSpc>
          <a:spcPct val="90000"/>
        </a:lnSpc>
        <a:spcBef>
          <a:spcPts val="500"/>
        </a:spcBef>
        <a:spcAft>
          <a:spcPct val="0"/>
        </a:spcAft>
        <a:buFont typeface="Arial" panose="02080604020202020204" pitchFamily="34" charset="0"/>
        <a:buChar char="•"/>
        <a:defRPr lang="en-US" sz="2400" b="0" i="0" u="none" dirty="0" smtClean="0">
          <a:solidFill>
            <a:schemeClr val="tx1"/>
          </a:solidFill>
          <a:latin typeface="Calibri" pitchFamily="34" charset="0"/>
        </a:defRPr>
      </a:lvl2pPr>
      <a:lvl3pPr marL="1143000" indent="-228600">
        <a:lnSpc>
          <a:spcPct val="90000"/>
        </a:lnSpc>
        <a:spcBef>
          <a:spcPts val="500"/>
        </a:spcBef>
        <a:spcAft>
          <a:spcPct val="0"/>
        </a:spcAft>
        <a:buFont typeface="Arial" panose="02080604020202020204" pitchFamily="34" charset="0"/>
        <a:buChar char="•"/>
        <a:defRPr lang="en-US" sz="2000" b="0" i="0" u="none" dirty="0" smtClean="0">
          <a:solidFill>
            <a:schemeClr val="tx1"/>
          </a:solidFill>
          <a:latin typeface="Calibri" pitchFamily="34" charset="0"/>
        </a:defRPr>
      </a:lvl3pPr>
      <a:lvl4pPr marL="1600200" indent="-228600">
        <a:lnSpc>
          <a:spcPct val="90000"/>
        </a:lnSpc>
        <a:spcBef>
          <a:spcPts val="500"/>
        </a:spcBef>
        <a:spcAft>
          <a:spcPct val="0"/>
        </a:spcAft>
        <a:buFont typeface="Arial" panose="02080604020202020204" pitchFamily="34" charset="0"/>
        <a:buChar char="•"/>
        <a:defRPr lang="en-US" sz="1800" b="0" i="0" u="none" dirty="0" smtClean="0">
          <a:solidFill>
            <a:schemeClr val="tx1"/>
          </a:solidFill>
          <a:latin typeface="Calibri" pitchFamily="34" charset="0"/>
        </a:defRPr>
      </a:lvl4pPr>
      <a:lvl5pPr marL="2057400" indent="-228600">
        <a:lnSpc>
          <a:spcPct val="90000"/>
        </a:lnSpc>
        <a:spcBef>
          <a:spcPts val="500"/>
        </a:spcBef>
        <a:spcAft>
          <a:spcPct val="0"/>
        </a:spcAft>
        <a:buFont typeface="Arial" panose="02080604020202020204" pitchFamily="34" charset="0"/>
        <a:buChar char="•"/>
        <a:defRPr lang="en-US" sz="1800" b="0" i="0" u="none" dirty="0" smtClean="0">
          <a:solidFill>
            <a:schemeClr val="tx1"/>
          </a:solidFill>
          <a:latin typeface="Calibri" pitchFamily="34" charset="0"/>
        </a:defRPr>
      </a:lvl5pPr>
    </p:bodyStyle>
    <p:otherStyle>
      <a:lvl1pPr marL="0" indent="0" algn="l" defTabSz="914400" rtl="0" fontAlgn="base">
        <a:lnSpc>
          <a:spcPct val="100000"/>
        </a:lnSpc>
        <a:spcBef>
          <a:spcPct val="0"/>
        </a:spcBef>
        <a:spcAft>
          <a:spcPct val="0"/>
        </a:spcAft>
        <a:buNone/>
        <a:defRPr lang="en-US" sz="1800" b="0" i="0" u="none" baseline="0" dirty="0" smtClean="0">
          <a:solidFill>
            <a:schemeClr val="tx1"/>
          </a:solidFill>
          <a:latin typeface="Calibri" pitchFamily="34" charset="0"/>
        </a:defRPr>
      </a:lvl1pPr>
      <a:lvl2pPr marL="457200" indent="0">
        <a:lnSpc>
          <a:spcPct val="100000"/>
        </a:lnSpc>
        <a:spcBef>
          <a:spcPct val="0"/>
        </a:spcBef>
        <a:spcAft>
          <a:spcPct val="0"/>
        </a:spcAft>
        <a:buNone/>
        <a:defRPr lang="en-US" sz="1800" b="0" i="0" u="none" dirty="0" smtClean="0">
          <a:solidFill>
            <a:schemeClr val="tx1"/>
          </a:solidFill>
          <a:latin typeface="Calibri" pitchFamily="34" charset="0"/>
        </a:defRPr>
      </a:lvl2pPr>
      <a:lvl3pPr marL="914400" indent="0">
        <a:lnSpc>
          <a:spcPct val="100000"/>
        </a:lnSpc>
        <a:spcBef>
          <a:spcPct val="0"/>
        </a:spcBef>
        <a:spcAft>
          <a:spcPct val="0"/>
        </a:spcAft>
        <a:buNone/>
        <a:defRPr lang="en-US" sz="1800" b="0" i="0" u="none" dirty="0" smtClean="0">
          <a:solidFill>
            <a:schemeClr val="tx1"/>
          </a:solidFill>
          <a:latin typeface="Calibri" pitchFamily="34" charset="0"/>
        </a:defRPr>
      </a:lvl3pPr>
      <a:lvl4pPr marL="1371600" indent="0">
        <a:lnSpc>
          <a:spcPct val="100000"/>
        </a:lnSpc>
        <a:spcBef>
          <a:spcPct val="0"/>
        </a:spcBef>
        <a:spcAft>
          <a:spcPct val="0"/>
        </a:spcAft>
        <a:buNone/>
        <a:defRPr lang="en-US" sz="1800" b="0" i="0" u="none" dirty="0" smtClean="0">
          <a:solidFill>
            <a:schemeClr val="tx1"/>
          </a:solidFill>
          <a:latin typeface="Calibri" pitchFamily="34" charset="0"/>
        </a:defRPr>
      </a:lvl4pPr>
      <a:lvl5pPr marL="1828800" indent="0">
        <a:lnSpc>
          <a:spcPct val="100000"/>
        </a:lnSpc>
        <a:spcBef>
          <a:spcPct val="0"/>
        </a:spcBef>
        <a:spcAft>
          <a:spcPct val="0"/>
        </a:spcAft>
        <a:buNone/>
        <a:defRPr lang="en-US" sz="1800" b="0" i="0" u="none" dirty="0" smtClean="0">
          <a:solidFill>
            <a:schemeClr val="tx1"/>
          </a:solidFill>
          <a:latin typeface="Calibri" pitchFamily="34" charset="0"/>
        </a:defRPr>
      </a:lvl5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4.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25.png"/><Relationship Id="rId1"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7.png"/><Relationship Id="rId1"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33.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8.wmf"/><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Box 17"/>
          <p:cNvSpPr/>
          <p:nvPr>
            <p:ph type="ctrTitle"/>
          </p:nvPr>
        </p:nvSpPr>
        <p:spPr>
          <a:xfrm>
            <a:off x="609600" y="2262187"/>
            <a:ext cx="11176000" cy="1014412"/>
          </a:xfrm>
          <a:prstGeom prst="rect">
            <a:avLst/>
          </a:prstGeom>
        </p:spPr>
        <p:txBody>
          <a:bodyPr wrap="square" lIns="91440" tIns="45720" rIns="91440" bIns="45720" numCol="1" anchor="b"/>
          <a:lstStyle>
            <a:lvl1pPr>
              <a:defRPr lang="en-US" dirty="0" smtClean="0"/>
            </a:lvl1pPr>
          </a:lstStyle>
          <a:p>
            <a:pPr algn="ctr"/>
            <a:r>
              <a:rPr lang="en-US" sz="4800" b="1" dirty="0" smtClean="0">
                <a:latin typeface="Times" charset="0"/>
                <a:ea typeface="Times" charset="0"/>
              </a:rPr>
              <a:t>Error Detection and Correction</a:t>
            </a:r>
            <a:endParaRPr lang="en-US" sz="4800" b="1" dirty="0" smtClean="0">
              <a:latin typeface="Times" charset="0"/>
              <a:ea typeface="Times"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 Box 76"/>
          <p:cNvSpPr txBox="1"/>
          <p:nvPr/>
        </p:nvSpPr>
        <p:spPr>
          <a:xfrm>
            <a:off x="457200" y="228600"/>
            <a:ext cx="11201400" cy="584200"/>
          </a:xfrm>
          <a:prstGeom prst="rect">
            <a:avLst/>
          </a:prstGeom>
          <a:noFill/>
          <a:ln>
            <a:noFill/>
          </a:ln>
        </p:spPr>
        <p:txBody>
          <a:bodyPr numCol="1">
            <a:spAutoFit/>
          </a:bodyPr>
          <a:lstStyle/>
          <a:p>
            <a:pPr marL="0" lvl="2" indent="0">
              <a:lnSpc>
                <a:spcPct val="100000"/>
              </a:lnSpc>
              <a:spcBef>
                <a:spcPct val="0"/>
              </a:spcBef>
              <a:buNone/>
            </a:pPr>
            <a:r>
              <a:rPr lang="en-US" sz="3200" b="1" dirty="0" smtClean="0">
                <a:latin typeface="Times New Roman" pitchFamily="18" charset="0"/>
                <a:ea typeface="Times New Roman" pitchFamily="18" charset="0"/>
              </a:rPr>
              <a:t>Example 2</a:t>
            </a:r>
            <a:endParaRPr lang="en-US" sz="3200" b="1" dirty="0" smtClean="0">
              <a:latin typeface="Times New Roman" pitchFamily="18" charset="0"/>
              <a:ea typeface="Times New Roman" pitchFamily="18" charset="0"/>
            </a:endParaRPr>
          </a:p>
        </p:txBody>
      </p:sp>
      <p:sp>
        <p:nvSpPr>
          <p:cNvPr id="77" name="Text Box 77"/>
          <p:cNvSpPr/>
          <p:nvPr/>
        </p:nvSpPr>
        <p:spPr>
          <a:xfrm>
            <a:off x="228600" y="914400"/>
            <a:ext cx="11506200" cy="0"/>
          </a:xfrm>
          <a:prstGeom prst="line">
            <a:avLst/>
          </a:prstGeom>
          <a:noFill/>
          <a:ln w="19050">
            <a:solidFill>
              <a:schemeClr val="hlink"/>
            </a:solidFill>
            <a:round/>
          </a:ln>
        </p:spPr>
      </p:sp>
      <p:sp>
        <p:nvSpPr>
          <p:cNvPr id="78" name="Text Box 78"/>
          <p:cNvSpPr txBox="1"/>
          <p:nvPr/>
        </p:nvSpPr>
        <p:spPr>
          <a:xfrm>
            <a:off x="533400" y="968375"/>
            <a:ext cx="11049000" cy="708025"/>
          </a:xfrm>
          <a:prstGeom prst="rect">
            <a:avLst/>
          </a:prstGeom>
          <a:noFill/>
          <a:ln>
            <a:noFill/>
          </a:ln>
        </p:spPr>
        <p:txBody>
          <a:bodyPr numCol="1">
            <a:spAutoFit/>
          </a:bodyPr>
          <a:lstStyle/>
          <a:p>
            <a:pPr marL="0" indent="0" algn="just">
              <a:lnSpc>
                <a:spcPct val="100000"/>
              </a:lnSpc>
              <a:spcBef>
                <a:spcPct val="0"/>
              </a:spcBef>
              <a:buNone/>
            </a:pPr>
            <a:r>
              <a:rPr lang="en-US" sz="2000" dirty="0" smtClean="0">
                <a:latin typeface="Times New Roman" pitchFamily="18" charset="0"/>
                <a:ea typeface="Times New Roman" pitchFamily="18" charset="0"/>
              </a:rPr>
              <a:t>Let us look at some transmission scenarios. Assume the sender sends the dataword 1011. The codeword created from this dataword is 10111, which is sent to the receiver. We examine five cases:</a:t>
            </a:r>
            <a:endParaRPr lang="en-US" sz="2000" dirty="0" smtClean="0">
              <a:latin typeface="Times New Roman" pitchFamily="18" charset="0"/>
              <a:ea typeface="Times New Roman" pitchFamily="18" charset="0"/>
            </a:endParaRPr>
          </a:p>
        </p:txBody>
      </p:sp>
      <p:pic>
        <p:nvPicPr>
          <p:cNvPr id="79" name="Picture 79"/>
          <p:cNvPicPr>
            <a:picLocks noChangeAspect="1"/>
          </p:cNvPicPr>
          <p:nvPr/>
        </p:nvPicPr>
        <p:blipFill>
          <a:blip r:embed="rId1"/>
          <a:stretch>
            <a:fillRect/>
          </a:stretch>
        </p:blipFill>
        <p:spPr>
          <a:xfrm>
            <a:off x="498475" y="1981200"/>
            <a:ext cx="10931525" cy="38782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 Box 81"/>
          <p:cNvSpPr txBox="1"/>
          <p:nvPr/>
        </p:nvSpPr>
        <p:spPr>
          <a:xfrm>
            <a:off x="457200" y="228600"/>
            <a:ext cx="11201400" cy="584200"/>
          </a:xfrm>
          <a:prstGeom prst="rect">
            <a:avLst/>
          </a:prstGeom>
          <a:noFill/>
          <a:ln>
            <a:noFill/>
          </a:ln>
        </p:spPr>
        <p:txBody>
          <a:bodyPr numCol="1">
            <a:spAutoFit/>
          </a:bodyPr>
          <a:lstStyle/>
          <a:p>
            <a:pPr marL="0" lvl="2" indent="0" algn="ctr">
              <a:lnSpc>
                <a:spcPct val="100000"/>
              </a:lnSpc>
              <a:spcBef>
                <a:spcPct val="0"/>
              </a:spcBef>
              <a:buNone/>
            </a:pPr>
            <a:r>
              <a:rPr lang="en-US" sz="3200" b="1" dirty="0" smtClean="0">
                <a:latin typeface="Times New Roman" pitchFamily="18" charset="0"/>
                <a:ea typeface="Times New Roman" pitchFamily="18" charset="0"/>
              </a:rPr>
              <a:t>Cyclic Codes (CRC) Method</a:t>
            </a:r>
            <a:endParaRPr lang="en-US" sz="3200" b="1" dirty="0" smtClean="0">
              <a:latin typeface="Times New Roman" pitchFamily="18" charset="0"/>
              <a:ea typeface="Times New Roman" pitchFamily="18" charset="0"/>
            </a:endParaRPr>
          </a:p>
        </p:txBody>
      </p:sp>
      <p:sp>
        <p:nvSpPr>
          <p:cNvPr id="82" name="Text Box 82"/>
          <p:cNvSpPr/>
          <p:nvPr/>
        </p:nvSpPr>
        <p:spPr>
          <a:xfrm>
            <a:off x="228600" y="914400"/>
            <a:ext cx="11506200" cy="0"/>
          </a:xfrm>
          <a:prstGeom prst="line">
            <a:avLst/>
          </a:prstGeom>
          <a:noFill/>
          <a:ln w="19050">
            <a:solidFill>
              <a:schemeClr val="hlink"/>
            </a:solidFill>
            <a:round/>
          </a:ln>
        </p:spPr>
      </p:sp>
      <p:sp>
        <p:nvSpPr>
          <p:cNvPr id="83" name="Text Box 83"/>
          <p:cNvSpPr/>
          <p:nvPr/>
        </p:nvSpPr>
        <p:spPr>
          <a:xfrm>
            <a:off x="838200" y="990600"/>
            <a:ext cx="10439400" cy="2308225"/>
          </a:xfrm>
          <a:prstGeom prst="rect">
            <a:avLst/>
          </a:prstGeom>
          <a:noFill/>
          <a:ln>
            <a:noFill/>
          </a:ln>
        </p:spPr>
        <p:txBody>
          <a:bodyPr numCol="1">
            <a:spAutoFit/>
          </a:bodyPr>
          <a:lstStyle/>
          <a:p>
            <a:pPr marL="231775" indent="-231775" algn="just">
              <a:lnSpc>
                <a:spcPct val="100000"/>
              </a:lnSpc>
              <a:spcBef>
                <a:spcPct val="0"/>
              </a:spcBef>
            </a:pPr>
            <a:r>
              <a:rPr lang="en-US" sz="2400" dirty="0" smtClean="0">
                <a:latin typeface="Times New Roman" pitchFamily="18" charset="0"/>
                <a:ea typeface="Times New Roman" pitchFamily="18" charset="0"/>
              </a:rPr>
              <a:t>Cyclic codes are special linear block codes with one extra property. </a:t>
            </a:r>
            <a:endParaRPr lang="en-US" sz="2400" dirty="0" smtClean="0">
              <a:latin typeface="Times New Roman" pitchFamily="18" charset="0"/>
              <a:ea typeface="Times New Roman" pitchFamily="18" charset="0"/>
            </a:endParaRPr>
          </a:p>
          <a:p>
            <a:pPr marL="231775" indent="-231775" algn="just">
              <a:lnSpc>
                <a:spcPct val="100000"/>
              </a:lnSpc>
              <a:spcBef>
                <a:spcPct val="0"/>
              </a:spcBef>
            </a:pPr>
            <a:r>
              <a:rPr lang="en-US" sz="2400" dirty="0" smtClean="0">
                <a:latin typeface="Times New Roman" pitchFamily="18" charset="0"/>
                <a:ea typeface="Times New Roman" pitchFamily="18" charset="0"/>
              </a:rPr>
              <a:t>In a cyclic code, if a codeword is cyclically shifted (rotated), the result is another codeword. </a:t>
            </a:r>
            <a:endParaRPr lang="en-US" sz="2400" dirty="0" smtClean="0">
              <a:latin typeface="Times New Roman" pitchFamily="18" charset="0"/>
              <a:ea typeface="Times New Roman" pitchFamily="18" charset="0"/>
            </a:endParaRPr>
          </a:p>
          <a:p>
            <a:pPr marL="231775" indent="-231775" algn="just">
              <a:lnSpc>
                <a:spcPct val="100000"/>
              </a:lnSpc>
              <a:spcBef>
                <a:spcPct val="0"/>
              </a:spcBef>
            </a:pPr>
            <a:r>
              <a:rPr lang="en-US" sz="2400" dirty="0" smtClean="0">
                <a:latin typeface="Times New Roman" pitchFamily="18" charset="0"/>
                <a:ea typeface="Times New Roman" pitchFamily="18" charset="0"/>
              </a:rPr>
              <a:t>For example, if 1011000 is a codeword and we cyclically left-shift, then 0110001 is also a codeword.</a:t>
            </a:r>
            <a:endParaRPr lang="en-US" sz="2400" dirty="0" smtClean="0">
              <a:latin typeface="Times New Roman" pitchFamily="18" charset="0"/>
              <a:ea typeface="Times New Roman" pitchFamily="18" charset="0"/>
            </a:endParaRPr>
          </a:p>
          <a:p>
            <a:pPr marL="231775" indent="-231775" algn="just">
              <a:lnSpc>
                <a:spcPct val="100000"/>
              </a:lnSpc>
              <a:spcBef>
                <a:spcPct val="0"/>
              </a:spcBef>
            </a:pPr>
            <a:r>
              <a:rPr lang="en-US" sz="2400" b="1" i="1" dirty="0" smtClean="0">
                <a:latin typeface="Times New Roman" pitchFamily="18" charset="0"/>
                <a:ea typeface="Times New Roman" pitchFamily="18" charset="0"/>
              </a:rPr>
              <a:t>Example:</a:t>
            </a:r>
            <a:r>
              <a:rPr lang="en-US" sz="2400" dirty="0" smtClean="0">
                <a:latin typeface="Times New Roman" pitchFamily="18" charset="0"/>
                <a:ea typeface="Times New Roman" pitchFamily="18" charset="0"/>
              </a:rPr>
              <a:t>  Cyclic code for C(7, 4) is shown below</a:t>
            </a:r>
            <a:endParaRPr lang="en-US" sz="2400" dirty="0" smtClean="0">
              <a:latin typeface="Times New Roman" pitchFamily="18" charset="0"/>
              <a:ea typeface="Times New Roman" pitchFamily="18" charset="0"/>
            </a:endParaRPr>
          </a:p>
        </p:txBody>
      </p:sp>
      <p:grpSp>
        <p:nvGrpSpPr>
          <p:cNvPr id="85" name="Group 85"/>
          <p:cNvGrpSpPr/>
          <p:nvPr/>
        </p:nvGrpSpPr>
        <p:grpSpPr>
          <a:xfrm>
            <a:off x="1703387" y="3717290"/>
            <a:ext cx="8326437" cy="2676525"/>
            <a:chOff x="232541" y="2057400"/>
            <a:chExt cx="8325874" cy="2676241"/>
          </a:xfrm>
        </p:grpSpPr>
        <p:pic>
          <p:nvPicPr>
            <p:cNvPr id="86" name="Picture 86"/>
            <p:cNvPicPr>
              <a:picLocks noChangeAspect="1"/>
            </p:cNvPicPr>
            <p:nvPr/>
          </p:nvPicPr>
          <p:blipFill>
            <a:blip r:embed="rId1"/>
            <a:stretch>
              <a:fillRect/>
            </a:stretch>
          </p:blipFill>
          <p:spPr>
            <a:xfrm>
              <a:off x="232541" y="2057400"/>
              <a:ext cx="8325874" cy="2676241"/>
            </a:xfrm>
            <a:prstGeom prst="rect">
              <a:avLst/>
            </a:prstGeom>
            <a:noFill/>
            <a:ln>
              <a:noFill/>
            </a:ln>
          </p:spPr>
        </p:pic>
        <p:sp>
          <p:nvSpPr>
            <p:cNvPr id="88" name="Text Box 88"/>
            <p:cNvSpPr/>
            <p:nvPr/>
          </p:nvSpPr>
          <p:spPr>
            <a:xfrm>
              <a:off x="381000" y="2057400"/>
              <a:ext cx="8046720" cy="2651760"/>
            </a:xfrm>
            <a:prstGeom prst="rect">
              <a:avLst/>
            </a:prstGeom>
            <a:noFill/>
            <a:ln w="101600">
              <a:solidFill>
                <a:srgbClr val="0000CC"/>
              </a:solidFill>
              <a:round/>
            </a:ln>
          </p:spPr>
          <p:txBody>
            <a:bodyPr numCol="1"/>
            <a:lstStyle/>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 Box 89"/>
          <p:cNvSpPr txBox="1"/>
          <p:nvPr/>
        </p:nvSpPr>
        <p:spPr>
          <a:xfrm>
            <a:off x="457200" y="228600"/>
            <a:ext cx="11201400" cy="584200"/>
          </a:xfrm>
          <a:prstGeom prst="rect">
            <a:avLst/>
          </a:prstGeom>
          <a:noFill/>
          <a:ln>
            <a:noFill/>
          </a:ln>
        </p:spPr>
        <p:txBody>
          <a:bodyPr numCol="1">
            <a:spAutoFit/>
          </a:bodyPr>
          <a:lstStyle/>
          <a:p>
            <a:pPr marL="0" lvl="2" indent="0" algn="ctr">
              <a:lnSpc>
                <a:spcPct val="100000"/>
              </a:lnSpc>
              <a:spcBef>
                <a:spcPct val="0"/>
              </a:spcBef>
              <a:buNone/>
            </a:pPr>
            <a:r>
              <a:rPr lang="en-US" sz="3200" b="1" dirty="0" smtClean="0">
                <a:latin typeface="Times New Roman" pitchFamily="18" charset="0"/>
                <a:ea typeface="Times New Roman" pitchFamily="18" charset="0"/>
              </a:rPr>
              <a:t>CRC Encoder and Decoder</a:t>
            </a:r>
            <a:endParaRPr lang="en-US" sz="3200" b="1" dirty="0" smtClean="0">
              <a:latin typeface="Times New Roman" pitchFamily="18" charset="0"/>
              <a:ea typeface="Times New Roman" pitchFamily="18" charset="0"/>
            </a:endParaRPr>
          </a:p>
        </p:txBody>
      </p:sp>
      <p:sp>
        <p:nvSpPr>
          <p:cNvPr id="90" name="Text Box 90"/>
          <p:cNvSpPr/>
          <p:nvPr/>
        </p:nvSpPr>
        <p:spPr>
          <a:xfrm>
            <a:off x="228600" y="914400"/>
            <a:ext cx="11506200" cy="0"/>
          </a:xfrm>
          <a:prstGeom prst="line">
            <a:avLst/>
          </a:prstGeom>
          <a:noFill/>
          <a:ln w="19050">
            <a:solidFill>
              <a:schemeClr val="hlink"/>
            </a:solidFill>
            <a:round/>
          </a:ln>
        </p:spPr>
      </p:sp>
      <p:pic>
        <p:nvPicPr>
          <p:cNvPr id="91" name="Picture 91"/>
          <p:cNvPicPr>
            <a:picLocks noChangeAspect="1"/>
          </p:cNvPicPr>
          <p:nvPr/>
        </p:nvPicPr>
        <p:blipFill>
          <a:blip r:embed="rId1"/>
          <a:stretch>
            <a:fillRect/>
          </a:stretch>
        </p:blipFill>
        <p:spPr>
          <a:xfrm>
            <a:off x="1676400" y="1223962"/>
            <a:ext cx="3011487" cy="4491037"/>
          </a:xfrm>
          <a:prstGeom prst="rect">
            <a:avLst/>
          </a:prstGeom>
          <a:noFill/>
          <a:ln>
            <a:noFill/>
          </a:ln>
        </p:spPr>
      </p:pic>
      <p:pic>
        <p:nvPicPr>
          <p:cNvPr id="93" name="Picture 93"/>
          <p:cNvPicPr>
            <a:picLocks noChangeAspect="1"/>
          </p:cNvPicPr>
          <p:nvPr/>
        </p:nvPicPr>
        <p:blipFill>
          <a:blip r:embed="rId2"/>
          <a:stretch>
            <a:fillRect/>
          </a:stretch>
        </p:blipFill>
        <p:spPr>
          <a:xfrm>
            <a:off x="6969125" y="1223962"/>
            <a:ext cx="3579812" cy="4491037"/>
          </a:xfrm>
          <a:prstGeom prst="rect">
            <a:avLst/>
          </a:prstGeom>
          <a:noFill/>
          <a:ln>
            <a:noFill/>
          </a:ln>
        </p:spPr>
      </p:pic>
      <p:pic>
        <p:nvPicPr>
          <p:cNvPr id="95" name="Picture 95"/>
          <p:cNvPicPr>
            <a:picLocks noChangeAspect="1"/>
          </p:cNvPicPr>
          <p:nvPr/>
        </p:nvPicPr>
        <p:blipFill>
          <a:blip r:embed="rId3"/>
          <a:stretch>
            <a:fillRect/>
          </a:stretch>
        </p:blipFill>
        <p:spPr>
          <a:xfrm>
            <a:off x="4454525" y="3357562"/>
            <a:ext cx="3001962" cy="795337"/>
          </a:xfrm>
          <a:prstGeom prst="rect">
            <a:avLst/>
          </a:prstGeom>
          <a:noFill/>
          <a:ln>
            <a:noFill/>
          </a:ln>
        </p:spPr>
      </p:pic>
      <p:pic>
        <p:nvPicPr>
          <p:cNvPr id="97" name="Picture 97"/>
          <p:cNvPicPr>
            <a:picLocks noChangeAspect="1"/>
          </p:cNvPicPr>
          <p:nvPr/>
        </p:nvPicPr>
        <p:blipFill>
          <a:blip r:embed="rId4"/>
          <a:stretch>
            <a:fillRect/>
          </a:stretch>
        </p:blipFill>
        <p:spPr>
          <a:xfrm>
            <a:off x="5308600" y="4500562"/>
            <a:ext cx="958850" cy="444500"/>
          </a:xfrm>
          <a:prstGeom prst="rect">
            <a:avLst/>
          </a:prstGeom>
          <a:noFill/>
          <a:ln>
            <a:noFill/>
          </a:ln>
        </p:spPr>
      </p:pic>
      <p:pic>
        <p:nvPicPr>
          <p:cNvPr id="99" name="Picture 99"/>
          <p:cNvPicPr>
            <a:picLocks noChangeAspect="1"/>
          </p:cNvPicPr>
          <p:nvPr/>
        </p:nvPicPr>
        <p:blipFill>
          <a:blip r:embed="rId5"/>
          <a:stretch>
            <a:fillRect/>
          </a:stretch>
        </p:blipFill>
        <p:spPr>
          <a:xfrm>
            <a:off x="3844925" y="5033962"/>
            <a:ext cx="4976812" cy="3095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 Box 101"/>
          <p:cNvSpPr txBox="1"/>
          <p:nvPr/>
        </p:nvSpPr>
        <p:spPr>
          <a:xfrm>
            <a:off x="457200" y="228600"/>
            <a:ext cx="11201400" cy="584200"/>
          </a:xfrm>
          <a:prstGeom prst="rect">
            <a:avLst/>
          </a:prstGeom>
          <a:noFill/>
          <a:ln>
            <a:noFill/>
          </a:ln>
        </p:spPr>
        <p:txBody>
          <a:bodyPr numCol="1">
            <a:spAutoFit/>
          </a:bodyPr>
          <a:lstStyle/>
          <a:p>
            <a:pPr marL="0" lvl="2" indent="0" algn="ctr">
              <a:lnSpc>
                <a:spcPct val="100000"/>
              </a:lnSpc>
              <a:spcBef>
                <a:spcPct val="0"/>
              </a:spcBef>
              <a:buNone/>
            </a:pPr>
            <a:r>
              <a:rPr lang="en-US" sz="3200" b="1" dirty="0" smtClean="0">
                <a:latin typeface="Times New Roman" pitchFamily="18" charset="0"/>
                <a:ea typeface="Times New Roman" pitchFamily="18" charset="0"/>
              </a:rPr>
              <a:t>Division in CRC Encoder</a:t>
            </a:r>
            <a:endParaRPr lang="en-US" sz="3200" b="1" dirty="0" smtClean="0">
              <a:latin typeface="Times New Roman" pitchFamily="18" charset="0"/>
              <a:ea typeface="Times New Roman" pitchFamily="18" charset="0"/>
            </a:endParaRPr>
          </a:p>
        </p:txBody>
      </p:sp>
      <p:sp>
        <p:nvSpPr>
          <p:cNvPr id="102" name="Text Box 102"/>
          <p:cNvSpPr/>
          <p:nvPr/>
        </p:nvSpPr>
        <p:spPr>
          <a:xfrm>
            <a:off x="228600" y="914400"/>
            <a:ext cx="11506200" cy="0"/>
          </a:xfrm>
          <a:prstGeom prst="line">
            <a:avLst/>
          </a:prstGeom>
          <a:noFill/>
          <a:ln w="19050">
            <a:solidFill>
              <a:schemeClr val="hlink"/>
            </a:solidFill>
            <a:round/>
          </a:ln>
        </p:spPr>
      </p:sp>
      <p:pic>
        <p:nvPicPr>
          <p:cNvPr id="103" name="Picture 103"/>
          <p:cNvPicPr>
            <a:picLocks noChangeAspect="1"/>
          </p:cNvPicPr>
          <p:nvPr/>
        </p:nvPicPr>
        <p:blipFill>
          <a:blip r:embed="rId1"/>
          <a:stretch>
            <a:fillRect/>
          </a:stretch>
        </p:blipFill>
        <p:spPr>
          <a:xfrm>
            <a:off x="2819400" y="1778000"/>
            <a:ext cx="7097712" cy="4032250"/>
          </a:xfrm>
          <a:prstGeom prst="rect">
            <a:avLst/>
          </a:prstGeom>
          <a:noFill/>
          <a:ln>
            <a:noFill/>
          </a:ln>
        </p:spPr>
      </p:pic>
      <p:pic>
        <p:nvPicPr>
          <p:cNvPr id="105" name="Picture 105"/>
          <p:cNvPicPr>
            <a:picLocks noChangeAspect="1"/>
          </p:cNvPicPr>
          <p:nvPr/>
        </p:nvPicPr>
        <p:blipFill>
          <a:blip r:embed="rId2"/>
          <a:stretch>
            <a:fillRect/>
          </a:stretch>
        </p:blipFill>
        <p:spPr>
          <a:xfrm>
            <a:off x="3962400" y="1182687"/>
            <a:ext cx="2008187" cy="823912"/>
          </a:xfrm>
          <a:prstGeom prst="rect">
            <a:avLst/>
          </a:prstGeom>
          <a:noFill/>
          <a:ln>
            <a:noFill/>
          </a:ln>
        </p:spPr>
      </p:pic>
      <p:pic>
        <p:nvPicPr>
          <p:cNvPr id="107" name="Picture 107"/>
          <p:cNvPicPr>
            <a:picLocks noChangeAspect="1"/>
          </p:cNvPicPr>
          <p:nvPr/>
        </p:nvPicPr>
        <p:blipFill>
          <a:blip r:embed="rId3"/>
          <a:stretch>
            <a:fillRect/>
          </a:stretch>
        </p:blipFill>
        <p:spPr>
          <a:xfrm>
            <a:off x="3733800" y="5816600"/>
            <a:ext cx="2641600" cy="965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 Box 109"/>
          <p:cNvSpPr txBox="1"/>
          <p:nvPr/>
        </p:nvSpPr>
        <p:spPr>
          <a:xfrm>
            <a:off x="457200" y="228600"/>
            <a:ext cx="11201400" cy="584200"/>
          </a:xfrm>
          <a:prstGeom prst="rect">
            <a:avLst/>
          </a:prstGeom>
          <a:noFill/>
          <a:ln>
            <a:noFill/>
          </a:ln>
        </p:spPr>
        <p:txBody>
          <a:bodyPr numCol="1">
            <a:spAutoFit/>
          </a:bodyPr>
          <a:lstStyle/>
          <a:p>
            <a:pPr marL="0" lvl="2" indent="0" algn="ctr">
              <a:lnSpc>
                <a:spcPct val="100000"/>
              </a:lnSpc>
              <a:spcBef>
                <a:spcPct val="0"/>
              </a:spcBef>
              <a:buNone/>
            </a:pPr>
            <a:r>
              <a:rPr lang="en-US" sz="3200" b="1" dirty="0" smtClean="0">
                <a:latin typeface="Times New Roman" pitchFamily="18" charset="0"/>
                <a:ea typeface="Times New Roman" pitchFamily="18" charset="0"/>
              </a:rPr>
              <a:t>Division in CRC Decoder for Two cases</a:t>
            </a:r>
            <a:endParaRPr lang="en-US" sz="3200" b="1" dirty="0" smtClean="0">
              <a:latin typeface="Times New Roman" pitchFamily="18" charset="0"/>
              <a:ea typeface="Times New Roman" pitchFamily="18" charset="0"/>
            </a:endParaRPr>
          </a:p>
        </p:txBody>
      </p:sp>
      <p:sp>
        <p:nvSpPr>
          <p:cNvPr id="110" name="Text Box 110"/>
          <p:cNvSpPr/>
          <p:nvPr/>
        </p:nvSpPr>
        <p:spPr>
          <a:xfrm>
            <a:off x="228600" y="914400"/>
            <a:ext cx="11506200" cy="0"/>
          </a:xfrm>
          <a:prstGeom prst="line">
            <a:avLst/>
          </a:prstGeom>
          <a:noFill/>
          <a:ln w="19050">
            <a:solidFill>
              <a:schemeClr val="hlink"/>
            </a:solidFill>
            <a:round/>
          </a:ln>
        </p:spPr>
      </p:sp>
      <p:pic>
        <p:nvPicPr>
          <p:cNvPr id="111" name="Picture 111"/>
          <p:cNvPicPr>
            <a:picLocks noChangeAspect="1"/>
          </p:cNvPicPr>
          <p:nvPr/>
        </p:nvPicPr>
        <p:blipFill>
          <a:blip r:embed="rId1"/>
          <a:stretch>
            <a:fillRect/>
          </a:stretch>
        </p:blipFill>
        <p:spPr>
          <a:xfrm>
            <a:off x="1676400" y="1222375"/>
            <a:ext cx="4122737" cy="5178425"/>
          </a:xfrm>
          <a:prstGeom prst="rect">
            <a:avLst/>
          </a:prstGeom>
          <a:noFill/>
          <a:ln>
            <a:noFill/>
          </a:ln>
        </p:spPr>
      </p:pic>
      <p:pic>
        <p:nvPicPr>
          <p:cNvPr id="113" name="Picture 113"/>
          <p:cNvPicPr>
            <a:picLocks noChangeAspect="1"/>
          </p:cNvPicPr>
          <p:nvPr/>
        </p:nvPicPr>
        <p:blipFill>
          <a:blip r:embed="rId2"/>
          <a:stretch>
            <a:fillRect/>
          </a:stretch>
        </p:blipFill>
        <p:spPr>
          <a:xfrm>
            <a:off x="6248400" y="1222375"/>
            <a:ext cx="4097337" cy="5178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 Box 115"/>
          <p:cNvSpPr txBox="1"/>
          <p:nvPr/>
        </p:nvSpPr>
        <p:spPr>
          <a:xfrm>
            <a:off x="9753600" y="6400800"/>
            <a:ext cx="184150" cy="366712"/>
          </a:xfrm>
          <a:prstGeom prst="rect">
            <a:avLst/>
          </a:prstGeom>
          <a:noFill/>
          <a:ln>
            <a:noFill/>
          </a:ln>
        </p:spPr>
        <p:txBody>
          <a:bodyPr wrap="none" numCol="1">
            <a:spAutoFit/>
          </a:bodyPr>
          <a:lstStyle/>
          <a:p/>
        </p:txBody>
      </p:sp>
      <p:sp>
        <p:nvSpPr>
          <p:cNvPr id="116" name="Text Box 116"/>
          <p:cNvSpPr/>
          <p:nvPr/>
        </p:nvSpPr>
        <p:spPr>
          <a:xfrm>
            <a:off x="762000" y="1225550"/>
            <a:ext cx="10744200" cy="2308225"/>
          </a:xfrm>
          <a:prstGeom prst="rect">
            <a:avLst/>
          </a:prstGeom>
          <a:noFill/>
          <a:ln>
            <a:noFill/>
          </a:ln>
        </p:spPr>
        <p:txBody>
          <a:bodyPr numCol="1">
            <a:spAutoFit/>
          </a:bodyPr>
          <a:lstStyle/>
          <a:p>
            <a:pPr marL="231775" indent="-231775" algn="just">
              <a:lnSpc>
                <a:spcPct val="100000"/>
              </a:lnSpc>
              <a:spcBef>
                <a:spcPct val="0"/>
              </a:spcBef>
            </a:pPr>
            <a:r>
              <a:rPr lang="en-US" sz="2400" dirty="0" smtClean="0">
                <a:latin typeface="Times New Roman" pitchFamily="18" charset="0"/>
                <a:ea typeface="Times New Roman" pitchFamily="18" charset="0"/>
              </a:rPr>
              <a:t>Cyclic codes have a very good performance in detecting single-bit errors, double errors, an odd number of errors, and burst errors. </a:t>
            </a:r>
            <a:endParaRPr lang="en-US" sz="2400" dirty="0" smtClean="0">
              <a:latin typeface="Times New Roman" pitchFamily="18" charset="0"/>
              <a:ea typeface="Times New Roman" pitchFamily="18" charset="0"/>
            </a:endParaRPr>
          </a:p>
          <a:p>
            <a:pPr marL="231775" indent="-231775" algn="just">
              <a:lnSpc>
                <a:spcPct val="100000"/>
              </a:lnSpc>
              <a:spcBef>
                <a:spcPct val="0"/>
              </a:spcBef>
            </a:pPr>
            <a:endParaRPr lang="en-US" sz="2400" dirty="0" smtClean="0">
              <a:latin typeface="Times New Roman" pitchFamily="18" charset="0"/>
              <a:ea typeface="Times New Roman" pitchFamily="18" charset="0"/>
            </a:endParaRPr>
          </a:p>
          <a:p>
            <a:pPr marL="231775" indent="-231775" algn="just">
              <a:lnSpc>
                <a:spcPct val="100000"/>
              </a:lnSpc>
              <a:spcBef>
                <a:spcPct val="0"/>
              </a:spcBef>
            </a:pPr>
            <a:r>
              <a:rPr lang="en-US" sz="2400" dirty="0" smtClean="0">
                <a:latin typeface="Times New Roman" pitchFamily="18" charset="0"/>
                <a:ea typeface="Times New Roman" pitchFamily="18" charset="0"/>
              </a:rPr>
              <a:t>They can easily be implemented in hardware and software. </a:t>
            </a:r>
            <a:endParaRPr lang="en-US" sz="2400" dirty="0" smtClean="0">
              <a:latin typeface="Times New Roman" pitchFamily="18" charset="0"/>
              <a:ea typeface="Times New Roman" pitchFamily="18" charset="0"/>
            </a:endParaRPr>
          </a:p>
          <a:p>
            <a:pPr marL="231775" indent="-231775" algn="just">
              <a:lnSpc>
                <a:spcPct val="100000"/>
              </a:lnSpc>
              <a:spcBef>
                <a:spcPct val="0"/>
              </a:spcBef>
            </a:pPr>
            <a:endParaRPr lang="en-US" sz="2400" dirty="0" smtClean="0">
              <a:latin typeface="Times New Roman" pitchFamily="18" charset="0"/>
              <a:ea typeface="Times New Roman" pitchFamily="18" charset="0"/>
            </a:endParaRPr>
          </a:p>
          <a:p>
            <a:pPr marL="231775" indent="-231775" algn="just">
              <a:lnSpc>
                <a:spcPct val="100000"/>
              </a:lnSpc>
              <a:spcBef>
                <a:spcPct val="0"/>
              </a:spcBef>
            </a:pPr>
            <a:r>
              <a:rPr lang="en-US" sz="2400" dirty="0" smtClean="0">
                <a:latin typeface="Times New Roman" pitchFamily="18" charset="0"/>
                <a:ea typeface="Times New Roman" pitchFamily="18" charset="0"/>
              </a:rPr>
              <a:t>They are especially fast when implemented in hardware. </a:t>
            </a:r>
            <a:endParaRPr lang="en-US" sz="2400" dirty="0" smtClean="0">
              <a:latin typeface="Times New Roman" pitchFamily="18" charset="0"/>
              <a:ea typeface="Times New Roman" pitchFamily="18" charset="0"/>
            </a:endParaRPr>
          </a:p>
        </p:txBody>
      </p:sp>
      <p:sp>
        <p:nvSpPr>
          <p:cNvPr id="117" name="Text Box 117"/>
          <p:cNvSpPr txBox="1"/>
          <p:nvPr/>
        </p:nvSpPr>
        <p:spPr>
          <a:xfrm>
            <a:off x="457200" y="228600"/>
            <a:ext cx="11201400" cy="584200"/>
          </a:xfrm>
          <a:prstGeom prst="rect">
            <a:avLst/>
          </a:prstGeom>
          <a:noFill/>
          <a:ln>
            <a:noFill/>
          </a:ln>
        </p:spPr>
        <p:txBody>
          <a:bodyPr numCol="1">
            <a:spAutoFit/>
          </a:bodyPr>
          <a:lstStyle/>
          <a:p>
            <a:pPr marL="0" lvl="2" indent="0" algn="ctr">
              <a:lnSpc>
                <a:spcPct val="100000"/>
              </a:lnSpc>
              <a:spcBef>
                <a:spcPct val="0"/>
              </a:spcBef>
              <a:buNone/>
            </a:pPr>
            <a:r>
              <a:rPr lang="en-US" sz="3200" b="1" dirty="0" smtClean="0">
                <a:latin typeface="Times New Roman" pitchFamily="18" charset="0"/>
                <a:ea typeface="Times New Roman" pitchFamily="18" charset="0"/>
              </a:rPr>
              <a:t>CRC Advantages</a:t>
            </a:r>
            <a:endParaRPr lang="en-US" sz="3200" b="1" dirty="0" smtClean="0">
              <a:latin typeface="Times New Roman" pitchFamily="18" charset="0"/>
              <a:ea typeface="Times New Roman" pitchFamily="18" charset="0"/>
            </a:endParaRPr>
          </a:p>
        </p:txBody>
      </p:sp>
      <p:sp>
        <p:nvSpPr>
          <p:cNvPr id="118" name="Text Box 118"/>
          <p:cNvSpPr/>
          <p:nvPr/>
        </p:nvSpPr>
        <p:spPr>
          <a:xfrm>
            <a:off x="228600" y="914400"/>
            <a:ext cx="11506200" cy="0"/>
          </a:xfrm>
          <a:prstGeom prst="line">
            <a:avLst/>
          </a:prstGeom>
          <a:noFill/>
          <a:ln w="19050">
            <a:solidFill>
              <a:schemeClr val="hlink"/>
            </a:solidFill>
            <a:round/>
          </a:ln>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 Box 119"/>
          <p:cNvSpPr txBox="1"/>
          <p:nvPr/>
        </p:nvSpPr>
        <p:spPr>
          <a:xfrm>
            <a:off x="457200" y="228600"/>
            <a:ext cx="11201400" cy="584200"/>
          </a:xfrm>
          <a:prstGeom prst="rect">
            <a:avLst/>
          </a:prstGeom>
          <a:noFill/>
          <a:ln>
            <a:noFill/>
          </a:ln>
        </p:spPr>
        <p:txBody>
          <a:bodyPr numCol="1">
            <a:spAutoFit/>
          </a:bodyPr>
          <a:lstStyle/>
          <a:p>
            <a:pPr marL="0" lvl="2" indent="0" algn="ctr">
              <a:lnSpc>
                <a:spcPct val="100000"/>
              </a:lnSpc>
              <a:spcBef>
                <a:spcPct val="0"/>
              </a:spcBef>
              <a:buNone/>
            </a:pPr>
            <a:r>
              <a:rPr lang="en-US" sz="3200" b="1" dirty="0" smtClean="0">
                <a:latin typeface="Times New Roman" pitchFamily="18" charset="0"/>
                <a:ea typeface="Times New Roman" pitchFamily="18" charset="0"/>
              </a:rPr>
              <a:t>Checksum Method</a:t>
            </a:r>
            <a:endParaRPr lang="en-US" sz="3200" b="1" dirty="0" smtClean="0">
              <a:latin typeface="Times New Roman" pitchFamily="18" charset="0"/>
              <a:ea typeface="Times New Roman" pitchFamily="18" charset="0"/>
            </a:endParaRPr>
          </a:p>
        </p:txBody>
      </p:sp>
      <p:sp>
        <p:nvSpPr>
          <p:cNvPr id="120" name="Text Box 120"/>
          <p:cNvSpPr/>
          <p:nvPr/>
        </p:nvSpPr>
        <p:spPr>
          <a:xfrm>
            <a:off x="228600" y="914400"/>
            <a:ext cx="11506200" cy="0"/>
          </a:xfrm>
          <a:prstGeom prst="line">
            <a:avLst/>
          </a:prstGeom>
          <a:noFill/>
          <a:ln w="19050">
            <a:solidFill>
              <a:schemeClr val="hlink"/>
            </a:solidFill>
            <a:round/>
          </a:ln>
        </p:spPr>
      </p:sp>
      <p:sp>
        <p:nvSpPr>
          <p:cNvPr id="121" name="Text Box 121"/>
          <p:cNvSpPr/>
          <p:nvPr/>
        </p:nvSpPr>
        <p:spPr>
          <a:xfrm>
            <a:off x="609600" y="914400"/>
            <a:ext cx="10820400" cy="1570037"/>
          </a:xfrm>
          <a:prstGeom prst="rect">
            <a:avLst/>
          </a:prstGeom>
          <a:noFill/>
          <a:ln>
            <a:noFill/>
          </a:ln>
        </p:spPr>
        <p:txBody>
          <a:bodyPr numCol="1">
            <a:spAutoFit/>
          </a:bodyPr>
          <a:lstStyle/>
          <a:p>
            <a:pPr marL="231775" indent="-231775" algn="just">
              <a:lnSpc>
                <a:spcPct val="100000"/>
              </a:lnSpc>
              <a:spcBef>
                <a:spcPct val="0"/>
              </a:spcBef>
            </a:pPr>
            <a:r>
              <a:rPr lang="en-US" sz="2400" dirty="0" smtClean="0">
                <a:latin typeface="Times New Roman" pitchFamily="18" charset="0"/>
                <a:ea typeface="Times New Roman" pitchFamily="18" charset="0"/>
              </a:rPr>
              <a:t>Checksum is an error-detecting technique that can be applied to a message of any length. </a:t>
            </a:r>
            <a:endParaRPr lang="en-US" sz="2400" dirty="0" smtClean="0">
              <a:latin typeface="Times New Roman" pitchFamily="18" charset="0"/>
              <a:ea typeface="Times New Roman" pitchFamily="18" charset="0"/>
            </a:endParaRPr>
          </a:p>
          <a:p>
            <a:pPr marL="231775" indent="-231775" algn="just">
              <a:lnSpc>
                <a:spcPct val="100000"/>
              </a:lnSpc>
              <a:spcBef>
                <a:spcPct val="0"/>
              </a:spcBef>
            </a:pPr>
            <a:r>
              <a:rPr lang="en-US" sz="2400" dirty="0" smtClean="0">
                <a:latin typeface="Times New Roman" pitchFamily="18" charset="0"/>
                <a:ea typeface="Times New Roman" pitchFamily="18" charset="0"/>
              </a:rPr>
              <a:t>In the Internet, the checksum technique is mostly used at the network and transport layer rather than the data-link layer. </a:t>
            </a:r>
            <a:endParaRPr lang="en-US" sz="2400" dirty="0" smtClean="0">
              <a:latin typeface="Times New Roman" pitchFamily="18" charset="0"/>
              <a:ea typeface="Times New Roman" pitchFamily="18" charset="0"/>
            </a:endParaRPr>
          </a:p>
        </p:txBody>
      </p:sp>
      <p:pic>
        <p:nvPicPr>
          <p:cNvPr id="122" name="Picture 122"/>
          <p:cNvPicPr>
            <a:picLocks noChangeAspect="1"/>
          </p:cNvPicPr>
          <p:nvPr/>
        </p:nvPicPr>
        <p:blipFill>
          <a:blip r:embed="rId1"/>
          <a:stretch>
            <a:fillRect/>
          </a:stretch>
        </p:blipFill>
        <p:spPr>
          <a:xfrm>
            <a:off x="2117725" y="2667000"/>
            <a:ext cx="3673475" cy="3997325"/>
          </a:xfrm>
          <a:prstGeom prst="rect">
            <a:avLst/>
          </a:prstGeom>
          <a:noFill/>
          <a:ln>
            <a:noFill/>
          </a:ln>
        </p:spPr>
      </p:pic>
      <p:pic>
        <p:nvPicPr>
          <p:cNvPr id="124" name="Picture 124"/>
          <p:cNvPicPr>
            <a:picLocks noChangeAspect="1"/>
          </p:cNvPicPr>
          <p:nvPr/>
        </p:nvPicPr>
        <p:blipFill>
          <a:blip r:embed="rId2"/>
          <a:stretch>
            <a:fillRect/>
          </a:stretch>
        </p:blipFill>
        <p:spPr>
          <a:xfrm>
            <a:off x="6765925" y="2667000"/>
            <a:ext cx="3673475" cy="3997325"/>
          </a:xfrm>
          <a:prstGeom prst="rect">
            <a:avLst/>
          </a:prstGeom>
          <a:noFill/>
          <a:ln>
            <a:noFill/>
          </a:ln>
        </p:spPr>
      </p:pic>
      <p:cxnSp>
        <p:nvCxnSpPr>
          <p:cNvPr id="126" name="Connector 126"/>
          <p:cNvCxnSpPr/>
          <p:nvPr/>
        </p:nvCxnSpPr>
        <p:spPr>
          <a:xfrm>
            <a:off x="5640387" y="6054725"/>
            <a:ext cx="1217612" cy="6350"/>
          </a:xfrm>
          <a:prstGeom prst="straightConnector1">
            <a:avLst/>
          </a:prstGeom>
          <a:noFill/>
          <a:ln w="57150">
            <a:solidFill>
              <a:srgbClr val="FF0000"/>
            </a:solidFill>
            <a:miter lim="800000"/>
            <a:headEnd type="none"/>
            <a:tailEnd type="arrow"/>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 Box 128"/>
          <p:cNvSpPr txBox="1"/>
          <p:nvPr/>
        </p:nvSpPr>
        <p:spPr>
          <a:xfrm>
            <a:off x="457200" y="228600"/>
            <a:ext cx="11201400" cy="584200"/>
          </a:xfrm>
          <a:prstGeom prst="rect">
            <a:avLst/>
          </a:prstGeom>
          <a:noFill/>
          <a:ln>
            <a:noFill/>
          </a:ln>
        </p:spPr>
        <p:txBody>
          <a:bodyPr numCol="1">
            <a:spAutoFit/>
          </a:bodyPr>
          <a:lstStyle/>
          <a:p>
            <a:pPr marL="0" lvl="2" indent="0" algn="ctr">
              <a:lnSpc>
                <a:spcPct val="100000"/>
              </a:lnSpc>
              <a:spcBef>
                <a:spcPct val="0"/>
              </a:spcBef>
              <a:buNone/>
            </a:pPr>
            <a:r>
              <a:rPr lang="en-US" sz="3200" b="1" dirty="0" smtClean="0">
                <a:latin typeface="Times New Roman" pitchFamily="18" charset="0"/>
                <a:ea typeface="Times New Roman" pitchFamily="18" charset="0"/>
              </a:rPr>
              <a:t>Checksum Illustration with an Example</a:t>
            </a:r>
            <a:endParaRPr lang="en-US" sz="3200" b="1" dirty="0" smtClean="0">
              <a:latin typeface="Times New Roman" pitchFamily="18" charset="0"/>
              <a:ea typeface="Times New Roman" pitchFamily="18" charset="0"/>
            </a:endParaRPr>
          </a:p>
        </p:txBody>
      </p:sp>
      <p:sp>
        <p:nvSpPr>
          <p:cNvPr id="129" name="Text Box 129"/>
          <p:cNvSpPr/>
          <p:nvPr/>
        </p:nvSpPr>
        <p:spPr>
          <a:xfrm>
            <a:off x="228600" y="914400"/>
            <a:ext cx="11506200" cy="0"/>
          </a:xfrm>
          <a:prstGeom prst="line">
            <a:avLst/>
          </a:prstGeom>
          <a:noFill/>
          <a:ln w="19050">
            <a:solidFill>
              <a:schemeClr val="hlink"/>
            </a:solidFill>
            <a:round/>
          </a:ln>
        </p:spPr>
      </p:sp>
      <p:sp>
        <p:nvSpPr>
          <p:cNvPr id="130" name="Text Box 130"/>
          <p:cNvSpPr/>
          <p:nvPr/>
        </p:nvSpPr>
        <p:spPr>
          <a:xfrm>
            <a:off x="838200" y="914400"/>
            <a:ext cx="10439400" cy="3478212"/>
          </a:xfrm>
          <a:prstGeom prst="rect">
            <a:avLst/>
          </a:prstGeom>
          <a:noFill/>
          <a:ln>
            <a:noFill/>
          </a:ln>
        </p:spPr>
        <p:txBody>
          <a:bodyPr numCol="1">
            <a:spAutoFit/>
          </a:bodyPr>
          <a:lstStyle/>
          <a:p>
            <a:pPr marL="0" indent="0" algn="just">
              <a:lnSpc>
                <a:spcPct val="100000"/>
              </a:lnSpc>
              <a:spcBef>
                <a:spcPct val="0"/>
              </a:spcBef>
              <a:buNone/>
            </a:pPr>
            <a:r>
              <a:rPr lang="en-US" sz="2000" dirty="0" smtClean="0">
                <a:latin typeface="Times New Roman" pitchFamily="18" charset="0"/>
                <a:ea typeface="Times New Roman" pitchFamily="18" charset="0"/>
              </a:rPr>
              <a:t>Suppose the message is a list of five 4-bit numbers that we want to send to a destination. In addition to sending these numbers, we send the sum of the numbers. For example, if the set of numbers is (7, 11, 12, 0, 6), we send (7, 11, 12, 0, 6, </a:t>
            </a:r>
            <a:r>
              <a:rPr lang="en-US" sz="2000" b="1" dirty="0" smtClean="0">
                <a:solidFill>
                  <a:srgbClr val="FF0000"/>
                </a:solidFill>
                <a:latin typeface="Times New Roman" pitchFamily="18" charset="0"/>
                <a:ea typeface="Times New Roman" pitchFamily="18" charset="0"/>
              </a:rPr>
              <a:t>36</a:t>
            </a:r>
            <a:r>
              <a:rPr lang="en-US" sz="2000" dirty="0" smtClean="0">
                <a:latin typeface="Times New Roman" pitchFamily="18" charset="0"/>
                <a:ea typeface="Times New Roman" pitchFamily="18" charset="0"/>
              </a:rPr>
              <a:t>), where </a:t>
            </a:r>
            <a:r>
              <a:rPr lang="en-US" sz="2000" b="1" dirty="0" smtClean="0">
                <a:solidFill>
                  <a:srgbClr val="FF0000"/>
                </a:solidFill>
                <a:latin typeface="Times New Roman" pitchFamily="18" charset="0"/>
                <a:ea typeface="Times New Roman" pitchFamily="18" charset="0"/>
              </a:rPr>
              <a:t>36</a:t>
            </a:r>
            <a:r>
              <a:rPr lang="en-US" sz="2000" dirty="0" smtClean="0">
                <a:latin typeface="Times New Roman" pitchFamily="18" charset="0"/>
                <a:ea typeface="Times New Roman" pitchFamily="18" charset="0"/>
              </a:rPr>
              <a:t> is the sum of the original numbers. The receiver adds the five numbers and compares the result with the sum. If the two are the same, the receiver assumes no error, accepts the five numbers, and discards the sum. Otherwise, there is an error somewhere and the message not accepted.</a:t>
            </a:r>
            <a:endParaRPr lang="en-US" sz="2000" dirty="0" smtClean="0">
              <a:latin typeface="Times New Roman" pitchFamily="18" charset="0"/>
              <a:ea typeface="Times New Roman" pitchFamily="18" charset="0"/>
            </a:endParaRPr>
          </a:p>
          <a:p>
            <a:pPr marL="0" indent="0" algn="just">
              <a:lnSpc>
                <a:spcPct val="100000"/>
              </a:lnSpc>
              <a:spcBef>
                <a:spcPct val="0"/>
              </a:spcBef>
              <a:buNone/>
            </a:pPr>
            <a:endParaRPr lang="en-US" sz="2000" dirty="0" smtClean="0">
              <a:latin typeface="Times New Roman" pitchFamily="18" charset="0"/>
              <a:ea typeface="Times New Roman" pitchFamily="18" charset="0"/>
            </a:endParaRPr>
          </a:p>
          <a:p>
            <a:pPr marL="0" indent="0" algn="just">
              <a:lnSpc>
                <a:spcPct val="100000"/>
              </a:lnSpc>
              <a:spcBef>
                <a:spcPct val="0"/>
              </a:spcBef>
              <a:buNone/>
            </a:pPr>
            <a:r>
              <a:rPr lang="en-US" sz="2000" b="1" i="1" dirty="0" smtClean="0">
                <a:latin typeface="Times New Roman" pitchFamily="18" charset="0"/>
                <a:ea typeface="Times New Roman" pitchFamily="18" charset="0"/>
              </a:rPr>
              <a:t>Explanation:</a:t>
            </a:r>
            <a:endParaRPr lang="en-US" sz="2000" b="1" i="1" dirty="0" smtClean="0">
              <a:latin typeface="Times New Roman" pitchFamily="18" charset="0"/>
              <a:ea typeface="Times New Roman" pitchFamily="18" charset="0"/>
            </a:endParaRPr>
          </a:p>
          <a:p>
            <a:pPr marL="0" indent="0" algn="just">
              <a:lnSpc>
                <a:spcPct val="100000"/>
              </a:lnSpc>
              <a:spcBef>
                <a:spcPct val="0"/>
              </a:spcBef>
              <a:buNone/>
            </a:pPr>
            <a:endParaRPr lang="en-US" sz="2000" i="1" dirty="0" smtClean="0">
              <a:latin typeface="Times New Roman" pitchFamily="18" charset="0"/>
              <a:ea typeface="Times New Roman" pitchFamily="18" charset="0"/>
            </a:endParaRPr>
          </a:p>
          <a:p>
            <a:pPr marL="0" indent="0" algn="just">
              <a:lnSpc>
                <a:spcPct val="100000"/>
              </a:lnSpc>
              <a:spcBef>
                <a:spcPct val="0"/>
              </a:spcBef>
              <a:buNone/>
            </a:pPr>
            <a:r>
              <a:rPr lang="en-US" sz="2000" dirty="0" smtClean="0">
                <a:latin typeface="Times New Roman" pitchFamily="18" charset="0"/>
                <a:ea typeface="Times New Roman" pitchFamily="18" charset="0"/>
              </a:rPr>
              <a:t>In the example, the decimal number 36 in binary is (100100)</a:t>
            </a:r>
            <a:r>
              <a:rPr lang="en-US" sz="1600" dirty="0" smtClean="0">
                <a:latin typeface="Times New Roman" pitchFamily="18" charset="0"/>
                <a:ea typeface="Times New Roman" pitchFamily="18" charset="0"/>
              </a:rPr>
              <a:t>2</a:t>
            </a:r>
            <a:r>
              <a:rPr lang="en-US" sz="2000" dirty="0" smtClean="0">
                <a:latin typeface="Times New Roman" pitchFamily="18" charset="0"/>
                <a:ea typeface="Times New Roman" pitchFamily="18" charset="0"/>
              </a:rPr>
              <a:t>. To change it to a 4-bit number we add the extra leftmost bit to the right four bits as shown below. </a:t>
            </a:r>
            <a:endParaRPr lang="en-US" sz="2000" dirty="0" smtClean="0">
              <a:latin typeface="Times New Roman" pitchFamily="18" charset="0"/>
              <a:ea typeface="Times New Roman" pitchFamily="18" charset="0"/>
            </a:endParaRPr>
          </a:p>
        </p:txBody>
      </p:sp>
      <p:grpSp>
        <p:nvGrpSpPr>
          <p:cNvPr id="132" name="Group 132"/>
          <p:cNvGrpSpPr/>
          <p:nvPr/>
        </p:nvGrpSpPr>
        <p:grpSpPr>
          <a:xfrm>
            <a:off x="2855595" y="3357245"/>
            <a:ext cx="6216650" cy="857250"/>
            <a:chOff x="1359694" y="2609850"/>
            <a:chExt cx="6217920" cy="856543"/>
          </a:xfrm>
        </p:grpSpPr>
        <p:pic>
          <p:nvPicPr>
            <p:cNvPr id="133" name="Picture 133"/>
            <p:cNvPicPr>
              <a:picLocks noChangeAspect="1"/>
            </p:cNvPicPr>
            <p:nvPr/>
          </p:nvPicPr>
          <p:blipFill>
            <a:blip r:embed="rId1"/>
            <a:stretch>
              <a:fillRect/>
            </a:stretch>
          </p:blipFill>
          <p:spPr>
            <a:xfrm>
              <a:off x="1359694" y="2609850"/>
              <a:ext cx="6171429" cy="856543"/>
            </a:xfrm>
            <a:prstGeom prst="rect">
              <a:avLst/>
            </a:prstGeom>
            <a:noFill/>
            <a:ln>
              <a:noFill/>
            </a:ln>
          </p:spPr>
        </p:pic>
        <p:sp>
          <p:nvSpPr>
            <p:cNvPr id="135" name="Text Box 135"/>
            <p:cNvSpPr/>
            <p:nvPr/>
          </p:nvSpPr>
          <p:spPr>
            <a:xfrm>
              <a:off x="1359694" y="2801057"/>
              <a:ext cx="6217920" cy="548640"/>
            </a:xfrm>
            <a:prstGeom prst="rect">
              <a:avLst/>
            </a:prstGeom>
            <a:noFill/>
            <a:ln w="57150">
              <a:solidFill>
                <a:schemeClr val="tx1"/>
              </a:solidFill>
              <a:round/>
            </a:ln>
          </p:spPr>
          <p:txBody>
            <a:bodyPr numCol="1"/>
            <a:lstStyle/>
            <a:p/>
          </p:txBody>
        </p:sp>
      </p:grpSp>
      <p:sp>
        <p:nvSpPr>
          <p:cNvPr id="136" name="Text Box 136"/>
          <p:cNvSpPr/>
          <p:nvPr/>
        </p:nvSpPr>
        <p:spPr>
          <a:xfrm>
            <a:off x="838200" y="5308600"/>
            <a:ext cx="10287000" cy="1016000"/>
          </a:xfrm>
          <a:prstGeom prst="rect">
            <a:avLst/>
          </a:prstGeom>
          <a:noFill/>
          <a:ln>
            <a:noFill/>
          </a:ln>
        </p:spPr>
        <p:txBody>
          <a:bodyPr numCol="1">
            <a:spAutoFit/>
          </a:bodyPr>
          <a:lstStyle/>
          <a:p>
            <a:pPr marL="0" indent="0" algn="just">
              <a:lnSpc>
                <a:spcPct val="100000"/>
              </a:lnSpc>
              <a:spcBef>
                <a:spcPct val="0"/>
              </a:spcBef>
              <a:buNone/>
            </a:pPr>
            <a:r>
              <a:rPr lang="en-US" sz="2000" dirty="0" smtClean="0">
                <a:latin typeface="Times New Roman" pitchFamily="18" charset="0"/>
                <a:ea typeface="Times New Roman" pitchFamily="18" charset="0"/>
              </a:rPr>
              <a:t>Instead of sending 36 as the sum, we can send 6 as the sum (7, 11, 12, 0, 6, 6). The receiver can add the first five numbers in one’s complement arithmetic. If the result is 6, the numbers are accepted; otherwise, they are rejected.</a:t>
            </a:r>
            <a:endParaRPr lang="en-US" sz="2000" dirty="0" smtClean="0">
              <a:latin typeface="Times New Roman" pitchFamily="18" charset="0"/>
              <a:ea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 Box 137"/>
          <p:cNvSpPr txBox="1"/>
          <p:nvPr/>
        </p:nvSpPr>
        <p:spPr>
          <a:xfrm>
            <a:off x="457200" y="228600"/>
            <a:ext cx="11201400" cy="584200"/>
          </a:xfrm>
          <a:prstGeom prst="rect">
            <a:avLst/>
          </a:prstGeom>
          <a:noFill/>
          <a:ln>
            <a:noFill/>
          </a:ln>
        </p:spPr>
        <p:txBody>
          <a:bodyPr numCol="1">
            <a:spAutoFit/>
          </a:bodyPr>
          <a:lstStyle/>
          <a:p>
            <a:pPr marL="0" lvl="2" indent="0" algn="ctr">
              <a:lnSpc>
                <a:spcPct val="100000"/>
              </a:lnSpc>
              <a:spcBef>
                <a:spcPct val="0"/>
              </a:spcBef>
              <a:buNone/>
            </a:pPr>
            <a:r>
              <a:rPr lang="en-US" sz="3200" b="1" dirty="0" smtClean="0">
                <a:latin typeface="Times New Roman" pitchFamily="18" charset="0"/>
                <a:ea typeface="Times New Roman" pitchFamily="18" charset="0"/>
              </a:rPr>
              <a:t>Using idea of Checksum </a:t>
            </a:r>
            <a:endParaRPr lang="en-US" sz="3200" b="1" dirty="0" smtClean="0">
              <a:latin typeface="Times New Roman" pitchFamily="18" charset="0"/>
              <a:ea typeface="Times New Roman" pitchFamily="18" charset="0"/>
            </a:endParaRPr>
          </a:p>
        </p:txBody>
      </p:sp>
      <p:sp>
        <p:nvSpPr>
          <p:cNvPr id="138" name="Text Box 138"/>
          <p:cNvSpPr/>
          <p:nvPr/>
        </p:nvSpPr>
        <p:spPr>
          <a:xfrm>
            <a:off x="228600" y="914400"/>
            <a:ext cx="11506200" cy="0"/>
          </a:xfrm>
          <a:prstGeom prst="line">
            <a:avLst/>
          </a:prstGeom>
          <a:noFill/>
          <a:ln w="19050">
            <a:solidFill>
              <a:schemeClr val="hlink"/>
            </a:solidFill>
            <a:round/>
          </a:ln>
        </p:spPr>
      </p:sp>
      <p:sp>
        <p:nvSpPr>
          <p:cNvPr id="139" name="Text Box 139"/>
          <p:cNvSpPr/>
          <p:nvPr/>
        </p:nvSpPr>
        <p:spPr>
          <a:xfrm>
            <a:off x="609600" y="990600"/>
            <a:ext cx="10820400" cy="1631950"/>
          </a:xfrm>
          <a:prstGeom prst="rect">
            <a:avLst/>
          </a:prstGeom>
          <a:noFill/>
          <a:ln>
            <a:noFill/>
          </a:ln>
        </p:spPr>
        <p:txBody>
          <a:bodyPr numCol="1">
            <a:spAutoFit/>
          </a:bodyPr>
          <a:lstStyle/>
          <a:p>
            <a:pPr marL="174625" indent="-174625" algn="just">
              <a:lnSpc>
                <a:spcPct val="100000"/>
              </a:lnSpc>
              <a:spcBef>
                <a:spcPct val="0"/>
              </a:spcBef>
            </a:pPr>
            <a:r>
              <a:rPr lang="en-US" sz="2000" dirty="0" smtClean="0">
                <a:latin typeface="Times New Roman" pitchFamily="18" charset="0"/>
                <a:ea typeface="Times New Roman" pitchFamily="18" charset="0"/>
              </a:rPr>
              <a:t>Let us use the idea of the checksum in previous example. The sender adds all five numbers in one’s complement to get the sum = 6. The sender then complements the result to get the </a:t>
            </a:r>
            <a:r>
              <a:rPr lang="en-US" sz="2000" b="1" dirty="0" smtClean="0">
                <a:latin typeface="Times New Roman" pitchFamily="18" charset="0"/>
                <a:ea typeface="Times New Roman" pitchFamily="18" charset="0"/>
              </a:rPr>
              <a:t>checksum = </a:t>
            </a:r>
            <a:r>
              <a:rPr lang="en-US" sz="2000" b="1" dirty="0" smtClean="0">
                <a:solidFill>
                  <a:srgbClr val="FF0000"/>
                </a:solidFill>
                <a:latin typeface="Times New Roman" pitchFamily="18" charset="0"/>
                <a:ea typeface="Times New Roman" pitchFamily="18" charset="0"/>
              </a:rPr>
              <a:t>9</a:t>
            </a:r>
            <a:r>
              <a:rPr lang="en-US" sz="2000" dirty="0" smtClean="0">
                <a:latin typeface="Times New Roman" pitchFamily="18" charset="0"/>
                <a:ea typeface="Times New Roman" pitchFamily="18" charset="0"/>
              </a:rPr>
              <a:t>, which is 15 − 6. Note that 6 = (0110)2 and </a:t>
            </a:r>
            <a:r>
              <a:rPr lang="en-US" sz="2000" b="1" dirty="0" smtClean="0">
                <a:solidFill>
                  <a:srgbClr val="FF0000"/>
                </a:solidFill>
                <a:latin typeface="Times New Roman" pitchFamily="18" charset="0"/>
                <a:ea typeface="Times New Roman" pitchFamily="18" charset="0"/>
              </a:rPr>
              <a:t>9</a:t>
            </a:r>
            <a:r>
              <a:rPr lang="en-US" sz="2000" dirty="0" smtClean="0">
                <a:latin typeface="Times New Roman" pitchFamily="18" charset="0"/>
                <a:ea typeface="Times New Roman" pitchFamily="18" charset="0"/>
              </a:rPr>
              <a:t> = (1001)2; they are complements of each other. </a:t>
            </a:r>
            <a:endParaRPr lang="en-US" sz="2000" dirty="0" smtClean="0">
              <a:latin typeface="Times New Roman" pitchFamily="18" charset="0"/>
              <a:ea typeface="Times New Roman" pitchFamily="18" charset="0"/>
            </a:endParaRPr>
          </a:p>
          <a:p>
            <a:pPr marL="174625" indent="-174625" algn="just">
              <a:lnSpc>
                <a:spcPct val="100000"/>
              </a:lnSpc>
              <a:spcBef>
                <a:spcPct val="0"/>
              </a:spcBef>
            </a:pPr>
            <a:r>
              <a:rPr lang="en-US" sz="2000" dirty="0" smtClean="0">
                <a:latin typeface="Times New Roman" pitchFamily="18" charset="0"/>
                <a:ea typeface="Times New Roman" pitchFamily="18" charset="0"/>
              </a:rPr>
              <a:t>The sender sends the five data numbers and the checksum (7, 11, 12, 0, 6, </a:t>
            </a:r>
            <a:r>
              <a:rPr lang="en-US" sz="2000" b="1" dirty="0" smtClean="0">
                <a:solidFill>
                  <a:srgbClr val="FF0000"/>
                </a:solidFill>
                <a:latin typeface="Times New Roman" pitchFamily="18" charset="0"/>
                <a:ea typeface="Times New Roman" pitchFamily="18" charset="0"/>
              </a:rPr>
              <a:t>9</a:t>
            </a:r>
            <a:r>
              <a:rPr lang="en-US" sz="2000" dirty="0" smtClean="0">
                <a:latin typeface="Times New Roman" pitchFamily="18" charset="0"/>
                <a:ea typeface="Times New Roman" pitchFamily="18" charset="0"/>
              </a:rPr>
              <a:t>). If there is no corruption in transmission, the receiver receives (7, 11, 12, 0, 6, </a:t>
            </a:r>
            <a:r>
              <a:rPr lang="en-US" sz="2000" b="1" dirty="0" smtClean="0">
                <a:solidFill>
                  <a:srgbClr val="FF0000"/>
                </a:solidFill>
                <a:latin typeface="Times New Roman" pitchFamily="18" charset="0"/>
                <a:ea typeface="Times New Roman" pitchFamily="18" charset="0"/>
              </a:rPr>
              <a:t>9</a:t>
            </a:r>
            <a:r>
              <a:rPr lang="en-US" sz="2000" dirty="0" smtClean="0">
                <a:latin typeface="Times New Roman" pitchFamily="18" charset="0"/>
                <a:ea typeface="Times New Roman" pitchFamily="18" charset="0"/>
              </a:rPr>
              <a:t>) and adds them in one’s complement to get 15.</a:t>
            </a:r>
            <a:endParaRPr lang="en-US" sz="2000" dirty="0" smtClean="0">
              <a:latin typeface="Times New Roman" pitchFamily="18" charset="0"/>
              <a:ea typeface="Times New Roman" pitchFamily="18" charset="0"/>
            </a:endParaRPr>
          </a:p>
        </p:txBody>
      </p:sp>
      <p:pic>
        <p:nvPicPr>
          <p:cNvPr id="140" name="Picture 140"/>
          <p:cNvPicPr>
            <a:picLocks noChangeAspect="1"/>
          </p:cNvPicPr>
          <p:nvPr/>
        </p:nvPicPr>
        <p:blipFill>
          <a:blip r:embed="rId1"/>
          <a:stretch>
            <a:fillRect/>
          </a:stretch>
        </p:blipFill>
        <p:spPr>
          <a:xfrm>
            <a:off x="1800860" y="3861435"/>
            <a:ext cx="3130550" cy="2619375"/>
          </a:xfrm>
          <a:prstGeom prst="rect">
            <a:avLst/>
          </a:prstGeom>
          <a:noFill/>
          <a:ln>
            <a:noFill/>
          </a:ln>
        </p:spPr>
      </p:pic>
      <p:pic>
        <p:nvPicPr>
          <p:cNvPr id="142" name="Picture 142"/>
          <p:cNvPicPr>
            <a:picLocks noChangeAspect="1"/>
          </p:cNvPicPr>
          <p:nvPr/>
        </p:nvPicPr>
        <p:blipFill>
          <a:blip r:embed="rId2"/>
          <a:stretch>
            <a:fillRect/>
          </a:stretch>
        </p:blipFill>
        <p:spPr>
          <a:xfrm>
            <a:off x="6960235" y="3861435"/>
            <a:ext cx="3108325" cy="2619375"/>
          </a:xfrm>
          <a:prstGeom prst="rect">
            <a:avLst/>
          </a:prstGeom>
          <a:noFill/>
          <a:ln>
            <a:noFill/>
          </a:ln>
        </p:spPr>
      </p:pic>
      <p:pic>
        <p:nvPicPr>
          <p:cNvPr id="144" name="Picture 144"/>
          <p:cNvPicPr>
            <a:picLocks noChangeAspect="1"/>
          </p:cNvPicPr>
          <p:nvPr/>
        </p:nvPicPr>
        <p:blipFill>
          <a:blip r:embed="rId3"/>
          <a:stretch>
            <a:fillRect/>
          </a:stretch>
        </p:blipFill>
        <p:spPr>
          <a:xfrm>
            <a:off x="4931410" y="6071235"/>
            <a:ext cx="2022475" cy="688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 Box 146"/>
          <p:cNvSpPr txBox="1"/>
          <p:nvPr/>
        </p:nvSpPr>
        <p:spPr>
          <a:xfrm>
            <a:off x="457200" y="228600"/>
            <a:ext cx="11201400" cy="584200"/>
          </a:xfrm>
          <a:prstGeom prst="rect">
            <a:avLst/>
          </a:prstGeom>
          <a:noFill/>
          <a:ln>
            <a:noFill/>
          </a:ln>
        </p:spPr>
        <p:txBody>
          <a:bodyPr numCol="1">
            <a:spAutoFit/>
          </a:bodyPr>
          <a:lstStyle/>
          <a:p>
            <a:pPr marL="0" lvl="2" indent="0" algn="ctr">
              <a:lnSpc>
                <a:spcPct val="100000"/>
              </a:lnSpc>
              <a:spcBef>
                <a:spcPct val="0"/>
              </a:spcBef>
              <a:buNone/>
            </a:pPr>
            <a:r>
              <a:rPr lang="en-US" sz="3200" b="1" dirty="0" smtClean="0">
                <a:latin typeface="Times New Roman" pitchFamily="18" charset="0"/>
                <a:ea typeface="Times New Roman" pitchFamily="18" charset="0"/>
              </a:rPr>
              <a:t>Procedure to find Checksum</a:t>
            </a:r>
            <a:endParaRPr lang="en-US" sz="3200" b="1" dirty="0" smtClean="0">
              <a:latin typeface="Times New Roman" pitchFamily="18" charset="0"/>
              <a:ea typeface="Times New Roman" pitchFamily="18" charset="0"/>
            </a:endParaRPr>
          </a:p>
        </p:txBody>
      </p:sp>
      <p:sp>
        <p:nvSpPr>
          <p:cNvPr id="147" name="Text Box 147"/>
          <p:cNvSpPr/>
          <p:nvPr/>
        </p:nvSpPr>
        <p:spPr>
          <a:xfrm>
            <a:off x="228600" y="914400"/>
            <a:ext cx="11506200" cy="0"/>
          </a:xfrm>
          <a:prstGeom prst="line">
            <a:avLst/>
          </a:prstGeom>
          <a:noFill/>
          <a:ln w="19050">
            <a:solidFill>
              <a:schemeClr val="hlink"/>
            </a:solidFill>
            <a:round/>
          </a:ln>
        </p:spPr>
      </p:sp>
      <p:grpSp>
        <p:nvGrpSpPr>
          <p:cNvPr id="148" name="Group 148"/>
          <p:cNvGrpSpPr/>
          <p:nvPr/>
        </p:nvGrpSpPr>
        <p:grpSpPr>
          <a:xfrm>
            <a:off x="1524000" y="1524000"/>
            <a:ext cx="8991600" cy="4495800"/>
            <a:chOff x="337463" y="2133600"/>
            <a:chExt cx="8432616" cy="3103099"/>
          </a:xfrm>
        </p:grpSpPr>
        <p:pic>
          <p:nvPicPr>
            <p:cNvPr id="149" name="Picture 149"/>
            <p:cNvPicPr>
              <a:picLocks noChangeAspect="1"/>
            </p:cNvPicPr>
            <p:nvPr/>
          </p:nvPicPr>
          <p:blipFill>
            <a:blip r:embed="rId1"/>
            <a:stretch>
              <a:fillRect/>
            </a:stretch>
          </p:blipFill>
          <p:spPr>
            <a:xfrm>
              <a:off x="337463" y="2133600"/>
              <a:ext cx="8432616" cy="3103099"/>
            </a:xfrm>
            <a:prstGeom prst="rect">
              <a:avLst/>
            </a:prstGeom>
            <a:noFill/>
            <a:ln>
              <a:noFill/>
            </a:ln>
          </p:spPr>
        </p:pic>
        <p:sp>
          <p:nvSpPr>
            <p:cNvPr id="151" name="Text Box 151"/>
            <p:cNvSpPr/>
            <p:nvPr/>
          </p:nvSpPr>
          <p:spPr>
            <a:xfrm>
              <a:off x="381000" y="2133600"/>
              <a:ext cx="8138160" cy="3017520"/>
            </a:xfrm>
            <a:prstGeom prst="rect">
              <a:avLst/>
            </a:prstGeom>
            <a:noFill/>
            <a:ln w="101600">
              <a:solidFill>
                <a:srgbClr val="0000CC"/>
              </a:solidFill>
              <a:round/>
            </a:ln>
          </p:spPr>
          <p:txBody>
            <a:bodyPr numCol="1"/>
            <a:lstStyle/>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18"/>
          <p:cNvSpPr/>
          <p:nvPr>
            <p:ph/>
          </p:nvPr>
        </p:nvSpPr>
        <p:spPr>
          <a:xfrm>
            <a:off x="2362200" y="1676400"/>
            <a:ext cx="8153400" cy="4876800"/>
          </a:xfrm>
          <a:prstGeom prst="rect">
            <a:avLst/>
          </a:prstGeom>
        </p:spPr>
        <p:txBody>
          <a:bodyPr wrap="square" lIns="91440" tIns="45720" rIns="91440" bIns="45720" numCol="1" anchor="t"/>
          <a:lstStyle/>
          <a:p>
            <a:pPr marL="228600" indent="-228600" algn="just">
              <a:buNone/>
            </a:pPr>
            <a:r>
              <a:rPr lang="en-US" sz="2400" dirty="0" smtClean="0">
                <a:latin typeface="Times" charset="0"/>
                <a:ea typeface="Times" charset="0"/>
              </a:rPr>
              <a:t>After going through this session you will learn</a:t>
            </a:r>
            <a:endParaRPr lang="en-US" sz="2400" dirty="0" smtClean="0">
              <a:latin typeface="Times" charset="0"/>
              <a:ea typeface="Times" charset="0"/>
            </a:endParaRPr>
          </a:p>
          <a:p>
            <a:pPr marL="228600" indent="-228600" algn="just"/>
            <a:r>
              <a:rPr lang="en-US" sz="2400" dirty="0" smtClean="0">
                <a:latin typeface="Times" charset="0"/>
                <a:ea typeface="Times" charset="0"/>
              </a:rPr>
              <a:t>Types of error</a:t>
            </a:r>
            <a:endParaRPr lang="en-US" sz="2400" dirty="0" smtClean="0">
              <a:latin typeface="Times" charset="0"/>
              <a:ea typeface="Times" charset="0"/>
            </a:endParaRPr>
          </a:p>
          <a:p>
            <a:pPr marL="228600" indent="-228600" algn="just"/>
            <a:r>
              <a:rPr lang="en-US" sz="2400" dirty="0" smtClean="0">
                <a:latin typeface="Times" charset="0"/>
                <a:ea typeface="Times" charset="0"/>
              </a:rPr>
              <a:t>Block Coding Technique</a:t>
            </a:r>
            <a:endParaRPr lang="en-US" sz="2400" dirty="0" smtClean="0">
              <a:latin typeface="Times" charset="0"/>
              <a:ea typeface="Times" charset="0"/>
            </a:endParaRPr>
          </a:p>
          <a:p>
            <a:pPr marL="228600" indent="-228600" algn="just"/>
            <a:r>
              <a:rPr lang="en-US" sz="2400" dirty="0" smtClean="0">
                <a:latin typeface="Times" charset="0"/>
                <a:ea typeface="Times" charset="0"/>
              </a:rPr>
              <a:t>Cyclic Codes (CRC)</a:t>
            </a:r>
            <a:endParaRPr lang="en-US" sz="2400" dirty="0" smtClean="0">
              <a:latin typeface="Times" charset="0"/>
              <a:ea typeface="Times" charset="0"/>
            </a:endParaRPr>
          </a:p>
          <a:p>
            <a:pPr marL="228600" indent="-228600" algn="just"/>
            <a:r>
              <a:rPr lang="en-US" sz="2400" dirty="0" smtClean="0">
                <a:latin typeface="Times" charset="0"/>
                <a:ea typeface="Times" charset="0"/>
              </a:rPr>
              <a:t>Checksum</a:t>
            </a:r>
            <a:endParaRPr lang="en-US" sz="2400" dirty="0" smtClean="0">
              <a:latin typeface="Times" charset="0"/>
              <a:ea typeface="Times" charset="0"/>
            </a:endParaRPr>
          </a:p>
          <a:p>
            <a:pPr marL="228600" indent="-228600" algn="just"/>
            <a:endParaRPr lang="en-US" sz="1600" dirty="0" smtClean="0">
              <a:latin typeface="Times" charset="0"/>
              <a:ea typeface="Times" charset="0"/>
            </a:endParaRPr>
          </a:p>
          <a:p>
            <a:pPr marL="228600" indent="-228600" algn="just"/>
            <a:endParaRPr lang="en-US" sz="1600" dirty="0" smtClean="0">
              <a:latin typeface="Times" charset="0"/>
              <a:ea typeface="Times" charset="0"/>
            </a:endParaRPr>
          </a:p>
        </p:txBody>
      </p:sp>
      <p:sp>
        <p:nvSpPr>
          <p:cNvPr id="19" name="Text Box 19"/>
          <p:cNvSpPr txBox="1"/>
          <p:nvPr/>
        </p:nvSpPr>
        <p:spPr>
          <a:xfrm>
            <a:off x="1447800" y="361950"/>
            <a:ext cx="9296400" cy="584200"/>
          </a:xfrm>
          <a:prstGeom prst="rect">
            <a:avLst/>
          </a:prstGeom>
          <a:noFill/>
          <a:ln>
            <a:noFill/>
          </a:ln>
        </p:spPr>
        <p:txBody>
          <a:bodyPr numCol="1">
            <a:spAutoFit/>
          </a:bodyPr>
          <a:lstStyle/>
          <a:p>
            <a:pPr marL="0" indent="0" algn="ctr">
              <a:lnSpc>
                <a:spcPct val="100000"/>
              </a:lnSpc>
              <a:spcBef>
                <a:spcPct val="0"/>
              </a:spcBef>
              <a:buNone/>
            </a:pPr>
            <a:r>
              <a:rPr lang="en-US" sz="3200" b="1" dirty="0" smtClean="0">
                <a:latin typeface="Times" charset="0"/>
                <a:ea typeface="Times" charset="0"/>
              </a:rPr>
              <a:t>Session Objectives</a:t>
            </a:r>
            <a:endParaRPr lang="en-US" sz="3200" b="1" dirty="0" smtClean="0">
              <a:latin typeface="Times" charset="0"/>
              <a:ea typeface="Times" charset="0"/>
            </a:endParaRPr>
          </a:p>
        </p:txBody>
      </p:sp>
      <p:sp>
        <p:nvSpPr>
          <p:cNvPr id="20" name="Text Box 20"/>
          <p:cNvSpPr/>
          <p:nvPr/>
        </p:nvSpPr>
        <p:spPr>
          <a:xfrm flipV="1">
            <a:off x="152400" y="990600"/>
            <a:ext cx="11811000" cy="25400"/>
          </a:xfrm>
          <a:prstGeom prst="line">
            <a:avLst/>
          </a:prstGeom>
          <a:noFill/>
          <a:ln w="19050">
            <a:solidFill>
              <a:schemeClr val="hlink"/>
            </a:solidFill>
            <a:round/>
          </a:ln>
        </p:spPr>
      </p:sp>
    </p:spTree>
  </p:cSld>
  <p:clrMapOvr>
    <a:masterClrMapping/>
  </p:clrMapOvr>
  <p:transition spd="slow">
    <p:cut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 Box 152"/>
          <p:cNvSpPr/>
          <p:nvPr/>
        </p:nvSpPr>
        <p:spPr>
          <a:xfrm>
            <a:off x="0" y="0"/>
            <a:ext cx="12192000" cy="914400"/>
          </a:xfrm>
          <a:prstGeom prst="rect">
            <a:avLst/>
          </a:prstGeom>
          <a:solidFill>
            <a:schemeClr val="bg1"/>
          </a:solidFill>
          <a:ln>
            <a:solidFill>
              <a:schemeClr val="tx1"/>
            </a:solidFill>
            <a:round/>
          </a:ln>
        </p:spPr>
        <p:txBody>
          <a:bodyPr wrap="none" numCol="1" anchor="ctr"/>
          <a:lstStyle/>
          <a:p/>
        </p:txBody>
      </p:sp>
      <p:sp>
        <p:nvSpPr>
          <p:cNvPr id="153" name="Text Box 153"/>
          <p:cNvSpPr txBox="1"/>
          <p:nvPr/>
        </p:nvSpPr>
        <p:spPr>
          <a:xfrm>
            <a:off x="304800" y="195262"/>
            <a:ext cx="10972800" cy="522287"/>
          </a:xfrm>
          <a:prstGeom prst="rect">
            <a:avLst/>
          </a:prstGeom>
          <a:noFill/>
          <a:ln>
            <a:noFill/>
          </a:ln>
        </p:spPr>
        <p:txBody>
          <a:bodyPr numCol="1">
            <a:spAutoFit/>
          </a:bodyPr>
          <a:lstStyle/>
          <a:p>
            <a:pPr marL="0" indent="0" algn="ctr">
              <a:lnSpc>
                <a:spcPct val="100000"/>
              </a:lnSpc>
              <a:spcBef>
                <a:spcPct val="0"/>
              </a:spcBef>
              <a:buNone/>
            </a:pPr>
            <a:r>
              <a:rPr lang="en-US" b="1" dirty="0" smtClean="0">
                <a:solidFill>
                  <a:srgbClr val="000000"/>
                </a:solidFill>
                <a:latin typeface="Arial" panose="02080604020202020204" pitchFamily="34" charset="0"/>
              </a:rPr>
              <a:t>Summary</a:t>
            </a:r>
            <a:endParaRPr lang="en-US" b="1" dirty="0" smtClean="0">
              <a:solidFill>
                <a:srgbClr val="000000"/>
              </a:solidFill>
              <a:latin typeface="Arial" panose="02080604020202020204" pitchFamily="34" charset="0"/>
            </a:endParaRPr>
          </a:p>
        </p:txBody>
      </p:sp>
      <p:sp>
        <p:nvSpPr>
          <p:cNvPr id="154" name="Text Box 154"/>
          <p:cNvSpPr txBox="1"/>
          <p:nvPr/>
        </p:nvSpPr>
        <p:spPr>
          <a:xfrm>
            <a:off x="10972800" y="6400800"/>
            <a:ext cx="184150" cy="584200"/>
          </a:xfrm>
          <a:prstGeom prst="rect">
            <a:avLst/>
          </a:prstGeom>
          <a:noFill/>
          <a:ln>
            <a:noFill/>
          </a:ln>
        </p:spPr>
        <p:txBody>
          <a:bodyPr wrap="none" numCol="1">
            <a:spAutoFit/>
          </a:bodyPr>
          <a:lstStyle/>
          <a:p/>
        </p:txBody>
      </p:sp>
      <p:sp>
        <p:nvSpPr>
          <p:cNvPr id="155" name="Text Box 155"/>
          <p:cNvSpPr/>
          <p:nvPr/>
        </p:nvSpPr>
        <p:spPr>
          <a:xfrm>
            <a:off x="223837" y="-242887"/>
            <a:ext cx="398462" cy="396875"/>
          </a:xfrm>
          <a:prstGeom prst="rect">
            <a:avLst/>
          </a:prstGeom>
          <a:noFill/>
          <a:ln>
            <a:noFill/>
          </a:ln>
        </p:spPr>
        <p:txBody>
          <a:bodyPr numCol="1"/>
          <a:lstStyle/>
          <a:p/>
        </p:txBody>
      </p:sp>
      <p:sp>
        <p:nvSpPr>
          <p:cNvPr id="156" name="Text Box 156"/>
          <p:cNvSpPr/>
          <p:nvPr/>
        </p:nvSpPr>
        <p:spPr>
          <a:xfrm>
            <a:off x="1219200" y="1187450"/>
            <a:ext cx="10261600" cy="3908425"/>
          </a:xfrm>
          <a:prstGeom prst="rect">
            <a:avLst/>
          </a:prstGeom>
          <a:noFill/>
          <a:ln>
            <a:noFill/>
          </a:ln>
        </p:spPr>
        <p:txBody>
          <a:bodyPr numCol="1" anchor="ctr">
            <a:spAutoFit/>
          </a:bodyPr>
          <a:lstStyle/>
          <a:p>
            <a:pPr marL="228600" indent="-228600" algn="just"/>
            <a:r>
              <a:rPr lang="en-US" sz="2400" b="0" dirty="0" smtClean="0">
                <a:latin typeface="Times New Roman" pitchFamily="18" charset="0"/>
                <a:ea typeface="Times New Roman" pitchFamily="18" charset="0"/>
              </a:rPr>
              <a:t>In this section we have discussed the following:</a:t>
            </a:r>
            <a:endParaRPr lang="en-US" sz="2400" b="0" dirty="0" smtClean="0">
              <a:latin typeface="Times New Roman" pitchFamily="18" charset="0"/>
              <a:ea typeface="Times New Roman" pitchFamily="18" charset="0"/>
            </a:endParaRPr>
          </a:p>
          <a:p>
            <a:pPr marL="228600" indent="-228600" algn="just"/>
            <a:endParaRPr lang="en-US" sz="2400" b="0" dirty="0" smtClean="0">
              <a:latin typeface="Times New Roman" pitchFamily="18" charset="0"/>
              <a:ea typeface="Times New Roman" pitchFamily="18" charset="0"/>
            </a:endParaRPr>
          </a:p>
          <a:p>
            <a:pPr marL="228600" indent="-228600" algn="just">
              <a:buFont typeface="Wingdings" panose="05000000000000000000" pitchFamily="2" charset="2"/>
              <a:buChar char="ü"/>
            </a:pPr>
            <a:r>
              <a:rPr lang="en-US" sz="2400" b="0" dirty="0" smtClean="0">
                <a:latin typeface="Times New Roman" pitchFamily="18" charset="0"/>
                <a:ea typeface="Times New Roman" pitchFamily="18" charset="0"/>
              </a:rPr>
              <a:t>Single bit and multi bit errors</a:t>
            </a:r>
            <a:endParaRPr lang="en-US" sz="2400" b="0" dirty="0" smtClean="0">
              <a:latin typeface="Times New Roman" pitchFamily="18" charset="0"/>
              <a:ea typeface="Times New Roman" pitchFamily="18" charset="0"/>
            </a:endParaRPr>
          </a:p>
          <a:p>
            <a:pPr marL="228600" indent="-228600" algn="just">
              <a:buFont typeface="Wingdings" panose="05000000000000000000" pitchFamily="2" charset="2"/>
              <a:buChar char="ü"/>
            </a:pPr>
            <a:r>
              <a:rPr lang="en-US" sz="2400" b="0" dirty="0" smtClean="0">
                <a:latin typeface="Times New Roman" pitchFamily="18" charset="0"/>
                <a:ea typeface="Times New Roman" pitchFamily="18" charset="0"/>
              </a:rPr>
              <a:t>Finding Hamming Distance.</a:t>
            </a:r>
            <a:endParaRPr lang="en-US" sz="2400" b="0" dirty="0" smtClean="0">
              <a:latin typeface="Times New Roman" pitchFamily="18" charset="0"/>
              <a:ea typeface="Times New Roman" pitchFamily="18" charset="0"/>
            </a:endParaRPr>
          </a:p>
          <a:p>
            <a:pPr marL="228600" indent="-228600" algn="just">
              <a:buFont typeface="Wingdings" panose="05000000000000000000" pitchFamily="2" charset="2"/>
              <a:buChar char="ü"/>
            </a:pPr>
            <a:r>
              <a:rPr lang="en-US" sz="2400" b="0" dirty="0" smtClean="0">
                <a:latin typeface="Times New Roman" pitchFamily="18" charset="0"/>
                <a:ea typeface="Times New Roman" pitchFamily="18" charset="0"/>
              </a:rPr>
              <a:t>Block coding method for error detection.</a:t>
            </a:r>
            <a:endParaRPr lang="en-US" sz="2400" b="0" dirty="0" smtClean="0">
              <a:latin typeface="Times New Roman" pitchFamily="18" charset="0"/>
              <a:ea typeface="Times New Roman" pitchFamily="18" charset="0"/>
            </a:endParaRPr>
          </a:p>
          <a:p>
            <a:pPr marL="228600" indent="-228600" algn="just">
              <a:buFont typeface="Wingdings" panose="05000000000000000000" pitchFamily="2" charset="2"/>
              <a:buChar char="ü"/>
            </a:pPr>
            <a:r>
              <a:rPr lang="en-US" sz="2400" b="0" dirty="0" smtClean="0">
                <a:latin typeface="Times New Roman" pitchFamily="18" charset="0"/>
                <a:ea typeface="Times New Roman" pitchFamily="18" charset="0"/>
              </a:rPr>
              <a:t>CRC Method for error detection.</a:t>
            </a:r>
            <a:endParaRPr lang="en-US" sz="2400" b="0" dirty="0" smtClean="0">
              <a:latin typeface="Times New Roman" pitchFamily="18" charset="0"/>
              <a:ea typeface="Times New Roman" pitchFamily="18" charset="0"/>
            </a:endParaRPr>
          </a:p>
          <a:p>
            <a:pPr marL="228600" indent="-228600" algn="just">
              <a:buFont typeface="Wingdings" panose="05000000000000000000" pitchFamily="2" charset="2"/>
              <a:buChar char="ü"/>
            </a:pPr>
            <a:r>
              <a:rPr lang="en-US" sz="2400" b="0" dirty="0" smtClean="0">
                <a:latin typeface="Times New Roman" pitchFamily="18" charset="0"/>
                <a:ea typeface="Times New Roman" pitchFamily="18" charset="0"/>
              </a:rPr>
              <a:t>Checksum method for error detection.</a:t>
            </a:r>
            <a:endParaRPr lang="en-US" sz="2400" b="0" dirty="0" smtClean="0">
              <a:latin typeface="Times New Roman" pitchFamily="18" charset="0"/>
              <a:ea typeface="Times New Roman" pitchFamily="18" charset="0"/>
            </a:endParaRPr>
          </a:p>
          <a:p>
            <a:pPr marL="228600" indent="-228600" algn="just"/>
            <a:endParaRPr lang="en-US" sz="2400" b="0" dirty="0" smtClean="0">
              <a:latin typeface="Times New Roman" pitchFamily="18" charset="0"/>
              <a:ea typeface="Times New Roman" pitchFamily="18" charset="0"/>
            </a:endParaRPr>
          </a:p>
          <a:p>
            <a:pPr marL="228600" indent="-228600" algn="just">
              <a:buFontTx/>
              <a:buChar char="•"/>
            </a:pPr>
            <a:endParaRPr lang="en-US" sz="2800" b="0" dirty="0" smtClean="0">
              <a:latin typeface="Times New Roman" pitchFamily="18" charset="0"/>
              <a:ea typeface="Times New Roman" pitchFamily="18" charset="0"/>
            </a:endParaRPr>
          </a:p>
          <a:p>
            <a:pPr marL="228600" indent="-228600" algn="just">
              <a:buFontTx/>
              <a:buChar char="•"/>
            </a:pPr>
            <a:endParaRPr lang="en-US" sz="2800" b="0" dirty="0" smtClean="0">
              <a:latin typeface="Times New Roman" pitchFamily="18" charset="0"/>
              <a:ea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 Box 157"/>
          <p:cNvSpPr txBox="1"/>
          <p:nvPr/>
        </p:nvSpPr>
        <p:spPr>
          <a:xfrm>
            <a:off x="10972800" y="6400800"/>
            <a:ext cx="184150" cy="584200"/>
          </a:xfrm>
          <a:prstGeom prst="rect">
            <a:avLst/>
          </a:prstGeom>
          <a:noFill/>
          <a:ln>
            <a:noFill/>
          </a:ln>
        </p:spPr>
        <p:txBody>
          <a:bodyPr wrap="none" numCol="1">
            <a:spAutoFit/>
          </a:bodyPr>
          <a:lstStyle/>
          <a:p/>
        </p:txBody>
      </p:sp>
      <p:sp>
        <p:nvSpPr>
          <p:cNvPr id="158" name="Text Box 158"/>
          <p:cNvSpPr/>
          <p:nvPr/>
        </p:nvSpPr>
        <p:spPr>
          <a:xfrm>
            <a:off x="223837" y="-242887"/>
            <a:ext cx="398462" cy="396875"/>
          </a:xfrm>
          <a:prstGeom prst="rect">
            <a:avLst/>
          </a:prstGeom>
          <a:noFill/>
          <a:ln>
            <a:noFill/>
          </a:ln>
        </p:spPr>
        <p:txBody>
          <a:bodyPr numCol="1"/>
          <a:lstStyle/>
          <a:p/>
        </p:txBody>
      </p:sp>
      <p:sp>
        <p:nvSpPr>
          <p:cNvPr id="159" name="Text Box 159"/>
          <p:cNvSpPr/>
          <p:nvPr/>
        </p:nvSpPr>
        <p:spPr>
          <a:xfrm>
            <a:off x="223837" y="-242887"/>
            <a:ext cx="398462" cy="396875"/>
          </a:xfrm>
          <a:prstGeom prst="rect">
            <a:avLst/>
          </a:prstGeom>
          <a:noFill/>
          <a:ln>
            <a:noFill/>
          </a:ln>
        </p:spPr>
        <p:txBody>
          <a:bodyPr numCol="1"/>
          <a:lstStyle/>
          <a:p/>
        </p:txBody>
      </p:sp>
      <p:sp>
        <p:nvSpPr>
          <p:cNvPr id="160" name="Text Box 160"/>
          <p:cNvSpPr/>
          <p:nvPr/>
        </p:nvSpPr>
        <p:spPr>
          <a:xfrm>
            <a:off x="223837" y="-242887"/>
            <a:ext cx="398462" cy="396875"/>
          </a:xfrm>
          <a:prstGeom prst="rect">
            <a:avLst/>
          </a:prstGeom>
          <a:noFill/>
          <a:ln>
            <a:noFill/>
          </a:ln>
        </p:spPr>
        <p:txBody>
          <a:bodyPr numCol="1"/>
          <a:lstStyle/>
          <a:p/>
        </p:txBody>
      </p:sp>
      <p:sp>
        <p:nvSpPr>
          <p:cNvPr id="161" name="Text Box 161"/>
          <p:cNvSpPr/>
          <p:nvPr/>
        </p:nvSpPr>
        <p:spPr>
          <a:xfrm>
            <a:off x="223837" y="-242887"/>
            <a:ext cx="398462" cy="396875"/>
          </a:xfrm>
          <a:prstGeom prst="rect">
            <a:avLst/>
          </a:prstGeom>
          <a:noFill/>
          <a:ln>
            <a:noFill/>
          </a:ln>
        </p:spPr>
        <p:txBody>
          <a:bodyPr numCol="1"/>
          <a:lstStyle/>
          <a:p/>
        </p:txBody>
      </p:sp>
      <p:pic>
        <p:nvPicPr>
          <p:cNvPr id="162" name="Picture 162"/>
          <p:cNvPicPr>
            <a:picLocks noChangeAspect="1"/>
          </p:cNvPicPr>
          <p:nvPr/>
        </p:nvPicPr>
        <p:blipFill>
          <a:blip r:embed="rId1"/>
          <a:stretch>
            <a:fillRect/>
          </a:stretch>
        </p:blipFill>
        <p:spPr>
          <a:xfrm>
            <a:off x="2540000" y="889000"/>
            <a:ext cx="7132637" cy="5048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21"/>
          <p:cNvSpPr/>
          <p:nvPr>
            <p:ph/>
          </p:nvPr>
        </p:nvSpPr>
        <p:spPr>
          <a:xfrm>
            <a:off x="914400" y="1219200"/>
            <a:ext cx="10287000" cy="2895600"/>
          </a:xfrm>
          <a:prstGeom prst="rect">
            <a:avLst/>
          </a:prstGeom>
        </p:spPr>
        <p:txBody>
          <a:bodyPr wrap="square" lIns="91440" tIns="45720" rIns="91440" bIns="45720" numCol="1" anchor="t"/>
          <a:lstStyle/>
          <a:p>
            <a:pPr marL="228600" indent="-228600" algn="just"/>
            <a:r>
              <a:rPr lang="en-US" sz="2400" dirty="0" smtClean="0">
                <a:latin typeface="Times New Roman" pitchFamily="18" charset="0"/>
              </a:rPr>
              <a:t>Whenever bits flow from one point to another, they are subject to unpredictable changes because of </a:t>
            </a:r>
            <a:r>
              <a:rPr lang="en-US" sz="2400" b="1" dirty="0" smtClean="0">
                <a:latin typeface="Times New Roman" pitchFamily="18" charset="0"/>
              </a:rPr>
              <a:t>interference</a:t>
            </a:r>
            <a:r>
              <a:rPr lang="en-US" sz="2400" dirty="0" smtClean="0">
                <a:latin typeface="Times New Roman" pitchFamily="18" charset="0"/>
              </a:rPr>
              <a:t>. This interference can change the shape of the signal. </a:t>
            </a:r>
            <a:endParaRPr lang="en-US" sz="2400" dirty="0" smtClean="0">
              <a:latin typeface="Times New Roman" pitchFamily="18" charset="0"/>
            </a:endParaRPr>
          </a:p>
          <a:p>
            <a:pPr marL="228600" indent="-228600" algn="just"/>
            <a:r>
              <a:rPr lang="en-US" sz="2400" dirty="0" smtClean="0">
                <a:latin typeface="Times New Roman" pitchFamily="18" charset="0"/>
              </a:rPr>
              <a:t>The term </a:t>
            </a:r>
            <a:r>
              <a:rPr lang="en-US" sz="2400" b="1" dirty="0" smtClean="0">
                <a:latin typeface="Times New Roman" pitchFamily="18" charset="0"/>
              </a:rPr>
              <a:t>single-bit error </a:t>
            </a:r>
            <a:r>
              <a:rPr lang="en-US" sz="2400" dirty="0" smtClean="0">
                <a:latin typeface="Times New Roman" pitchFamily="18" charset="0"/>
              </a:rPr>
              <a:t>means that only 1 bit of a given data unit (such as a byte, character, or packet) is changed from 1 to 0 or from 0 to 1. </a:t>
            </a:r>
            <a:endParaRPr lang="en-US" sz="2400" dirty="0" smtClean="0">
              <a:latin typeface="Times New Roman" pitchFamily="18" charset="0"/>
            </a:endParaRPr>
          </a:p>
          <a:p>
            <a:pPr marL="228600" indent="-228600" algn="just"/>
            <a:r>
              <a:rPr lang="en-US" sz="2400" dirty="0" smtClean="0">
                <a:latin typeface="Times New Roman" pitchFamily="18" charset="0"/>
              </a:rPr>
              <a:t>The term </a:t>
            </a:r>
            <a:r>
              <a:rPr lang="en-US" sz="2400" b="1" dirty="0" smtClean="0">
                <a:latin typeface="Times New Roman" pitchFamily="18" charset="0"/>
              </a:rPr>
              <a:t>burst error </a:t>
            </a:r>
            <a:r>
              <a:rPr lang="en-US" sz="2400" dirty="0" smtClean="0">
                <a:latin typeface="Times New Roman" pitchFamily="18" charset="0"/>
              </a:rPr>
              <a:t>means that 2 or more bits in the data unit have changed from 1 to 0 or from 0 to 1. Figure below shows the effect of a single-bit and a burst error on a data unit.</a:t>
            </a:r>
            <a:endParaRPr lang="en-US" sz="2400" dirty="0" smtClean="0">
              <a:latin typeface="Times New Roman" pitchFamily="18" charset="0"/>
            </a:endParaRPr>
          </a:p>
        </p:txBody>
      </p:sp>
      <p:sp>
        <p:nvSpPr>
          <p:cNvPr id="22" name="Text Box 22"/>
          <p:cNvSpPr/>
          <p:nvPr/>
        </p:nvSpPr>
        <p:spPr>
          <a:xfrm>
            <a:off x="914400" y="1066800"/>
            <a:ext cx="10439400" cy="12700"/>
          </a:xfrm>
          <a:prstGeom prst="line">
            <a:avLst/>
          </a:prstGeom>
          <a:noFill/>
          <a:ln w="19050">
            <a:solidFill>
              <a:schemeClr val="hlink"/>
            </a:solidFill>
            <a:round/>
          </a:ln>
        </p:spPr>
      </p:sp>
      <p:sp>
        <p:nvSpPr>
          <p:cNvPr id="23" name="Text Box 23"/>
          <p:cNvSpPr txBox="1"/>
          <p:nvPr/>
        </p:nvSpPr>
        <p:spPr>
          <a:xfrm>
            <a:off x="1066800" y="361950"/>
            <a:ext cx="10210800" cy="584200"/>
          </a:xfrm>
          <a:prstGeom prst="rect">
            <a:avLst/>
          </a:prstGeom>
          <a:noFill/>
          <a:ln>
            <a:noFill/>
          </a:ln>
        </p:spPr>
        <p:txBody>
          <a:bodyPr numCol="1">
            <a:spAutoFit/>
          </a:bodyPr>
          <a:lstStyle/>
          <a:p>
            <a:pPr marL="0" indent="0" algn="ctr">
              <a:lnSpc>
                <a:spcPct val="100000"/>
              </a:lnSpc>
              <a:spcBef>
                <a:spcPct val="0"/>
              </a:spcBef>
              <a:buNone/>
            </a:pPr>
            <a:r>
              <a:rPr lang="en-US" sz="3200" b="1" dirty="0" smtClean="0">
                <a:latin typeface="Times" charset="0"/>
              </a:rPr>
              <a:t>Types of Errors</a:t>
            </a:r>
            <a:endParaRPr lang="en-US" sz="3200" b="1" dirty="0" smtClean="0">
              <a:latin typeface="Times" charset="0"/>
            </a:endParaRPr>
          </a:p>
        </p:txBody>
      </p:sp>
      <p:pic>
        <p:nvPicPr>
          <p:cNvPr id="24" name="Picture 24"/>
          <p:cNvPicPr>
            <a:picLocks noChangeAspect="1"/>
          </p:cNvPicPr>
          <p:nvPr/>
        </p:nvPicPr>
        <p:blipFill>
          <a:blip r:embed="rId1"/>
          <a:stretch>
            <a:fillRect/>
          </a:stretch>
        </p:blipFill>
        <p:spPr>
          <a:xfrm>
            <a:off x="1339850" y="4473575"/>
            <a:ext cx="3308350" cy="1458912"/>
          </a:xfrm>
          <a:prstGeom prst="rect">
            <a:avLst/>
          </a:prstGeom>
          <a:noFill/>
          <a:ln>
            <a:noFill/>
          </a:ln>
        </p:spPr>
      </p:pic>
      <p:pic>
        <p:nvPicPr>
          <p:cNvPr id="26" name="Picture 26"/>
          <p:cNvPicPr>
            <a:picLocks noChangeAspect="1"/>
          </p:cNvPicPr>
          <p:nvPr/>
        </p:nvPicPr>
        <p:blipFill>
          <a:blip r:embed="rId2"/>
          <a:stretch>
            <a:fillRect/>
          </a:stretch>
        </p:blipFill>
        <p:spPr>
          <a:xfrm>
            <a:off x="6019800" y="4179887"/>
            <a:ext cx="5083175" cy="1992312"/>
          </a:xfrm>
          <a:prstGeom prst="rect">
            <a:avLst/>
          </a:prstGeom>
          <a:noFill/>
          <a:ln>
            <a:noFill/>
          </a:ln>
        </p:spPr>
      </p:pic>
    </p:spTree>
  </p:cSld>
  <p:clrMapOvr>
    <a:masterClrMapping/>
  </p:clrMapOvr>
  <p:transition spd="slow">
    <p:cut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28"/>
          <p:cNvSpPr txBox="1"/>
          <p:nvPr/>
        </p:nvSpPr>
        <p:spPr>
          <a:xfrm>
            <a:off x="457200" y="228600"/>
            <a:ext cx="11201400" cy="584200"/>
          </a:xfrm>
          <a:prstGeom prst="rect">
            <a:avLst/>
          </a:prstGeom>
          <a:noFill/>
          <a:ln>
            <a:noFill/>
          </a:ln>
        </p:spPr>
        <p:txBody>
          <a:bodyPr numCol="1">
            <a:spAutoFit/>
          </a:bodyPr>
          <a:lstStyle/>
          <a:p>
            <a:pPr marL="0" lvl="2" indent="0" algn="ctr">
              <a:lnSpc>
                <a:spcPct val="100000"/>
              </a:lnSpc>
              <a:spcBef>
                <a:spcPct val="0"/>
              </a:spcBef>
              <a:buNone/>
            </a:pPr>
            <a:r>
              <a:rPr lang="en-US" sz="3200" b="1" dirty="0" smtClean="0">
                <a:latin typeface="Times New Roman" pitchFamily="18" charset="0"/>
                <a:ea typeface="Times New Roman" pitchFamily="18" charset="0"/>
              </a:rPr>
              <a:t>Redundancy Bits</a:t>
            </a:r>
            <a:endParaRPr lang="en-US" sz="3200" b="1" dirty="0" smtClean="0">
              <a:latin typeface="Times New Roman" pitchFamily="18" charset="0"/>
              <a:ea typeface="Times New Roman" pitchFamily="18" charset="0"/>
            </a:endParaRPr>
          </a:p>
        </p:txBody>
      </p:sp>
      <p:sp>
        <p:nvSpPr>
          <p:cNvPr id="29" name="Text Box 29"/>
          <p:cNvSpPr txBox="1"/>
          <p:nvPr/>
        </p:nvSpPr>
        <p:spPr>
          <a:xfrm>
            <a:off x="9753600" y="6400800"/>
            <a:ext cx="184150" cy="366712"/>
          </a:xfrm>
          <a:prstGeom prst="rect">
            <a:avLst/>
          </a:prstGeom>
          <a:noFill/>
          <a:ln>
            <a:noFill/>
          </a:ln>
        </p:spPr>
        <p:txBody>
          <a:bodyPr wrap="none" numCol="1">
            <a:spAutoFit/>
          </a:bodyPr>
          <a:lstStyle/>
          <a:p/>
        </p:txBody>
      </p:sp>
      <p:sp>
        <p:nvSpPr>
          <p:cNvPr id="30" name="Text Box 30"/>
          <p:cNvSpPr/>
          <p:nvPr/>
        </p:nvSpPr>
        <p:spPr>
          <a:xfrm>
            <a:off x="1219200" y="1376362"/>
            <a:ext cx="10058400" cy="3046412"/>
          </a:xfrm>
          <a:prstGeom prst="rect">
            <a:avLst/>
          </a:prstGeom>
          <a:noFill/>
          <a:ln>
            <a:noFill/>
          </a:ln>
        </p:spPr>
        <p:txBody>
          <a:bodyPr numCol="1">
            <a:spAutoFit/>
          </a:bodyPr>
          <a:lstStyle/>
          <a:p>
            <a:pPr marL="236220" indent="-236220" algn="just">
              <a:lnSpc>
                <a:spcPct val="100000"/>
              </a:lnSpc>
              <a:spcBef>
                <a:spcPct val="0"/>
              </a:spcBef>
            </a:pPr>
            <a:r>
              <a:rPr lang="en-US" sz="2400" dirty="0" smtClean="0">
                <a:latin typeface="Times New Roman" pitchFamily="18" charset="0"/>
                <a:ea typeface="Times New Roman" pitchFamily="18" charset="0"/>
              </a:rPr>
              <a:t>The central concept in detecting or correcting errors is redundancy. </a:t>
            </a:r>
            <a:endParaRPr lang="en-US" sz="2400" dirty="0" smtClean="0">
              <a:latin typeface="Times New Roman" pitchFamily="18" charset="0"/>
              <a:ea typeface="Times New Roman" pitchFamily="18" charset="0"/>
            </a:endParaRPr>
          </a:p>
          <a:p>
            <a:pPr marL="236220" indent="-236220" algn="just">
              <a:lnSpc>
                <a:spcPct val="100000"/>
              </a:lnSpc>
              <a:spcBef>
                <a:spcPct val="0"/>
              </a:spcBef>
            </a:pPr>
            <a:endParaRPr lang="en-US" sz="2400" dirty="0" smtClean="0">
              <a:latin typeface="Times New Roman" pitchFamily="18" charset="0"/>
              <a:ea typeface="Times New Roman" pitchFamily="18" charset="0"/>
            </a:endParaRPr>
          </a:p>
          <a:p>
            <a:pPr marL="236220" indent="-236220" algn="just">
              <a:lnSpc>
                <a:spcPct val="100000"/>
              </a:lnSpc>
              <a:spcBef>
                <a:spcPct val="0"/>
              </a:spcBef>
            </a:pPr>
            <a:r>
              <a:rPr lang="en-US" sz="2400" dirty="0" smtClean="0">
                <a:latin typeface="Times New Roman" pitchFamily="18" charset="0"/>
                <a:ea typeface="Times New Roman" pitchFamily="18" charset="0"/>
              </a:rPr>
              <a:t>To be able to detect or correct errors, we need to </a:t>
            </a:r>
            <a:r>
              <a:rPr lang="en-US" sz="2400" b="1" dirty="0" smtClean="0">
                <a:latin typeface="Times New Roman" pitchFamily="18" charset="0"/>
                <a:ea typeface="Times New Roman" pitchFamily="18" charset="0"/>
              </a:rPr>
              <a:t>send some extra bits </a:t>
            </a:r>
            <a:r>
              <a:rPr lang="en-US" sz="2400" dirty="0" smtClean="0">
                <a:latin typeface="Times New Roman" pitchFamily="18" charset="0"/>
                <a:ea typeface="Times New Roman" pitchFamily="18" charset="0"/>
              </a:rPr>
              <a:t>with our data.</a:t>
            </a:r>
            <a:endParaRPr lang="en-US" sz="2400" dirty="0" smtClean="0">
              <a:latin typeface="Times New Roman" pitchFamily="18" charset="0"/>
              <a:ea typeface="Times New Roman" pitchFamily="18" charset="0"/>
            </a:endParaRPr>
          </a:p>
          <a:p>
            <a:pPr marL="236220" indent="-236220" algn="just">
              <a:lnSpc>
                <a:spcPct val="100000"/>
              </a:lnSpc>
              <a:spcBef>
                <a:spcPct val="0"/>
              </a:spcBef>
              <a:buNone/>
            </a:pPr>
            <a:endParaRPr lang="en-US" sz="2400" dirty="0" smtClean="0">
              <a:latin typeface="Times New Roman" pitchFamily="18" charset="0"/>
              <a:ea typeface="Times New Roman" pitchFamily="18" charset="0"/>
            </a:endParaRPr>
          </a:p>
          <a:p>
            <a:pPr marL="236220" indent="-236220" algn="just">
              <a:lnSpc>
                <a:spcPct val="100000"/>
              </a:lnSpc>
              <a:spcBef>
                <a:spcPct val="0"/>
              </a:spcBef>
            </a:pPr>
            <a:r>
              <a:rPr lang="en-US" sz="2400" dirty="0" smtClean="0">
                <a:latin typeface="Times New Roman" pitchFamily="18" charset="0"/>
                <a:ea typeface="Times New Roman" pitchFamily="18" charset="0"/>
              </a:rPr>
              <a:t>These redundant bits are added by the sender and removed by the receiver. </a:t>
            </a:r>
            <a:endParaRPr lang="en-US" sz="2400" dirty="0" smtClean="0">
              <a:latin typeface="Times New Roman" pitchFamily="18" charset="0"/>
              <a:ea typeface="Times New Roman" pitchFamily="18" charset="0"/>
            </a:endParaRPr>
          </a:p>
          <a:p>
            <a:pPr marL="236220" indent="-236220" algn="just">
              <a:lnSpc>
                <a:spcPct val="100000"/>
              </a:lnSpc>
              <a:spcBef>
                <a:spcPct val="0"/>
              </a:spcBef>
            </a:pPr>
            <a:endParaRPr lang="en-US" sz="2400" dirty="0" smtClean="0">
              <a:latin typeface="Times New Roman" pitchFamily="18" charset="0"/>
              <a:ea typeface="Times New Roman" pitchFamily="18" charset="0"/>
            </a:endParaRPr>
          </a:p>
          <a:p>
            <a:pPr marL="236220" indent="-236220" algn="just">
              <a:lnSpc>
                <a:spcPct val="100000"/>
              </a:lnSpc>
              <a:spcBef>
                <a:spcPct val="0"/>
              </a:spcBef>
            </a:pPr>
            <a:r>
              <a:rPr lang="en-US" sz="2400" dirty="0" smtClean="0">
                <a:latin typeface="Times New Roman" pitchFamily="18" charset="0"/>
                <a:ea typeface="Times New Roman" pitchFamily="18" charset="0"/>
              </a:rPr>
              <a:t>Their presence allows the receiver to detect or correct corrupted bits.</a:t>
            </a:r>
            <a:endParaRPr lang="en-US" sz="2400" dirty="0" smtClean="0">
              <a:latin typeface="Times New Roman" pitchFamily="18" charset="0"/>
              <a:ea typeface="Times New Roman" pitchFamily="18" charset="0"/>
            </a:endParaRPr>
          </a:p>
        </p:txBody>
      </p:sp>
      <p:sp>
        <p:nvSpPr>
          <p:cNvPr id="31" name="Text Box 31"/>
          <p:cNvSpPr/>
          <p:nvPr/>
        </p:nvSpPr>
        <p:spPr>
          <a:xfrm>
            <a:off x="914400" y="914400"/>
            <a:ext cx="10439400" cy="12700"/>
          </a:xfrm>
          <a:prstGeom prst="line">
            <a:avLst/>
          </a:prstGeom>
          <a:noFill/>
          <a:ln w="19050">
            <a:solidFill>
              <a:schemeClr val="hlink"/>
            </a:solidFill>
            <a:round/>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 Box 32"/>
          <p:cNvSpPr/>
          <p:nvPr/>
        </p:nvSpPr>
        <p:spPr>
          <a:xfrm>
            <a:off x="990600" y="1447800"/>
            <a:ext cx="10515600" cy="3786187"/>
          </a:xfrm>
          <a:prstGeom prst="rect">
            <a:avLst/>
          </a:prstGeom>
          <a:noFill/>
          <a:ln>
            <a:noFill/>
          </a:ln>
        </p:spPr>
        <p:txBody>
          <a:bodyPr numCol="1">
            <a:spAutoFit/>
          </a:bodyPr>
          <a:lstStyle/>
          <a:p>
            <a:pPr marL="236220" indent="-236220" algn="just">
              <a:lnSpc>
                <a:spcPct val="100000"/>
              </a:lnSpc>
              <a:spcBef>
                <a:spcPct val="0"/>
              </a:spcBef>
            </a:pPr>
            <a:r>
              <a:rPr lang="en-US" sz="2400" dirty="0" smtClean="0">
                <a:latin typeface="Times New Roman" pitchFamily="18" charset="0"/>
                <a:ea typeface="Times New Roman" pitchFamily="18" charset="0"/>
              </a:rPr>
              <a:t>The correction of errors is more difficult than the detection. </a:t>
            </a:r>
            <a:endParaRPr lang="en-US" sz="2400" dirty="0" smtClean="0">
              <a:latin typeface="Times New Roman" pitchFamily="18" charset="0"/>
              <a:ea typeface="Times New Roman" pitchFamily="18" charset="0"/>
            </a:endParaRPr>
          </a:p>
          <a:p>
            <a:pPr marL="236220" indent="-236220" algn="just">
              <a:lnSpc>
                <a:spcPct val="100000"/>
              </a:lnSpc>
              <a:spcBef>
                <a:spcPct val="0"/>
              </a:spcBef>
            </a:pPr>
            <a:endParaRPr lang="en-US" sz="2400" dirty="0" smtClean="0">
              <a:latin typeface="Times New Roman" pitchFamily="18" charset="0"/>
              <a:ea typeface="Times New Roman" pitchFamily="18" charset="0"/>
            </a:endParaRPr>
          </a:p>
          <a:p>
            <a:pPr marL="236220" indent="-236220" algn="just">
              <a:lnSpc>
                <a:spcPct val="100000"/>
              </a:lnSpc>
              <a:spcBef>
                <a:spcPct val="0"/>
              </a:spcBef>
            </a:pPr>
            <a:r>
              <a:rPr lang="en-US" sz="2400" dirty="0" smtClean="0">
                <a:latin typeface="Times New Roman" pitchFamily="18" charset="0"/>
                <a:ea typeface="Times New Roman" pitchFamily="18" charset="0"/>
              </a:rPr>
              <a:t>In error detection, we are </a:t>
            </a:r>
            <a:r>
              <a:rPr lang="en-US" sz="2400" b="1" dirty="0" smtClean="0">
                <a:latin typeface="Times New Roman" pitchFamily="18" charset="0"/>
                <a:ea typeface="Times New Roman" pitchFamily="18" charset="0"/>
              </a:rPr>
              <a:t>only looking </a:t>
            </a:r>
            <a:r>
              <a:rPr lang="en-US" sz="2400" dirty="0" smtClean="0">
                <a:latin typeface="Times New Roman" pitchFamily="18" charset="0"/>
                <a:ea typeface="Times New Roman" pitchFamily="18" charset="0"/>
              </a:rPr>
              <a:t>to see if any error has occurred. </a:t>
            </a:r>
            <a:endParaRPr lang="en-US" sz="2400" dirty="0" smtClean="0">
              <a:latin typeface="Times New Roman" pitchFamily="18" charset="0"/>
              <a:ea typeface="Times New Roman" pitchFamily="18" charset="0"/>
            </a:endParaRPr>
          </a:p>
          <a:p>
            <a:pPr marL="236220" indent="-236220" algn="just">
              <a:lnSpc>
                <a:spcPct val="100000"/>
              </a:lnSpc>
              <a:spcBef>
                <a:spcPct val="0"/>
              </a:spcBef>
            </a:pPr>
            <a:endParaRPr lang="en-US" sz="2400" dirty="0" smtClean="0">
              <a:latin typeface="Times New Roman" pitchFamily="18" charset="0"/>
              <a:ea typeface="Times New Roman" pitchFamily="18" charset="0"/>
            </a:endParaRPr>
          </a:p>
          <a:p>
            <a:pPr marL="236220" indent="-236220" algn="just">
              <a:lnSpc>
                <a:spcPct val="100000"/>
              </a:lnSpc>
              <a:spcBef>
                <a:spcPct val="0"/>
              </a:spcBef>
            </a:pPr>
            <a:r>
              <a:rPr lang="en-US" sz="2400" dirty="0" smtClean="0">
                <a:latin typeface="Times New Roman" pitchFamily="18" charset="0"/>
                <a:ea typeface="Times New Roman" pitchFamily="18" charset="0"/>
              </a:rPr>
              <a:t>The answer is a simple yes or no. We are not even interested in the number of corrupted bits. </a:t>
            </a:r>
            <a:endParaRPr lang="en-US" sz="2400" dirty="0" smtClean="0">
              <a:latin typeface="Times New Roman" pitchFamily="18" charset="0"/>
              <a:ea typeface="Times New Roman" pitchFamily="18" charset="0"/>
            </a:endParaRPr>
          </a:p>
          <a:p>
            <a:pPr marL="236220" indent="-236220" algn="just">
              <a:lnSpc>
                <a:spcPct val="100000"/>
              </a:lnSpc>
              <a:spcBef>
                <a:spcPct val="0"/>
              </a:spcBef>
            </a:pPr>
            <a:endParaRPr lang="en-US" sz="2400" dirty="0" smtClean="0">
              <a:latin typeface="Times New Roman" pitchFamily="18" charset="0"/>
              <a:ea typeface="Times New Roman" pitchFamily="18" charset="0"/>
            </a:endParaRPr>
          </a:p>
          <a:p>
            <a:pPr marL="236220" indent="-236220" algn="just">
              <a:lnSpc>
                <a:spcPct val="100000"/>
              </a:lnSpc>
              <a:spcBef>
                <a:spcPct val="0"/>
              </a:spcBef>
            </a:pPr>
            <a:r>
              <a:rPr lang="en-US" sz="2400" dirty="0" smtClean="0">
                <a:latin typeface="Times New Roman" pitchFamily="18" charset="0"/>
                <a:ea typeface="Times New Roman" pitchFamily="18" charset="0"/>
              </a:rPr>
              <a:t>A single-bit error is the same for us as a burst error. In error correction, we need to know the exact number of bits that are corrupted and, more importantly, their location in the message.</a:t>
            </a:r>
            <a:endParaRPr lang="en-US" sz="2400" dirty="0" smtClean="0">
              <a:latin typeface="Times New Roman" pitchFamily="18" charset="0"/>
              <a:ea typeface="Times New Roman" pitchFamily="18" charset="0"/>
            </a:endParaRPr>
          </a:p>
        </p:txBody>
      </p:sp>
      <p:sp>
        <p:nvSpPr>
          <p:cNvPr id="33" name="Text Box 33"/>
          <p:cNvSpPr txBox="1"/>
          <p:nvPr/>
        </p:nvSpPr>
        <p:spPr>
          <a:xfrm>
            <a:off x="457200" y="228600"/>
            <a:ext cx="11201400" cy="584200"/>
          </a:xfrm>
          <a:prstGeom prst="rect">
            <a:avLst/>
          </a:prstGeom>
          <a:noFill/>
          <a:ln>
            <a:noFill/>
          </a:ln>
        </p:spPr>
        <p:txBody>
          <a:bodyPr numCol="1">
            <a:spAutoFit/>
          </a:bodyPr>
          <a:lstStyle/>
          <a:p>
            <a:pPr marL="0" lvl="2" indent="0" algn="ctr">
              <a:lnSpc>
                <a:spcPct val="100000"/>
              </a:lnSpc>
              <a:spcBef>
                <a:spcPct val="0"/>
              </a:spcBef>
              <a:buNone/>
            </a:pPr>
            <a:r>
              <a:rPr lang="en-US" sz="3200" b="1" dirty="0" smtClean="0">
                <a:latin typeface="Times New Roman" pitchFamily="18" charset="0"/>
                <a:ea typeface="Times New Roman" pitchFamily="18" charset="0"/>
              </a:rPr>
              <a:t>Detection versus Correction</a:t>
            </a:r>
            <a:endParaRPr lang="en-US" sz="3200" b="1" dirty="0" smtClean="0">
              <a:latin typeface="Times New Roman" pitchFamily="18" charset="0"/>
              <a:ea typeface="Times New Roman" pitchFamily="18" charset="0"/>
            </a:endParaRPr>
          </a:p>
        </p:txBody>
      </p:sp>
      <p:sp>
        <p:nvSpPr>
          <p:cNvPr id="34" name="Text Box 34"/>
          <p:cNvSpPr/>
          <p:nvPr/>
        </p:nvSpPr>
        <p:spPr>
          <a:xfrm>
            <a:off x="914400" y="914400"/>
            <a:ext cx="10439400" cy="12700"/>
          </a:xfrm>
          <a:prstGeom prst="line">
            <a:avLst/>
          </a:prstGeom>
          <a:noFill/>
          <a:ln w="19050">
            <a:solidFill>
              <a:schemeClr val="hlink"/>
            </a:solidFill>
            <a:round/>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 Box 35"/>
          <p:cNvSpPr txBox="1"/>
          <p:nvPr/>
        </p:nvSpPr>
        <p:spPr>
          <a:xfrm>
            <a:off x="457200" y="228600"/>
            <a:ext cx="11201400" cy="584200"/>
          </a:xfrm>
          <a:prstGeom prst="rect">
            <a:avLst/>
          </a:prstGeom>
          <a:noFill/>
          <a:ln>
            <a:noFill/>
          </a:ln>
        </p:spPr>
        <p:txBody>
          <a:bodyPr numCol="1">
            <a:spAutoFit/>
          </a:bodyPr>
          <a:lstStyle/>
          <a:p>
            <a:pPr marL="0" lvl="2" indent="0" algn="ctr">
              <a:lnSpc>
                <a:spcPct val="100000"/>
              </a:lnSpc>
              <a:spcBef>
                <a:spcPct val="0"/>
              </a:spcBef>
              <a:buNone/>
            </a:pPr>
            <a:r>
              <a:rPr lang="en-US" sz="3200" b="1" dirty="0" smtClean="0">
                <a:latin typeface="Times New Roman" pitchFamily="18" charset="0"/>
                <a:ea typeface="Times New Roman" pitchFamily="18" charset="0"/>
              </a:rPr>
              <a:t>Block Coding Technique</a:t>
            </a:r>
            <a:endParaRPr lang="en-US" sz="3200" b="1" dirty="0" smtClean="0">
              <a:latin typeface="Times New Roman" pitchFamily="18" charset="0"/>
              <a:ea typeface="Times New Roman" pitchFamily="18" charset="0"/>
            </a:endParaRPr>
          </a:p>
        </p:txBody>
      </p:sp>
      <p:sp>
        <p:nvSpPr>
          <p:cNvPr id="36" name="Text Box 36"/>
          <p:cNvSpPr/>
          <p:nvPr/>
        </p:nvSpPr>
        <p:spPr>
          <a:xfrm>
            <a:off x="228600" y="914400"/>
            <a:ext cx="11506200" cy="0"/>
          </a:xfrm>
          <a:prstGeom prst="line">
            <a:avLst/>
          </a:prstGeom>
          <a:noFill/>
          <a:ln w="19050">
            <a:solidFill>
              <a:schemeClr val="hlink"/>
            </a:solidFill>
            <a:round/>
          </a:ln>
        </p:spPr>
      </p:sp>
      <p:sp>
        <p:nvSpPr>
          <p:cNvPr id="37" name="Text Box 37"/>
          <p:cNvSpPr/>
          <p:nvPr/>
        </p:nvSpPr>
        <p:spPr>
          <a:xfrm>
            <a:off x="914400" y="1003300"/>
            <a:ext cx="10439400" cy="3354387"/>
          </a:xfrm>
          <a:prstGeom prst="rect">
            <a:avLst/>
          </a:prstGeom>
          <a:noFill/>
          <a:ln>
            <a:noFill/>
          </a:ln>
        </p:spPr>
        <p:txBody>
          <a:bodyPr numCol="1">
            <a:spAutoFit/>
          </a:bodyPr>
          <a:lstStyle/>
          <a:p>
            <a:pPr marL="231775" indent="-231775" algn="just">
              <a:buFontTx/>
              <a:buChar char="•"/>
            </a:pPr>
            <a:r>
              <a:rPr lang="en-US" sz="2400" b="0" dirty="0" smtClean="0">
                <a:latin typeface="Times New Roman" pitchFamily="18" charset="0"/>
                <a:ea typeface="Times New Roman" pitchFamily="18" charset="0"/>
              </a:rPr>
              <a:t>In block coding, we </a:t>
            </a:r>
            <a:r>
              <a:rPr lang="en-US" sz="2400" dirty="0" smtClean="0">
                <a:latin typeface="Times New Roman" pitchFamily="18" charset="0"/>
                <a:ea typeface="Times New Roman" pitchFamily="18" charset="0"/>
              </a:rPr>
              <a:t>divide our message into blocks</a:t>
            </a:r>
            <a:r>
              <a:rPr lang="en-US" sz="2400" b="0" dirty="0" smtClean="0">
                <a:latin typeface="Times New Roman" pitchFamily="18" charset="0"/>
                <a:ea typeface="Times New Roman" pitchFamily="18" charset="0"/>
              </a:rPr>
              <a:t>, each of k bits, called data-words. </a:t>
            </a:r>
            <a:endParaRPr lang="en-US" sz="2400" b="0" dirty="0" smtClean="0">
              <a:latin typeface="Times New Roman" pitchFamily="18" charset="0"/>
              <a:ea typeface="Times New Roman" pitchFamily="18" charset="0"/>
            </a:endParaRPr>
          </a:p>
          <a:p>
            <a:pPr marL="231775" indent="-231775" algn="just">
              <a:buFontTx/>
              <a:buChar char="•"/>
            </a:pPr>
            <a:r>
              <a:rPr lang="en-US" sz="2400" b="0" dirty="0" smtClean="0">
                <a:latin typeface="Times New Roman" pitchFamily="18" charset="0"/>
                <a:ea typeface="Times New Roman" pitchFamily="18" charset="0"/>
              </a:rPr>
              <a:t>We add r redundant bits to each block to make the length n = k + r. </a:t>
            </a:r>
            <a:endParaRPr lang="en-US" sz="2400" b="0" dirty="0" smtClean="0">
              <a:latin typeface="Times New Roman" pitchFamily="18" charset="0"/>
              <a:ea typeface="Times New Roman" pitchFamily="18" charset="0"/>
            </a:endParaRPr>
          </a:p>
          <a:p>
            <a:pPr marL="231775" indent="-231775" algn="just">
              <a:buFontTx/>
              <a:buChar char="•"/>
            </a:pPr>
            <a:r>
              <a:rPr lang="en-US" sz="2400" b="0" dirty="0" smtClean="0">
                <a:latin typeface="Times New Roman" pitchFamily="18" charset="0"/>
                <a:ea typeface="Times New Roman" pitchFamily="18" charset="0"/>
              </a:rPr>
              <a:t>The resulting n-bit blocks are called code-words. </a:t>
            </a:r>
            <a:endParaRPr lang="en-US" sz="2400" b="0" dirty="0" smtClean="0">
              <a:latin typeface="Times New Roman" pitchFamily="18" charset="0"/>
              <a:ea typeface="Times New Roman" pitchFamily="18" charset="0"/>
            </a:endParaRPr>
          </a:p>
          <a:p>
            <a:pPr marL="231775" indent="-231775" algn="just"/>
            <a:r>
              <a:rPr lang="en-US" sz="2400" i="1" dirty="0" smtClean="0">
                <a:latin typeface="Times New Roman" pitchFamily="18" charset="0"/>
                <a:ea typeface="Times New Roman" pitchFamily="18" charset="0"/>
              </a:rPr>
              <a:t>Error detection using Block Coding</a:t>
            </a:r>
            <a:endParaRPr lang="en-US" sz="2400" i="1" dirty="0" smtClean="0">
              <a:latin typeface="Times New Roman" pitchFamily="18" charset="0"/>
              <a:ea typeface="Times New Roman" pitchFamily="18" charset="0"/>
            </a:endParaRPr>
          </a:p>
          <a:p>
            <a:pPr marL="231775" indent="-231775" algn="just"/>
            <a:r>
              <a:rPr lang="en-US" sz="2400" b="0" dirty="0" smtClean="0">
                <a:latin typeface="Times New Roman" pitchFamily="18" charset="0"/>
                <a:ea typeface="Times New Roman" pitchFamily="18" charset="0"/>
              </a:rPr>
              <a:t>Applying some conditions, the receiver can detect a change in the codeword.</a:t>
            </a:r>
            <a:endParaRPr lang="en-US" sz="2400" b="0" dirty="0" smtClean="0">
              <a:latin typeface="Times New Roman" pitchFamily="18" charset="0"/>
              <a:ea typeface="Times New Roman" pitchFamily="18" charset="0"/>
            </a:endParaRPr>
          </a:p>
          <a:p>
            <a:pPr marL="231775" indent="-231775" algn="just">
              <a:buFontTx/>
              <a:buAutoNum type="arabicPeriod"/>
            </a:pPr>
            <a:r>
              <a:rPr lang="en-US" sz="2400" b="0" dirty="0" smtClean="0">
                <a:latin typeface="Times New Roman" pitchFamily="18" charset="0"/>
                <a:ea typeface="Times New Roman" pitchFamily="18" charset="0"/>
              </a:rPr>
              <a:t>The receiver has (or can find) a list of valid codewords.</a:t>
            </a:r>
            <a:endParaRPr lang="en-US" sz="2400" b="0" dirty="0" smtClean="0">
              <a:latin typeface="Times New Roman" pitchFamily="18" charset="0"/>
              <a:ea typeface="Times New Roman" pitchFamily="18" charset="0"/>
            </a:endParaRPr>
          </a:p>
          <a:p>
            <a:pPr marL="231775" indent="-231775" algn="just">
              <a:buFontTx/>
              <a:buAutoNum type="arabicPeriod"/>
            </a:pPr>
            <a:r>
              <a:rPr lang="en-US" sz="2400" b="0" dirty="0" smtClean="0">
                <a:latin typeface="Times New Roman" pitchFamily="18" charset="0"/>
                <a:ea typeface="Times New Roman" pitchFamily="18" charset="0"/>
              </a:rPr>
              <a:t>The original codeword has changed to an invalid one.</a:t>
            </a:r>
            <a:endParaRPr lang="en-US" sz="2400" b="0" dirty="0" smtClean="0">
              <a:latin typeface="Times New Roman" pitchFamily="18" charset="0"/>
              <a:ea typeface="Times New Roman" pitchFamily="18" charset="0"/>
            </a:endParaRPr>
          </a:p>
          <a:p>
            <a:pPr marL="231775" indent="-231775" algn="just">
              <a:buFontTx/>
              <a:buAutoNum type="arabicPeriod"/>
            </a:pPr>
            <a:endParaRPr lang="en-US" sz="2400" b="0" dirty="0" smtClean="0">
              <a:latin typeface="Times New Roman" pitchFamily="18" charset="0"/>
              <a:ea typeface="Times New Roman" pitchFamily="18" charset="0"/>
            </a:endParaRPr>
          </a:p>
        </p:txBody>
      </p:sp>
      <p:pic>
        <p:nvPicPr>
          <p:cNvPr id="38" name="Picture 38"/>
          <p:cNvPicPr>
            <a:picLocks noChangeAspect="1"/>
          </p:cNvPicPr>
          <p:nvPr/>
        </p:nvPicPr>
        <p:blipFill>
          <a:blip r:embed="rId1"/>
          <a:stretch>
            <a:fillRect/>
          </a:stretch>
        </p:blipFill>
        <p:spPr>
          <a:xfrm>
            <a:off x="1847215" y="4400550"/>
            <a:ext cx="2673350" cy="2428875"/>
          </a:xfrm>
          <a:prstGeom prst="rect">
            <a:avLst/>
          </a:prstGeom>
          <a:noFill/>
          <a:ln>
            <a:noFill/>
          </a:ln>
        </p:spPr>
      </p:pic>
      <p:pic>
        <p:nvPicPr>
          <p:cNvPr id="40" name="Picture 40"/>
          <p:cNvPicPr>
            <a:picLocks noChangeAspect="1"/>
          </p:cNvPicPr>
          <p:nvPr/>
        </p:nvPicPr>
        <p:blipFill>
          <a:blip r:embed="rId2"/>
          <a:stretch>
            <a:fillRect/>
          </a:stretch>
        </p:blipFill>
        <p:spPr>
          <a:xfrm>
            <a:off x="7536180" y="4420870"/>
            <a:ext cx="2673350" cy="2428875"/>
          </a:xfrm>
          <a:prstGeom prst="rect">
            <a:avLst/>
          </a:prstGeom>
          <a:noFill/>
          <a:ln>
            <a:noFill/>
          </a:ln>
        </p:spPr>
      </p:pic>
      <p:pic>
        <p:nvPicPr>
          <p:cNvPr id="42" name="Picture 42"/>
          <p:cNvPicPr>
            <a:picLocks noChangeAspect="1"/>
          </p:cNvPicPr>
          <p:nvPr/>
        </p:nvPicPr>
        <p:blipFill>
          <a:blip r:embed="rId3"/>
          <a:stretch>
            <a:fillRect/>
          </a:stretch>
        </p:blipFill>
        <p:spPr>
          <a:xfrm>
            <a:off x="5410200" y="5413375"/>
            <a:ext cx="1096962" cy="403225"/>
          </a:xfrm>
          <a:prstGeom prst="rect">
            <a:avLst/>
          </a:prstGeom>
          <a:noFill/>
          <a:ln>
            <a:noFill/>
          </a:ln>
        </p:spPr>
      </p:pic>
      <p:pic>
        <p:nvPicPr>
          <p:cNvPr id="44" name="Picture 44"/>
          <p:cNvPicPr>
            <a:picLocks noChangeAspect="1"/>
          </p:cNvPicPr>
          <p:nvPr/>
        </p:nvPicPr>
        <p:blipFill>
          <a:blip r:embed="rId4"/>
          <a:stretch>
            <a:fillRect/>
          </a:stretch>
        </p:blipFill>
        <p:spPr>
          <a:xfrm>
            <a:off x="4007802" y="6453822"/>
            <a:ext cx="4084637" cy="11906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 Box 46"/>
          <p:cNvSpPr txBox="1"/>
          <p:nvPr/>
        </p:nvSpPr>
        <p:spPr>
          <a:xfrm>
            <a:off x="457200" y="228600"/>
            <a:ext cx="11201400" cy="584200"/>
          </a:xfrm>
          <a:prstGeom prst="rect">
            <a:avLst/>
          </a:prstGeom>
          <a:noFill/>
          <a:ln>
            <a:noFill/>
          </a:ln>
        </p:spPr>
        <p:txBody>
          <a:bodyPr numCol="1">
            <a:spAutoFit/>
          </a:bodyPr>
          <a:lstStyle/>
          <a:p>
            <a:pPr marL="0" lvl="2" indent="0">
              <a:lnSpc>
                <a:spcPct val="100000"/>
              </a:lnSpc>
              <a:spcBef>
                <a:spcPct val="0"/>
              </a:spcBef>
              <a:buNone/>
            </a:pPr>
            <a:r>
              <a:rPr lang="en-US" sz="3200" b="1" dirty="0" smtClean="0">
                <a:latin typeface="Times New Roman" pitchFamily="18" charset="0"/>
                <a:ea typeface="Times New Roman" pitchFamily="18" charset="0"/>
              </a:rPr>
              <a:t>Example 1</a:t>
            </a:r>
            <a:endParaRPr lang="en-US" sz="3200" b="1" dirty="0" smtClean="0">
              <a:latin typeface="Times New Roman" pitchFamily="18" charset="0"/>
              <a:ea typeface="Times New Roman" pitchFamily="18" charset="0"/>
            </a:endParaRPr>
          </a:p>
        </p:txBody>
      </p:sp>
      <p:sp>
        <p:nvSpPr>
          <p:cNvPr id="47" name="Text Box 47"/>
          <p:cNvSpPr/>
          <p:nvPr/>
        </p:nvSpPr>
        <p:spPr>
          <a:xfrm>
            <a:off x="228600" y="914400"/>
            <a:ext cx="11506200" cy="0"/>
          </a:xfrm>
          <a:prstGeom prst="line">
            <a:avLst/>
          </a:prstGeom>
          <a:noFill/>
          <a:ln w="19050">
            <a:solidFill>
              <a:schemeClr val="hlink"/>
            </a:solidFill>
            <a:round/>
          </a:ln>
        </p:spPr>
      </p:sp>
      <p:sp>
        <p:nvSpPr>
          <p:cNvPr id="48" name="Text Box 48"/>
          <p:cNvSpPr txBox="1"/>
          <p:nvPr/>
        </p:nvSpPr>
        <p:spPr>
          <a:xfrm>
            <a:off x="914400" y="1143000"/>
            <a:ext cx="10363200" cy="830262"/>
          </a:xfrm>
          <a:prstGeom prst="rect">
            <a:avLst/>
          </a:prstGeom>
          <a:noFill/>
          <a:ln>
            <a:noFill/>
          </a:ln>
        </p:spPr>
        <p:txBody>
          <a:bodyPr numCol="1">
            <a:spAutoFit/>
          </a:bodyPr>
          <a:lstStyle/>
          <a:p>
            <a:pPr marL="0" indent="0" algn="just">
              <a:lnSpc>
                <a:spcPct val="100000"/>
              </a:lnSpc>
              <a:spcBef>
                <a:spcPct val="0"/>
              </a:spcBef>
              <a:buNone/>
            </a:pPr>
            <a:r>
              <a:rPr lang="en-US" sz="2400" dirty="0" smtClean="0">
                <a:latin typeface="Times New Roman" pitchFamily="18" charset="0"/>
                <a:ea typeface="Times New Roman" pitchFamily="18" charset="0"/>
              </a:rPr>
              <a:t>Let us assume that k = 2 and n = 3. Table 10.1 shows the list of datawords and codewords. Later, we will see how to derive a codeword from a dataword.</a:t>
            </a:r>
            <a:endParaRPr lang="en-US" sz="2400" dirty="0" smtClean="0">
              <a:latin typeface="Times New Roman" pitchFamily="18" charset="0"/>
              <a:ea typeface="Times New Roman" pitchFamily="18" charset="0"/>
            </a:endParaRPr>
          </a:p>
        </p:txBody>
      </p:sp>
      <p:pic>
        <p:nvPicPr>
          <p:cNvPr id="49" name="Picture 49"/>
          <p:cNvPicPr>
            <a:picLocks noChangeAspect="1"/>
          </p:cNvPicPr>
          <p:nvPr/>
        </p:nvPicPr>
        <p:blipFill>
          <a:blip r:embed="rId1"/>
          <a:stretch>
            <a:fillRect/>
          </a:stretch>
        </p:blipFill>
        <p:spPr>
          <a:xfrm>
            <a:off x="1062037" y="4038600"/>
            <a:ext cx="10063162" cy="2279650"/>
          </a:xfrm>
          <a:prstGeom prst="rect">
            <a:avLst/>
          </a:prstGeom>
          <a:noFill/>
          <a:ln>
            <a:noFill/>
          </a:ln>
        </p:spPr>
      </p:pic>
      <p:sp>
        <p:nvSpPr>
          <p:cNvPr id="51" name="Text Box 51"/>
          <p:cNvSpPr/>
          <p:nvPr/>
        </p:nvSpPr>
        <p:spPr>
          <a:xfrm>
            <a:off x="1123950" y="2209800"/>
            <a:ext cx="8153400" cy="400050"/>
          </a:xfrm>
          <a:prstGeom prst="rect">
            <a:avLst/>
          </a:prstGeom>
          <a:noFill/>
          <a:ln>
            <a:noFill/>
          </a:ln>
        </p:spPr>
        <p:txBody>
          <a:bodyPr numCol="1">
            <a:spAutoFit/>
          </a:bodyPr>
          <a:lstStyle/>
          <a:p>
            <a:pPr marL="0" indent="0"/>
            <a:r>
              <a:rPr lang="en-US" sz="2000" dirty="0" smtClean="0">
                <a:solidFill>
                  <a:srgbClr val="FF0000"/>
                </a:solidFill>
                <a:latin typeface="Times New Roman" pitchFamily="18" charset="0"/>
                <a:ea typeface="Times New Roman" pitchFamily="18" charset="0"/>
              </a:rPr>
              <a:t>Table 1</a:t>
            </a:r>
            <a:r>
              <a:rPr lang="en-US" sz="2000" b="0" dirty="0" smtClean="0">
                <a:solidFill>
                  <a:srgbClr val="FF0000"/>
                </a:solidFill>
                <a:latin typeface="Times New Roman" pitchFamily="18" charset="0"/>
                <a:ea typeface="Times New Roman" pitchFamily="18" charset="0"/>
              </a:rPr>
              <a:t>:  </a:t>
            </a:r>
            <a:r>
              <a:rPr lang="en-US" sz="2000" dirty="0" smtClean="0">
                <a:solidFill>
                  <a:srgbClr val="002060"/>
                </a:solidFill>
                <a:latin typeface="Times New Roman" pitchFamily="18" charset="0"/>
                <a:ea typeface="Times New Roman" pitchFamily="18" charset="0"/>
              </a:rPr>
              <a:t>A code for error detection</a:t>
            </a:r>
            <a:endParaRPr lang="en-US" sz="2000" dirty="0" smtClean="0">
              <a:solidFill>
                <a:srgbClr val="002060"/>
              </a:solidFill>
              <a:latin typeface="Times New Roman" pitchFamily="18" charset="0"/>
              <a:ea typeface="Times New Roman" pitchFamily="18" charset="0"/>
            </a:endParaRPr>
          </a:p>
        </p:txBody>
      </p:sp>
      <p:grpSp>
        <p:nvGrpSpPr>
          <p:cNvPr id="53" name="Group 53"/>
          <p:cNvGrpSpPr/>
          <p:nvPr/>
        </p:nvGrpSpPr>
        <p:grpSpPr>
          <a:xfrm>
            <a:off x="1177925" y="2895600"/>
            <a:ext cx="8270875" cy="914400"/>
            <a:chOff x="244264" y="3048000"/>
            <a:chExt cx="8271510" cy="914400"/>
          </a:xfrm>
        </p:grpSpPr>
        <p:pic>
          <p:nvPicPr>
            <p:cNvPr id="54" name="Picture 54"/>
            <p:cNvPicPr>
              <a:picLocks noChangeAspect="1"/>
            </p:cNvPicPr>
            <p:nvPr/>
          </p:nvPicPr>
          <p:blipFill>
            <a:blip r:embed="rId2"/>
            <a:stretch>
              <a:fillRect/>
            </a:stretch>
          </p:blipFill>
          <p:spPr>
            <a:xfrm>
              <a:off x="244264" y="3048000"/>
              <a:ext cx="8271510" cy="914400"/>
            </a:xfrm>
            <a:prstGeom prst="rect">
              <a:avLst/>
            </a:prstGeom>
            <a:noFill/>
            <a:ln>
              <a:noFill/>
            </a:ln>
          </p:spPr>
        </p:pic>
        <p:sp>
          <p:nvSpPr>
            <p:cNvPr id="56" name="Text Box 56"/>
            <p:cNvSpPr/>
            <p:nvPr/>
          </p:nvSpPr>
          <p:spPr>
            <a:xfrm>
              <a:off x="304800" y="3048000"/>
              <a:ext cx="8138160" cy="914400"/>
            </a:xfrm>
            <a:prstGeom prst="rect">
              <a:avLst/>
            </a:prstGeom>
            <a:noFill/>
            <a:ln w="101600">
              <a:solidFill>
                <a:srgbClr val="0000CC"/>
              </a:solidFill>
              <a:round/>
            </a:ln>
          </p:spPr>
          <p:txBody>
            <a:bodyPr numCol="1"/>
            <a:lstStyle/>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57"/>
          <p:cNvSpPr txBox="1"/>
          <p:nvPr/>
        </p:nvSpPr>
        <p:spPr>
          <a:xfrm>
            <a:off x="457200" y="228600"/>
            <a:ext cx="11201400" cy="584200"/>
          </a:xfrm>
          <a:prstGeom prst="rect">
            <a:avLst/>
          </a:prstGeom>
          <a:noFill/>
          <a:ln>
            <a:noFill/>
          </a:ln>
        </p:spPr>
        <p:txBody>
          <a:bodyPr numCol="1">
            <a:spAutoFit/>
          </a:bodyPr>
          <a:lstStyle/>
          <a:p>
            <a:pPr marL="0" lvl="2" indent="0" algn="ctr">
              <a:lnSpc>
                <a:spcPct val="100000"/>
              </a:lnSpc>
              <a:spcBef>
                <a:spcPct val="0"/>
              </a:spcBef>
              <a:buNone/>
            </a:pPr>
            <a:r>
              <a:rPr lang="en-US" sz="3200" b="1" dirty="0" smtClean="0">
                <a:latin typeface="Times New Roman" pitchFamily="18" charset="0"/>
                <a:ea typeface="Times New Roman" pitchFamily="18" charset="0"/>
              </a:rPr>
              <a:t>Hamming Distance between two codes</a:t>
            </a:r>
            <a:endParaRPr lang="en-US" sz="3200" b="1" dirty="0" smtClean="0">
              <a:latin typeface="Times New Roman" pitchFamily="18" charset="0"/>
              <a:ea typeface="Times New Roman" pitchFamily="18" charset="0"/>
            </a:endParaRPr>
          </a:p>
        </p:txBody>
      </p:sp>
      <p:sp>
        <p:nvSpPr>
          <p:cNvPr id="58" name="Text Box 58"/>
          <p:cNvSpPr/>
          <p:nvPr/>
        </p:nvSpPr>
        <p:spPr>
          <a:xfrm>
            <a:off x="228600" y="914400"/>
            <a:ext cx="11506200" cy="0"/>
          </a:xfrm>
          <a:prstGeom prst="line">
            <a:avLst/>
          </a:prstGeom>
          <a:noFill/>
          <a:ln w="19050">
            <a:solidFill>
              <a:schemeClr val="hlink"/>
            </a:solidFill>
            <a:round/>
          </a:ln>
        </p:spPr>
      </p:sp>
      <p:pic>
        <p:nvPicPr>
          <p:cNvPr id="59" name="Picture 59"/>
          <p:cNvPicPr>
            <a:picLocks noChangeAspect="1"/>
          </p:cNvPicPr>
          <p:nvPr/>
        </p:nvPicPr>
        <p:blipFill>
          <a:blip r:embed="rId1"/>
          <a:stretch>
            <a:fillRect/>
          </a:stretch>
        </p:blipFill>
        <p:spPr>
          <a:xfrm>
            <a:off x="762000" y="1219200"/>
            <a:ext cx="10134600" cy="788987"/>
          </a:xfrm>
          <a:prstGeom prst="rect">
            <a:avLst/>
          </a:prstGeom>
          <a:noFill/>
          <a:ln>
            <a:noFill/>
          </a:ln>
        </p:spPr>
      </p:pic>
      <p:sp>
        <p:nvSpPr>
          <p:cNvPr id="61" name="Text Box 61"/>
          <p:cNvSpPr/>
          <p:nvPr/>
        </p:nvSpPr>
        <p:spPr>
          <a:xfrm>
            <a:off x="990600" y="2209800"/>
            <a:ext cx="10058400" cy="4524375"/>
          </a:xfrm>
          <a:prstGeom prst="rect">
            <a:avLst/>
          </a:prstGeom>
          <a:noFill/>
          <a:ln>
            <a:noFill/>
          </a:ln>
        </p:spPr>
        <p:txBody>
          <a:bodyPr numCol="1">
            <a:spAutoFit/>
          </a:bodyPr>
          <a:lstStyle/>
          <a:p>
            <a:pPr marL="0" indent="0" algn="just"/>
            <a:r>
              <a:rPr lang="en-US" sz="2400" b="0" dirty="0" smtClean="0">
                <a:latin typeface="Times New Roman" pitchFamily="18" charset="0"/>
                <a:ea typeface="Times New Roman" pitchFamily="18" charset="0"/>
              </a:rPr>
              <a:t>The minimum Hamming distance for our first code scheme is 2. This code guarantees detection of only a single error. For example, if the third codeword (101) is sent and one error occurs, the received codeword does not match any valid codeword. If two errors occur, however, the received codeword may match a valid codeword and the errors are not detected.</a:t>
            </a:r>
            <a:endParaRPr lang="en-US" sz="2400" b="0" dirty="0" smtClean="0">
              <a:latin typeface="Times New Roman" pitchFamily="18" charset="0"/>
              <a:ea typeface="Times New Roman" pitchFamily="18" charset="0"/>
            </a:endParaRPr>
          </a:p>
          <a:p>
            <a:pPr marL="0" indent="0" algn="just"/>
            <a:endParaRPr lang="en-US" sz="1400" b="0" dirty="0" smtClean="0">
              <a:latin typeface="Times New Roman" pitchFamily="18" charset="0"/>
              <a:ea typeface="Times New Roman" pitchFamily="18" charset="0"/>
            </a:endParaRPr>
          </a:p>
          <a:p>
            <a:pPr marL="0" indent="0" algn="just"/>
            <a:r>
              <a:rPr lang="en-US" sz="2400" i="1" dirty="0" smtClean="0">
                <a:latin typeface="Times New Roman" pitchFamily="18" charset="0"/>
                <a:ea typeface="Times New Roman" pitchFamily="18" charset="0"/>
              </a:rPr>
              <a:t>Conclusion</a:t>
            </a:r>
            <a:endParaRPr lang="en-US" sz="2400" i="1" dirty="0" smtClean="0">
              <a:latin typeface="Times New Roman" pitchFamily="18" charset="0"/>
              <a:ea typeface="Times New Roman" pitchFamily="18" charset="0"/>
            </a:endParaRPr>
          </a:p>
          <a:p>
            <a:pPr marL="0" indent="0" algn="just">
              <a:buFontTx/>
              <a:buChar char="•"/>
            </a:pPr>
            <a:r>
              <a:rPr lang="en-US" sz="2400" b="0" dirty="0" smtClean="0">
                <a:latin typeface="Times New Roman" pitchFamily="18" charset="0"/>
                <a:ea typeface="Times New Roman" pitchFamily="18" charset="0"/>
              </a:rPr>
              <a:t>A code scheme has a Hamming distance </a:t>
            </a:r>
            <a:r>
              <a:rPr lang="en-US" sz="2400" dirty="0" smtClean="0">
                <a:latin typeface="Times New Roman" pitchFamily="18" charset="0"/>
                <a:ea typeface="Times New Roman" pitchFamily="18" charset="0"/>
              </a:rPr>
              <a:t>d</a:t>
            </a:r>
            <a:r>
              <a:rPr lang="en-US" sz="1800" b="0" dirty="0" smtClean="0">
                <a:latin typeface="Times New Roman" pitchFamily="18" charset="0"/>
                <a:ea typeface="Times New Roman" pitchFamily="18" charset="0"/>
              </a:rPr>
              <a:t>min</a:t>
            </a:r>
            <a:r>
              <a:rPr lang="en-US" sz="2400" b="0" dirty="0" smtClean="0">
                <a:latin typeface="Times New Roman" pitchFamily="18" charset="0"/>
                <a:ea typeface="Times New Roman" pitchFamily="18" charset="0"/>
              </a:rPr>
              <a:t> = 4. This code guarantees the detection of up to three errors </a:t>
            </a:r>
            <a:r>
              <a:rPr lang="en-US" sz="2400" dirty="0" smtClean="0">
                <a:latin typeface="Times New Roman" pitchFamily="18" charset="0"/>
                <a:ea typeface="Times New Roman" pitchFamily="18" charset="0"/>
              </a:rPr>
              <a:t>d</a:t>
            </a:r>
            <a:r>
              <a:rPr lang="en-US" sz="2400" b="0" dirty="0" smtClean="0">
                <a:latin typeface="Times New Roman" pitchFamily="18" charset="0"/>
                <a:ea typeface="Times New Roman" pitchFamily="18" charset="0"/>
              </a:rPr>
              <a:t> = s + 1 or </a:t>
            </a:r>
            <a:r>
              <a:rPr lang="en-US" sz="2400" dirty="0" smtClean="0">
                <a:latin typeface="Times New Roman" pitchFamily="18" charset="0"/>
                <a:ea typeface="Times New Roman" pitchFamily="18" charset="0"/>
              </a:rPr>
              <a:t>s</a:t>
            </a:r>
            <a:r>
              <a:rPr lang="en-US" sz="2400" b="0" dirty="0" smtClean="0">
                <a:latin typeface="Times New Roman" pitchFamily="18" charset="0"/>
                <a:ea typeface="Times New Roman" pitchFamily="18" charset="0"/>
              </a:rPr>
              <a:t> = 3).</a:t>
            </a:r>
            <a:endParaRPr lang="en-US" sz="2400" b="0" dirty="0" smtClean="0">
              <a:latin typeface="Times New Roman" pitchFamily="18" charset="0"/>
              <a:ea typeface="Times New Roman" pitchFamily="18" charset="0"/>
            </a:endParaRPr>
          </a:p>
          <a:p>
            <a:pPr marL="0" indent="0" algn="just">
              <a:buFontTx/>
              <a:buChar char="•"/>
            </a:pPr>
            <a:r>
              <a:rPr lang="en-US" sz="2400" b="0" dirty="0" smtClean="0">
                <a:latin typeface="Times New Roman" pitchFamily="18" charset="0"/>
                <a:ea typeface="Times New Roman" pitchFamily="18" charset="0"/>
              </a:rPr>
              <a:t>The code in </a:t>
            </a:r>
            <a:r>
              <a:rPr lang="en-US" sz="2400" dirty="0" smtClean="0">
                <a:latin typeface="Times New Roman" pitchFamily="18" charset="0"/>
                <a:ea typeface="Times New Roman" pitchFamily="18" charset="0"/>
              </a:rPr>
              <a:t>Table 1</a:t>
            </a:r>
            <a:r>
              <a:rPr lang="en-US" sz="2400" b="0" dirty="0" smtClean="0">
                <a:latin typeface="Times New Roman" pitchFamily="18" charset="0"/>
                <a:ea typeface="Times New Roman" pitchFamily="18" charset="0"/>
              </a:rPr>
              <a:t> is a linear block code because the result of XORing any codeword with any other codeword is a valid codeword. For example, the XORing of the second and third codewords  creates the fourth one.</a:t>
            </a:r>
            <a:endParaRPr lang="en-US" sz="2400" b="0" dirty="0" smtClean="0">
              <a:latin typeface="Times New Roman" pitchFamily="18" charset="0"/>
              <a:ea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 Box 62"/>
          <p:cNvSpPr txBox="1"/>
          <p:nvPr/>
        </p:nvSpPr>
        <p:spPr>
          <a:xfrm>
            <a:off x="457200" y="228600"/>
            <a:ext cx="11201400" cy="584200"/>
          </a:xfrm>
          <a:prstGeom prst="rect">
            <a:avLst/>
          </a:prstGeom>
          <a:noFill/>
          <a:ln>
            <a:noFill/>
          </a:ln>
        </p:spPr>
        <p:txBody>
          <a:bodyPr numCol="1">
            <a:spAutoFit/>
          </a:bodyPr>
          <a:lstStyle/>
          <a:p>
            <a:pPr marL="0" lvl="2" indent="0" algn="ctr">
              <a:lnSpc>
                <a:spcPct val="100000"/>
              </a:lnSpc>
              <a:spcBef>
                <a:spcPct val="0"/>
              </a:spcBef>
              <a:buNone/>
            </a:pPr>
            <a:r>
              <a:rPr lang="en-US" sz="3200" b="1" dirty="0" smtClean="0">
                <a:latin typeface="Times New Roman" pitchFamily="18" charset="0"/>
                <a:ea typeface="Times New Roman" pitchFamily="18" charset="0"/>
              </a:rPr>
              <a:t>Table 2: Parity Checking Method C(5, 4)</a:t>
            </a:r>
            <a:endParaRPr lang="en-US" sz="3200" b="1" dirty="0" smtClean="0">
              <a:latin typeface="Times New Roman" pitchFamily="18" charset="0"/>
              <a:ea typeface="Times New Roman" pitchFamily="18" charset="0"/>
            </a:endParaRPr>
          </a:p>
        </p:txBody>
      </p:sp>
      <p:sp>
        <p:nvSpPr>
          <p:cNvPr id="63" name="Text Box 63"/>
          <p:cNvSpPr/>
          <p:nvPr/>
        </p:nvSpPr>
        <p:spPr>
          <a:xfrm>
            <a:off x="228600" y="914400"/>
            <a:ext cx="11506200" cy="0"/>
          </a:xfrm>
          <a:prstGeom prst="line">
            <a:avLst/>
          </a:prstGeom>
          <a:noFill/>
          <a:ln w="19050">
            <a:solidFill>
              <a:schemeClr val="hlink"/>
            </a:solidFill>
            <a:round/>
          </a:ln>
        </p:spPr>
      </p:sp>
      <p:grpSp>
        <p:nvGrpSpPr>
          <p:cNvPr id="64" name="Group 64"/>
          <p:cNvGrpSpPr/>
          <p:nvPr/>
        </p:nvGrpSpPr>
        <p:grpSpPr>
          <a:xfrm>
            <a:off x="1824037" y="1052512"/>
            <a:ext cx="8310562" cy="2286000"/>
            <a:chOff x="428316" y="2209799"/>
            <a:chExt cx="8310625" cy="2904330"/>
          </a:xfrm>
        </p:grpSpPr>
        <p:pic>
          <p:nvPicPr>
            <p:cNvPr id="65" name="Picture 65"/>
            <p:cNvPicPr>
              <a:picLocks noChangeAspect="1"/>
            </p:cNvPicPr>
            <p:nvPr/>
          </p:nvPicPr>
          <p:blipFill>
            <a:blip r:embed="rId1"/>
            <a:stretch>
              <a:fillRect/>
            </a:stretch>
          </p:blipFill>
          <p:spPr>
            <a:xfrm>
              <a:off x="428316" y="2209800"/>
              <a:ext cx="8310625" cy="2904329"/>
            </a:xfrm>
            <a:prstGeom prst="rect">
              <a:avLst/>
            </a:prstGeom>
            <a:noFill/>
            <a:ln>
              <a:noFill/>
            </a:ln>
          </p:spPr>
        </p:pic>
        <p:sp>
          <p:nvSpPr>
            <p:cNvPr id="67" name="Text Box 67"/>
            <p:cNvSpPr/>
            <p:nvPr/>
          </p:nvSpPr>
          <p:spPr>
            <a:xfrm>
              <a:off x="461141" y="2209799"/>
              <a:ext cx="8138160" cy="2834640"/>
            </a:xfrm>
            <a:prstGeom prst="rect">
              <a:avLst/>
            </a:prstGeom>
            <a:noFill/>
            <a:ln w="101600">
              <a:solidFill>
                <a:srgbClr val="0000CC"/>
              </a:solidFill>
              <a:round/>
            </a:ln>
          </p:spPr>
          <p:txBody>
            <a:bodyPr numCol="1"/>
            <a:lstStyle/>
            <a:p/>
          </p:txBody>
        </p:sp>
      </p:grpSp>
      <p:pic>
        <p:nvPicPr>
          <p:cNvPr id="68" name="Picture 68"/>
          <p:cNvPicPr>
            <a:picLocks noChangeAspect="1"/>
          </p:cNvPicPr>
          <p:nvPr/>
        </p:nvPicPr>
        <p:blipFill>
          <a:blip r:embed="rId2"/>
          <a:stretch>
            <a:fillRect/>
          </a:stretch>
        </p:blipFill>
        <p:spPr>
          <a:xfrm>
            <a:off x="1600200" y="3581400"/>
            <a:ext cx="3295650" cy="2895600"/>
          </a:xfrm>
          <a:prstGeom prst="rect">
            <a:avLst/>
          </a:prstGeom>
          <a:noFill/>
          <a:ln>
            <a:noFill/>
          </a:ln>
        </p:spPr>
      </p:pic>
      <p:pic>
        <p:nvPicPr>
          <p:cNvPr id="70" name="Picture 70"/>
          <p:cNvPicPr>
            <a:picLocks noChangeAspect="1"/>
          </p:cNvPicPr>
          <p:nvPr/>
        </p:nvPicPr>
        <p:blipFill>
          <a:blip r:embed="rId3"/>
          <a:stretch>
            <a:fillRect/>
          </a:stretch>
        </p:blipFill>
        <p:spPr>
          <a:xfrm>
            <a:off x="6751637" y="3581400"/>
            <a:ext cx="3646487" cy="2895600"/>
          </a:xfrm>
          <a:prstGeom prst="rect">
            <a:avLst/>
          </a:prstGeom>
          <a:noFill/>
          <a:ln>
            <a:noFill/>
          </a:ln>
        </p:spPr>
      </p:pic>
      <p:pic>
        <p:nvPicPr>
          <p:cNvPr id="72" name="Picture 72"/>
          <p:cNvPicPr>
            <a:picLocks noChangeAspect="1"/>
          </p:cNvPicPr>
          <p:nvPr/>
        </p:nvPicPr>
        <p:blipFill>
          <a:blip r:embed="rId4"/>
          <a:stretch>
            <a:fillRect/>
          </a:stretch>
        </p:blipFill>
        <p:spPr>
          <a:xfrm>
            <a:off x="3692525" y="5980112"/>
            <a:ext cx="4598987" cy="234950"/>
          </a:xfrm>
          <a:prstGeom prst="rect">
            <a:avLst/>
          </a:prstGeom>
          <a:noFill/>
          <a:ln>
            <a:noFill/>
          </a:ln>
        </p:spPr>
      </p:pic>
      <p:pic>
        <p:nvPicPr>
          <p:cNvPr id="74" name="Picture 74"/>
          <p:cNvPicPr>
            <a:picLocks noChangeAspect="1"/>
          </p:cNvPicPr>
          <p:nvPr/>
        </p:nvPicPr>
        <p:blipFill>
          <a:blip r:embed="rId5"/>
          <a:stretch>
            <a:fillRect/>
          </a:stretch>
        </p:blipFill>
        <p:spPr>
          <a:xfrm>
            <a:off x="5368925" y="5486400"/>
            <a:ext cx="960437" cy="384175"/>
          </a:xfrm>
          <a:prstGeom prst="rect">
            <a:avLst/>
          </a:prstGeom>
          <a:noFill/>
          <a:ln>
            <a:noFill/>
          </a:ln>
        </p:spPr>
      </p:pic>
    </p:spTree>
  </p:cSld>
  <p:clrMapOvr>
    <a:masterClrMapping/>
  </p:clrMapOvr>
</p:sld>
</file>

<file path=ppt/theme/theme1.xml><?xml version="1.0" encoding="utf-8"?>
<a:theme xmlns:a="http://schemas.openxmlformats.org/drawingml/2006/main" name="Default Design">
  <a:themeElements>
    <a:clrScheme name="Office">
      <a:dk1>
        <a:srgbClr val="000000"/>
      </a:dk1>
      <a:lt1>
        <a:srgbClr val="FFFFFF"/>
      </a:lt1>
      <a:dk2>
        <a:srgbClr val="44546A"/>
      </a:dk2>
      <a:lt2>
        <a:srgbClr val="E7E6E6"/>
      </a:lt2>
      <a:accent1>
        <a:srgbClr val="4472C4"/>
      </a:accent1>
      <a:accent2>
        <a:srgbClr val="ED7D31"/>
      </a:accent2>
      <a:accent3>
        <a:srgbClr val="FFFFFF"/>
      </a:accent3>
      <a:accent4>
        <a:srgbClr val="4472C4"/>
      </a:accent4>
      <a:accent5>
        <a:srgbClr val="ED7D31"/>
      </a:accent5>
      <a:accent6>
        <a:srgbClr val="FFFFFF"/>
      </a:accent6>
      <a:hlink>
        <a:srgbClr val="0563C1"/>
      </a:hlink>
      <a:folHlink>
        <a:srgbClr val="954F7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Office">
      <a:dk1>
        <a:srgbClr val="000000"/>
      </a:dk1>
      <a:lt1>
        <a:srgbClr val="FFFFFF"/>
      </a:lt1>
      <a:dk2>
        <a:srgbClr val="44546A"/>
      </a:dk2>
      <a:lt2>
        <a:srgbClr val="E7E6E6"/>
      </a:lt2>
      <a:accent1>
        <a:srgbClr val="4472C4"/>
      </a:accent1>
      <a:accent2>
        <a:srgbClr val="ED7D31"/>
      </a:accent2>
      <a:accent3>
        <a:srgbClr val="FFFFFF"/>
      </a:accent3>
      <a:accent4>
        <a:srgbClr val="4472C4"/>
      </a:accent4>
      <a:accent5>
        <a:srgbClr val="ED7D31"/>
      </a:accent5>
      <a:accent6>
        <a:srgbClr val="FFFFFF"/>
      </a:accent6>
      <a:hlink>
        <a:srgbClr val="0563C1"/>
      </a:hlink>
      <a:folHlink>
        <a:srgbClr val="954F7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5696</Words>
  <Application>WPS Presentation</Application>
  <PresentationFormat/>
  <Paragraphs>125</Paragraphs>
  <Slides>21</Slides>
  <Notes>19</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21</vt:i4>
      </vt:variant>
    </vt:vector>
  </HeadingPairs>
  <TitlesOfParts>
    <vt:vector size="37" baseType="lpstr">
      <vt:lpstr>Arial</vt:lpstr>
      <vt:lpstr>SimSun</vt:lpstr>
      <vt:lpstr>Wingdings</vt:lpstr>
      <vt:lpstr>DejaVu Sans</vt:lpstr>
      <vt:lpstr>Calibri Light</vt:lpstr>
      <vt:lpstr>Calibri</vt:lpstr>
      <vt:lpstr>Times New Roman</vt:lpstr>
      <vt:lpstr>Times</vt:lpstr>
      <vt:lpstr>Mangal</vt:lpstr>
      <vt:lpstr>Microsoft YaHei</vt:lpstr>
      <vt:lpstr>Noto Sans CJK SC</vt:lpstr>
      <vt:lpstr>Arial Unicode MS</vt:lpstr>
      <vt:lpstr>Mononoki Nerd Font</vt:lpstr>
      <vt:lpstr>Material Design Icons Desktop</vt:lpstr>
      <vt:lpstr>Default Design</vt:lpstr>
      <vt:lpstr>Default Design</vt:lpstr>
      <vt:lpstr>Error Detection and Correction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Detection and Correction</dc:title>
  <dc:creator/>
  <cp:lastModifiedBy>dynamaxedhiha</cp:lastModifiedBy>
  <cp:revision>4</cp:revision>
  <dcterms:created xsi:type="dcterms:W3CDTF">2025-09-30T04:41:16Z</dcterms:created>
  <dcterms:modified xsi:type="dcterms:W3CDTF">2025-09-30T04:41:16Z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1033-11.1.0.11723</vt:lpwstr>
  </property>
</Properties>
</file>