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numCol="1" anchor="b"/>
          <a:lstStyle>
            <a:lvl1pPr algn="ctr">
              <a:defRPr sz="6000"/>
            </a:lvl1pPr>
          </a:lstStyle>
          <a:p>
            <a:r>
              <a:rPr lang="en-US" smtClean="0"/>
              <a:t>Click to edit Master title style</a:t>
            </a:r>
            <a:endParaRPr lang="en-IN" altLang="en-IN"/>
          </a:p>
        </p:txBody>
      </p:sp>
      <p:sp>
        <p:nvSpPr>
          <p:cNvPr id="3" name="Subtitle 2"/>
          <p:cNvSpPr>
            <a:spLocks noGrp="1"/>
          </p:cNvSpPr>
          <p:nvPr>
            <p:ph type="subTitle" idx="1"/>
          </p:nvPr>
        </p:nvSpPr>
        <p:spPr>
          <a:xfrm>
            <a:off x="1524000" y="3602038"/>
            <a:ext cx="9144000" cy="1655762"/>
          </a:xfrm>
        </p:spPr>
        <p:txBody>
          <a:bodyPr numCol="1"/>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ltLang="en-IN"/>
          </a:p>
        </p:txBody>
      </p:sp>
      <p:sp>
        <p:nvSpPr>
          <p:cNvPr id="4" name="Date Placeholder 3"/>
          <p:cNvSpPr>
            <a:spLocks noGrp="1"/>
          </p:cNvSpPr>
          <p:nvPr>
            <p:ph type="dt" sz="half" idx="10"/>
          </p:nvPr>
        </p:nvSpPr>
        <p:spPr/>
        <p:txBody>
          <a:bodyPr numCol="1"/>
          <a:lstStyle/>
          <a:p>
            <a:fld id="{AF313CB5-2071-42B5-B27B-4F0897D7B9C5}" type="datetimeFigureOut">
              <a:rPr lang="en-IN" altLang="en-IN" smtClean="0"/>
            </a:fld>
            <a:endParaRPr lang="en-IN" altLang="en-IN"/>
          </a:p>
        </p:txBody>
      </p:sp>
      <p:sp>
        <p:nvSpPr>
          <p:cNvPr id="5" name="Footer Placeholder 4"/>
          <p:cNvSpPr>
            <a:spLocks noGrp="1"/>
          </p:cNvSpPr>
          <p:nvPr>
            <p:ph type="ftr" sz="quarter" idx="11"/>
          </p:nvPr>
        </p:nvSpPr>
        <p:spPr/>
        <p:txBody>
          <a:bodyPr numCol="1"/>
          <a:lstStyle/>
          <a:p>
            <a:endParaRPr lang="en-IN" altLang="en-IN"/>
          </a:p>
        </p:txBody>
      </p:sp>
      <p:sp>
        <p:nvSpPr>
          <p:cNvPr id="6" name="Slide Number Placeholder 5"/>
          <p:cNvSpPr>
            <a:spLocks noGrp="1"/>
          </p:cNvSpPr>
          <p:nvPr>
            <p:ph type="sldNum" sz="quarter" idx="12"/>
          </p:nvPr>
        </p:nvSpPr>
        <p:spPr/>
        <p:txBody>
          <a:bodyPr numCol="1"/>
          <a:lstStyle/>
          <a:p>
            <a:fld id="{04EC817B-1AB8-4A98-AB1E-943C15C2B068}" type="slidenum">
              <a:rPr lang="en-IN" altLang="en-IN" smtClean="0"/>
            </a:fld>
            <a:endParaRPr lang="en-IN" alt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IN" altLang="en-IN"/>
          </a:p>
        </p:txBody>
      </p:sp>
      <p:sp>
        <p:nvSpPr>
          <p:cNvPr id="3" name="Vertical Text Placeholder 2"/>
          <p:cNvSpPr>
            <a:spLocks noGrp="1"/>
          </p:cNvSpPr>
          <p:nvPr>
            <p:ph type="body" orient="vert" idx="1"/>
          </p:nvPr>
        </p:nvSpPr>
        <p:spPr/>
        <p:txBody>
          <a:bodyPr vert="eaVert" numCol="1"/>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ltLang="en-IN"/>
          </a:p>
        </p:txBody>
      </p:sp>
      <p:sp>
        <p:nvSpPr>
          <p:cNvPr id="4" name="Date Placeholder 3"/>
          <p:cNvSpPr>
            <a:spLocks noGrp="1"/>
          </p:cNvSpPr>
          <p:nvPr>
            <p:ph type="dt" sz="half" idx="10"/>
          </p:nvPr>
        </p:nvSpPr>
        <p:spPr/>
        <p:txBody>
          <a:bodyPr numCol="1"/>
          <a:lstStyle/>
          <a:p>
            <a:fld id="{AF313CB5-2071-42B5-B27B-4F0897D7B9C5}" type="datetimeFigureOut">
              <a:rPr lang="en-IN" altLang="en-IN" smtClean="0"/>
            </a:fld>
            <a:endParaRPr lang="en-IN" altLang="en-IN"/>
          </a:p>
        </p:txBody>
      </p:sp>
      <p:sp>
        <p:nvSpPr>
          <p:cNvPr id="5" name="Footer Placeholder 4"/>
          <p:cNvSpPr>
            <a:spLocks noGrp="1"/>
          </p:cNvSpPr>
          <p:nvPr>
            <p:ph type="ftr" sz="quarter" idx="11"/>
          </p:nvPr>
        </p:nvSpPr>
        <p:spPr/>
        <p:txBody>
          <a:bodyPr numCol="1"/>
          <a:lstStyle/>
          <a:p>
            <a:endParaRPr lang="en-IN" altLang="en-IN"/>
          </a:p>
        </p:txBody>
      </p:sp>
      <p:sp>
        <p:nvSpPr>
          <p:cNvPr id="6" name="Slide Number Placeholder 5"/>
          <p:cNvSpPr>
            <a:spLocks noGrp="1"/>
          </p:cNvSpPr>
          <p:nvPr>
            <p:ph type="sldNum" sz="quarter" idx="12"/>
          </p:nvPr>
        </p:nvSpPr>
        <p:spPr/>
        <p:txBody>
          <a:bodyPr numCol="1"/>
          <a:lstStyle/>
          <a:p>
            <a:fld id="{04EC817B-1AB8-4A98-AB1E-943C15C2B068}" type="slidenum">
              <a:rPr lang="en-IN" altLang="en-IN" smtClean="0"/>
            </a:fld>
            <a:endParaRPr lang="en-IN" alt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numCol="1"/>
          <a:lstStyle/>
          <a:p>
            <a:r>
              <a:rPr lang="en-US" smtClean="0"/>
              <a:t>Click to edit Master title style</a:t>
            </a:r>
            <a:endParaRPr lang="en-IN" altLang="en-IN"/>
          </a:p>
        </p:txBody>
      </p:sp>
      <p:sp>
        <p:nvSpPr>
          <p:cNvPr id="3" name="Vertical Text Placeholder 2"/>
          <p:cNvSpPr>
            <a:spLocks noGrp="1"/>
          </p:cNvSpPr>
          <p:nvPr>
            <p:ph type="body" orient="vert" idx="1"/>
          </p:nvPr>
        </p:nvSpPr>
        <p:spPr>
          <a:xfrm>
            <a:off x="838200" y="365125"/>
            <a:ext cx="7734300" cy="5811838"/>
          </a:xfrm>
        </p:spPr>
        <p:txBody>
          <a:bodyPr vert="eaVert" numCol="1"/>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ltLang="en-IN"/>
          </a:p>
        </p:txBody>
      </p:sp>
      <p:sp>
        <p:nvSpPr>
          <p:cNvPr id="4" name="Date Placeholder 3"/>
          <p:cNvSpPr>
            <a:spLocks noGrp="1"/>
          </p:cNvSpPr>
          <p:nvPr>
            <p:ph type="dt" sz="half" idx="10"/>
          </p:nvPr>
        </p:nvSpPr>
        <p:spPr/>
        <p:txBody>
          <a:bodyPr numCol="1"/>
          <a:lstStyle/>
          <a:p>
            <a:fld id="{AF313CB5-2071-42B5-B27B-4F0897D7B9C5}" type="datetimeFigureOut">
              <a:rPr lang="en-IN" altLang="en-IN" smtClean="0"/>
            </a:fld>
            <a:endParaRPr lang="en-IN" altLang="en-IN"/>
          </a:p>
        </p:txBody>
      </p:sp>
      <p:sp>
        <p:nvSpPr>
          <p:cNvPr id="5" name="Footer Placeholder 4"/>
          <p:cNvSpPr>
            <a:spLocks noGrp="1"/>
          </p:cNvSpPr>
          <p:nvPr>
            <p:ph type="ftr" sz="quarter" idx="11"/>
          </p:nvPr>
        </p:nvSpPr>
        <p:spPr/>
        <p:txBody>
          <a:bodyPr numCol="1"/>
          <a:lstStyle/>
          <a:p>
            <a:endParaRPr lang="en-IN" altLang="en-IN"/>
          </a:p>
        </p:txBody>
      </p:sp>
      <p:sp>
        <p:nvSpPr>
          <p:cNvPr id="6" name="Slide Number Placeholder 5"/>
          <p:cNvSpPr>
            <a:spLocks noGrp="1"/>
          </p:cNvSpPr>
          <p:nvPr>
            <p:ph type="sldNum" sz="quarter" idx="12"/>
          </p:nvPr>
        </p:nvSpPr>
        <p:spPr/>
        <p:txBody>
          <a:bodyPr numCol="1"/>
          <a:lstStyle/>
          <a:p>
            <a:fld id="{04EC817B-1AB8-4A98-AB1E-943C15C2B068}" type="slidenum">
              <a:rPr lang="en-IN" altLang="en-IN" smtClean="0"/>
            </a:fld>
            <a:endParaRPr lang="en-IN" alt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IN" altLang="en-IN"/>
          </a:p>
        </p:txBody>
      </p:sp>
      <p:sp>
        <p:nvSpPr>
          <p:cNvPr id="3" name="Content Placeholder 2"/>
          <p:cNvSpPr>
            <a:spLocks noGrp="1"/>
          </p:cNvSpPr>
          <p:nvPr>
            <p:ph idx="1"/>
          </p:nvPr>
        </p:nvSpPr>
        <p:spPr/>
        <p:txBody>
          <a:bodyPr numCol="1"/>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ltLang="en-IN"/>
          </a:p>
        </p:txBody>
      </p:sp>
      <p:sp>
        <p:nvSpPr>
          <p:cNvPr id="4" name="Date Placeholder 3"/>
          <p:cNvSpPr>
            <a:spLocks noGrp="1"/>
          </p:cNvSpPr>
          <p:nvPr>
            <p:ph type="dt" sz="half" idx="10"/>
          </p:nvPr>
        </p:nvSpPr>
        <p:spPr/>
        <p:txBody>
          <a:bodyPr numCol="1"/>
          <a:lstStyle/>
          <a:p>
            <a:fld id="{AF313CB5-2071-42B5-B27B-4F0897D7B9C5}" type="datetimeFigureOut">
              <a:rPr lang="en-IN" altLang="en-IN" smtClean="0"/>
            </a:fld>
            <a:endParaRPr lang="en-IN" altLang="en-IN"/>
          </a:p>
        </p:txBody>
      </p:sp>
      <p:sp>
        <p:nvSpPr>
          <p:cNvPr id="5" name="Footer Placeholder 4"/>
          <p:cNvSpPr>
            <a:spLocks noGrp="1"/>
          </p:cNvSpPr>
          <p:nvPr>
            <p:ph type="ftr" sz="quarter" idx="11"/>
          </p:nvPr>
        </p:nvSpPr>
        <p:spPr/>
        <p:txBody>
          <a:bodyPr numCol="1"/>
          <a:lstStyle/>
          <a:p>
            <a:endParaRPr lang="en-IN" altLang="en-IN"/>
          </a:p>
        </p:txBody>
      </p:sp>
      <p:sp>
        <p:nvSpPr>
          <p:cNvPr id="6" name="Slide Number Placeholder 5"/>
          <p:cNvSpPr>
            <a:spLocks noGrp="1"/>
          </p:cNvSpPr>
          <p:nvPr>
            <p:ph type="sldNum" sz="quarter" idx="12"/>
          </p:nvPr>
        </p:nvSpPr>
        <p:spPr/>
        <p:txBody>
          <a:bodyPr numCol="1"/>
          <a:lstStyle/>
          <a:p>
            <a:fld id="{04EC817B-1AB8-4A98-AB1E-943C15C2B068}" type="slidenum">
              <a:rPr lang="en-IN" altLang="en-IN" smtClean="0"/>
            </a:fld>
            <a:endParaRPr lang="en-IN" alt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numCol="1" anchor="b"/>
          <a:lstStyle>
            <a:lvl1pPr>
              <a:defRPr sz="6000"/>
            </a:lvl1pPr>
          </a:lstStyle>
          <a:p>
            <a:r>
              <a:rPr lang="en-US" smtClean="0"/>
              <a:t>Click to edit Master title style</a:t>
            </a:r>
            <a:endParaRPr lang="en-IN" altLang="en-IN"/>
          </a:p>
        </p:txBody>
      </p:sp>
      <p:sp>
        <p:nvSpPr>
          <p:cNvPr id="3" name="Text Placeholder 2"/>
          <p:cNvSpPr>
            <a:spLocks noGrp="1"/>
          </p:cNvSpPr>
          <p:nvPr>
            <p:ph type="body" idx="1"/>
          </p:nvPr>
        </p:nvSpPr>
        <p:spPr>
          <a:xfrm>
            <a:off x="831850" y="4589463"/>
            <a:ext cx="10515600" cy="1500187"/>
          </a:xfrm>
        </p:spPr>
        <p:txBody>
          <a:bodyPr numCol="1"/>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numCol="1"/>
          <a:lstStyle/>
          <a:p>
            <a:fld id="{AF313CB5-2071-42B5-B27B-4F0897D7B9C5}" type="datetimeFigureOut">
              <a:rPr lang="en-IN" altLang="en-IN" smtClean="0"/>
            </a:fld>
            <a:endParaRPr lang="en-IN" altLang="en-IN"/>
          </a:p>
        </p:txBody>
      </p:sp>
      <p:sp>
        <p:nvSpPr>
          <p:cNvPr id="5" name="Footer Placeholder 4"/>
          <p:cNvSpPr>
            <a:spLocks noGrp="1"/>
          </p:cNvSpPr>
          <p:nvPr>
            <p:ph type="ftr" sz="quarter" idx="11"/>
          </p:nvPr>
        </p:nvSpPr>
        <p:spPr/>
        <p:txBody>
          <a:bodyPr numCol="1"/>
          <a:lstStyle/>
          <a:p>
            <a:endParaRPr lang="en-IN" altLang="en-IN"/>
          </a:p>
        </p:txBody>
      </p:sp>
      <p:sp>
        <p:nvSpPr>
          <p:cNvPr id="6" name="Slide Number Placeholder 5"/>
          <p:cNvSpPr>
            <a:spLocks noGrp="1"/>
          </p:cNvSpPr>
          <p:nvPr>
            <p:ph type="sldNum" sz="quarter" idx="12"/>
          </p:nvPr>
        </p:nvSpPr>
        <p:spPr/>
        <p:txBody>
          <a:bodyPr numCol="1"/>
          <a:lstStyle/>
          <a:p>
            <a:fld id="{04EC817B-1AB8-4A98-AB1E-943C15C2B068}" type="slidenum">
              <a:rPr lang="en-IN" altLang="en-IN" smtClean="0"/>
            </a:fld>
            <a:endParaRPr lang="en-IN" alt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IN" altLang="en-IN"/>
          </a:p>
        </p:txBody>
      </p:sp>
      <p:sp>
        <p:nvSpPr>
          <p:cNvPr id="3" name="Content Placeholder 2"/>
          <p:cNvSpPr>
            <a:spLocks noGrp="1"/>
          </p:cNvSpPr>
          <p:nvPr>
            <p:ph sz="half" idx="1"/>
          </p:nvPr>
        </p:nvSpPr>
        <p:spPr>
          <a:xfrm>
            <a:off x="838200" y="1825625"/>
            <a:ext cx="5181600" cy="4351338"/>
          </a:xfrm>
        </p:spPr>
        <p:txBody>
          <a:bodyPr numCol="1"/>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ltLang="en-IN"/>
          </a:p>
        </p:txBody>
      </p:sp>
      <p:sp>
        <p:nvSpPr>
          <p:cNvPr id="4" name="Content Placeholder 3"/>
          <p:cNvSpPr>
            <a:spLocks noGrp="1"/>
          </p:cNvSpPr>
          <p:nvPr>
            <p:ph sz="half" idx="2"/>
          </p:nvPr>
        </p:nvSpPr>
        <p:spPr>
          <a:xfrm>
            <a:off x="6172200" y="1825625"/>
            <a:ext cx="5181600" cy="4351338"/>
          </a:xfrm>
        </p:spPr>
        <p:txBody>
          <a:bodyPr numCol="1"/>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ltLang="en-IN"/>
          </a:p>
        </p:txBody>
      </p:sp>
      <p:sp>
        <p:nvSpPr>
          <p:cNvPr id="5" name="Date Placeholder 4"/>
          <p:cNvSpPr>
            <a:spLocks noGrp="1"/>
          </p:cNvSpPr>
          <p:nvPr>
            <p:ph type="dt" sz="half" idx="10"/>
          </p:nvPr>
        </p:nvSpPr>
        <p:spPr/>
        <p:txBody>
          <a:bodyPr numCol="1"/>
          <a:lstStyle/>
          <a:p>
            <a:fld id="{AF313CB5-2071-42B5-B27B-4F0897D7B9C5}" type="datetimeFigureOut">
              <a:rPr lang="en-IN" altLang="en-IN" smtClean="0"/>
            </a:fld>
            <a:endParaRPr lang="en-IN" altLang="en-IN"/>
          </a:p>
        </p:txBody>
      </p:sp>
      <p:sp>
        <p:nvSpPr>
          <p:cNvPr id="6" name="Footer Placeholder 5"/>
          <p:cNvSpPr>
            <a:spLocks noGrp="1"/>
          </p:cNvSpPr>
          <p:nvPr>
            <p:ph type="ftr" sz="quarter" idx="11"/>
          </p:nvPr>
        </p:nvSpPr>
        <p:spPr/>
        <p:txBody>
          <a:bodyPr numCol="1"/>
          <a:lstStyle/>
          <a:p>
            <a:endParaRPr lang="en-IN" altLang="en-IN"/>
          </a:p>
        </p:txBody>
      </p:sp>
      <p:sp>
        <p:nvSpPr>
          <p:cNvPr id="7" name="Slide Number Placeholder 6"/>
          <p:cNvSpPr>
            <a:spLocks noGrp="1"/>
          </p:cNvSpPr>
          <p:nvPr>
            <p:ph type="sldNum" sz="quarter" idx="12"/>
          </p:nvPr>
        </p:nvSpPr>
        <p:spPr/>
        <p:txBody>
          <a:bodyPr numCol="1"/>
          <a:lstStyle/>
          <a:p>
            <a:fld id="{04EC817B-1AB8-4A98-AB1E-943C15C2B068}" type="slidenum">
              <a:rPr lang="en-IN" altLang="en-IN" smtClean="0"/>
            </a:fld>
            <a:endParaRPr lang="en-IN" alt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numCol="1"/>
          <a:lstStyle/>
          <a:p>
            <a:r>
              <a:rPr lang="en-US" smtClean="0"/>
              <a:t>Click to edit Master title style</a:t>
            </a:r>
            <a:endParaRPr lang="en-IN" altLang="en-IN"/>
          </a:p>
        </p:txBody>
      </p:sp>
      <p:sp>
        <p:nvSpPr>
          <p:cNvPr id="3" name="Text Placeholder 2"/>
          <p:cNvSpPr>
            <a:spLocks noGrp="1"/>
          </p:cNvSpPr>
          <p:nvPr>
            <p:ph type="body" idx="1"/>
          </p:nvPr>
        </p:nvSpPr>
        <p:spPr>
          <a:xfrm>
            <a:off x="839788" y="1681163"/>
            <a:ext cx="5157787" cy="823912"/>
          </a:xfrm>
        </p:spPr>
        <p:txBody>
          <a:bodyPr numCol="1"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numCol="1"/>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ltLang="en-IN"/>
          </a:p>
        </p:txBody>
      </p:sp>
      <p:sp>
        <p:nvSpPr>
          <p:cNvPr id="5" name="Text Placeholder 4"/>
          <p:cNvSpPr>
            <a:spLocks noGrp="1"/>
          </p:cNvSpPr>
          <p:nvPr>
            <p:ph type="body" sz="quarter" idx="3"/>
          </p:nvPr>
        </p:nvSpPr>
        <p:spPr>
          <a:xfrm>
            <a:off x="6172200" y="1681163"/>
            <a:ext cx="5183188" cy="823912"/>
          </a:xfrm>
        </p:spPr>
        <p:txBody>
          <a:bodyPr numCol="1"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numCol="1"/>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ltLang="en-IN"/>
          </a:p>
        </p:txBody>
      </p:sp>
      <p:sp>
        <p:nvSpPr>
          <p:cNvPr id="7" name="Date Placeholder 6"/>
          <p:cNvSpPr>
            <a:spLocks noGrp="1"/>
          </p:cNvSpPr>
          <p:nvPr>
            <p:ph type="dt" sz="half" idx="10"/>
          </p:nvPr>
        </p:nvSpPr>
        <p:spPr/>
        <p:txBody>
          <a:bodyPr numCol="1"/>
          <a:lstStyle/>
          <a:p>
            <a:fld id="{AF313CB5-2071-42B5-B27B-4F0897D7B9C5}" type="datetimeFigureOut">
              <a:rPr lang="en-IN" altLang="en-IN" smtClean="0"/>
            </a:fld>
            <a:endParaRPr lang="en-IN" altLang="en-IN"/>
          </a:p>
        </p:txBody>
      </p:sp>
      <p:sp>
        <p:nvSpPr>
          <p:cNvPr id="8" name="Footer Placeholder 7"/>
          <p:cNvSpPr>
            <a:spLocks noGrp="1"/>
          </p:cNvSpPr>
          <p:nvPr>
            <p:ph type="ftr" sz="quarter" idx="11"/>
          </p:nvPr>
        </p:nvSpPr>
        <p:spPr/>
        <p:txBody>
          <a:bodyPr numCol="1"/>
          <a:lstStyle/>
          <a:p>
            <a:endParaRPr lang="en-IN" altLang="en-IN"/>
          </a:p>
        </p:txBody>
      </p:sp>
      <p:sp>
        <p:nvSpPr>
          <p:cNvPr id="9" name="Slide Number Placeholder 8"/>
          <p:cNvSpPr>
            <a:spLocks noGrp="1"/>
          </p:cNvSpPr>
          <p:nvPr>
            <p:ph type="sldNum" sz="quarter" idx="12"/>
          </p:nvPr>
        </p:nvSpPr>
        <p:spPr/>
        <p:txBody>
          <a:bodyPr numCol="1"/>
          <a:lstStyle/>
          <a:p>
            <a:fld id="{04EC817B-1AB8-4A98-AB1E-943C15C2B068}" type="slidenum">
              <a:rPr lang="en-IN" altLang="en-IN" smtClean="0"/>
            </a:fld>
            <a:endParaRPr lang="en-IN" alt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IN" altLang="en-IN"/>
          </a:p>
        </p:txBody>
      </p:sp>
      <p:sp>
        <p:nvSpPr>
          <p:cNvPr id="3" name="Date Placeholder 2"/>
          <p:cNvSpPr>
            <a:spLocks noGrp="1"/>
          </p:cNvSpPr>
          <p:nvPr>
            <p:ph type="dt" sz="half" idx="10"/>
          </p:nvPr>
        </p:nvSpPr>
        <p:spPr/>
        <p:txBody>
          <a:bodyPr numCol="1"/>
          <a:lstStyle/>
          <a:p>
            <a:fld id="{AF313CB5-2071-42B5-B27B-4F0897D7B9C5}" type="datetimeFigureOut">
              <a:rPr lang="en-IN" altLang="en-IN" smtClean="0"/>
            </a:fld>
            <a:endParaRPr lang="en-IN" altLang="en-IN"/>
          </a:p>
        </p:txBody>
      </p:sp>
      <p:sp>
        <p:nvSpPr>
          <p:cNvPr id="4" name="Footer Placeholder 3"/>
          <p:cNvSpPr>
            <a:spLocks noGrp="1"/>
          </p:cNvSpPr>
          <p:nvPr>
            <p:ph type="ftr" sz="quarter" idx="11"/>
          </p:nvPr>
        </p:nvSpPr>
        <p:spPr/>
        <p:txBody>
          <a:bodyPr numCol="1"/>
          <a:lstStyle/>
          <a:p>
            <a:endParaRPr lang="en-IN" altLang="en-IN"/>
          </a:p>
        </p:txBody>
      </p:sp>
      <p:sp>
        <p:nvSpPr>
          <p:cNvPr id="5" name="Slide Number Placeholder 4"/>
          <p:cNvSpPr>
            <a:spLocks noGrp="1"/>
          </p:cNvSpPr>
          <p:nvPr>
            <p:ph type="sldNum" sz="quarter" idx="12"/>
          </p:nvPr>
        </p:nvSpPr>
        <p:spPr/>
        <p:txBody>
          <a:bodyPr numCol="1"/>
          <a:lstStyle/>
          <a:p>
            <a:fld id="{04EC817B-1AB8-4A98-AB1E-943C15C2B068}" type="slidenum">
              <a:rPr lang="en-IN" altLang="en-IN" smtClean="0"/>
            </a:fld>
            <a:endParaRPr lang="en-IN" alt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numCol="1"/>
          <a:lstStyle/>
          <a:p>
            <a:fld id="{AF313CB5-2071-42B5-B27B-4F0897D7B9C5}" type="datetimeFigureOut">
              <a:rPr lang="en-IN" altLang="en-IN" smtClean="0"/>
            </a:fld>
            <a:endParaRPr lang="en-IN" altLang="en-IN"/>
          </a:p>
        </p:txBody>
      </p:sp>
      <p:sp>
        <p:nvSpPr>
          <p:cNvPr id="3" name="Footer Placeholder 2"/>
          <p:cNvSpPr>
            <a:spLocks noGrp="1"/>
          </p:cNvSpPr>
          <p:nvPr>
            <p:ph type="ftr" sz="quarter" idx="11"/>
          </p:nvPr>
        </p:nvSpPr>
        <p:spPr/>
        <p:txBody>
          <a:bodyPr numCol="1"/>
          <a:lstStyle/>
          <a:p>
            <a:endParaRPr lang="en-IN" altLang="en-IN"/>
          </a:p>
        </p:txBody>
      </p:sp>
      <p:sp>
        <p:nvSpPr>
          <p:cNvPr id="4" name="Slide Number Placeholder 3"/>
          <p:cNvSpPr>
            <a:spLocks noGrp="1"/>
          </p:cNvSpPr>
          <p:nvPr>
            <p:ph type="sldNum" sz="quarter" idx="12"/>
          </p:nvPr>
        </p:nvSpPr>
        <p:spPr/>
        <p:txBody>
          <a:bodyPr numCol="1"/>
          <a:lstStyle/>
          <a:p>
            <a:fld id="{04EC817B-1AB8-4A98-AB1E-943C15C2B068}" type="slidenum">
              <a:rPr lang="en-IN" altLang="en-IN" smtClean="0"/>
            </a:fld>
            <a:endParaRPr lang="en-IN" alt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numCol="1" anchor="b"/>
          <a:lstStyle>
            <a:lvl1pPr>
              <a:defRPr sz="3200"/>
            </a:lvl1pPr>
          </a:lstStyle>
          <a:p>
            <a:r>
              <a:rPr lang="en-US" smtClean="0"/>
              <a:t>Click to edit Master title style</a:t>
            </a:r>
            <a:endParaRPr lang="en-IN" altLang="en-IN"/>
          </a:p>
        </p:txBody>
      </p:sp>
      <p:sp>
        <p:nvSpPr>
          <p:cNvPr id="3" name="Content Placeholder 2"/>
          <p:cNvSpPr>
            <a:spLocks noGrp="1"/>
          </p:cNvSpPr>
          <p:nvPr>
            <p:ph idx="1"/>
          </p:nvPr>
        </p:nvSpPr>
        <p:spPr>
          <a:xfrm>
            <a:off x="5183188" y="987425"/>
            <a:ext cx="6172200" cy="4873625"/>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ltLang="en-IN"/>
          </a:p>
        </p:txBody>
      </p:sp>
      <p:sp>
        <p:nvSpPr>
          <p:cNvPr id="4" name="Text Placeholder 3"/>
          <p:cNvSpPr>
            <a:spLocks noGrp="1"/>
          </p:cNvSpPr>
          <p:nvPr>
            <p:ph type="body" sz="half" idx="2"/>
          </p:nvPr>
        </p:nvSpPr>
        <p:spPr>
          <a:xfrm>
            <a:off x="839788" y="2057400"/>
            <a:ext cx="3932237" cy="3811588"/>
          </a:xfrm>
        </p:spPr>
        <p:txBody>
          <a:bodyPr numCol="1"/>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numCol="1"/>
          <a:lstStyle/>
          <a:p>
            <a:fld id="{AF313CB5-2071-42B5-B27B-4F0897D7B9C5}" type="datetimeFigureOut">
              <a:rPr lang="en-IN" altLang="en-IN" smtClean="0"/>
            </a:fld>
            <a:endParaRPr lang="en-IN" altLang="en-IN"/>
          </a:p>
        </p:txBody>
      </p:sp>
      <p:sp>
        <p:nvSpPr>
          <p:cNvPr id="6" name="Footer Placeholder 5"/>
          <p:cNvSpPr>
            <a:spLocks noGrp="1"/>
          </p:cNvSpPr>
          <p:nvPr>
            <p:ph type="ftr" sz="quarter" idx="11"/>
          </p:nvPr>
        </p:nvSpPr>
        <p:spPr/>
        <p:txBody>
          <a:bodyPr numCol="1"/>
          <a:lstStyle/>
          <a:p>
            <a:endParaRPr lang="en-IN" altLang="en-IN"/>
          </a:p>
        </p:txBody>
      </p:sp>
      <p:sp>
        <p:nvSpPr>
          <p:cNvPr id="7" name="Slide Number Placeholder 6"/>
          <p:cNvSpPr>
            <a:spLocks noGrp="1"/>
          </p:cNvSpPr>
          <p:nvPr>
            <p:ph type="sldNum" sz="quarter" idx="12"/>
          </p:nvPr>
        </p:nvSpPr>
        <p:spPr/>
        <p:txBody>
          <a:bodyPr numCol="1"/>
          <a:lstStyle/>
          <a:p>
            <a:fld id="{04EC817B-1AB8-4A98-AB1E-943C15C2B068}" type="slidenum">
              <a:rPr lang="en-IN" altLang="en-IN" smtClean="0"/>
            </a:fld>
            <a:endParaRPr lang="en-IN" alt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numCol="1" anchor="b"/>
          <a:lstStyle>
            <a:lvl1pPr>
              <a:defRPr sz="3200"/>
            </a:lvl1pPr>
          </a:lstStyle>
          <a:p>
            <a:r>
              <a:rPr lang="en-US" smtClean="0"/>
              <a:t>Click to edit Master title style</a:t>
            </a:r>
            <a:endParaRPr lang="en-IN" altLang="en-IN"/>
          </a:p>
        </p:txBody>
      </p:sp>
      <p:sp>
        <p:nvSpPr>
          <p:cNvPr id="3" name="Picture Placeholder 2"/>
          <p:cNvSpPr>
            <a:spLocks noGrp="1"/>
          </p:cNvSpPr>
          <p:nvPr>
            <p:ph type="pic" idx="1"/>
          </p:nvPr>
        </p:nvSpPr>
        <p:spPr>
          <a:xfrm>
            <a:off x="5183188" y="987425"/>
            <a:ext cx="6172200" cy="4873625"/>
          </a:xfrm>
        </p:spPr>
        <p:txBody>
          <a:bodyPr numCol="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ltLang="en-IN"/>
          </a:p>
        </p:txBody>
      </p:sp>
      <p:sp>
        <p:nvSpPr>
          <p:cNvPr id="4" name="Text Placeholder 3"/>
          <p:cNvSpPr>
            <a:spLocks noGrp="1"/>
          </p:cNvSpPr>
          <p:nvPr>
            <p:ph type="body" sz="half" idx="2"/>
          </p:nvPr>
        </p:nvSpPr>
        <p:spPr>
          <a:xfrm>
            <a:off x="839788" y="2057400"/>
            <a:ext cx="3932237" cy="3811588"/>
          </a:xfrm>
        </p:spPr>
        <p:txBody>
          <a:bodyPr numCol="1"/>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numCol="1"/>
          <a:lstStyle/>
          <a:p>
            <a:fld id="{AF313CB5-2071-42B5-B27B-4F0897D7B9C5}" type="datetimeFigureOut">
              <a:rPr lang="en-IN" altLang="en-IN" smtClean="0"/>
            </a:fld>
            <a:endParaRPr lang="en-IN" altLang="en-IN"/>
          </a:p>
        </p:txBody>
      </p:sp>
      <p:sp>
        <p:nvSpPr>
          <p:cNvPr id="6" name="Footer Placeholder 5"/>
          <p:cNvSpPr>
            <a:spLocks noGrp="1"/>
          </p:cNvSpPr>
          <p:nvPr>
            <p:ph type="ftr" sz="quarter" idx="11"/>
          </p:nvPr>
        </p:nvSpPr>
        <p:spPr/>
        <p:txBody>
          <a:bodyPr numCol="1"/>
          <a:lstStyle/>
          <a:p>
            <a:endParaRPr lang="en-IN" altLang="en-IN"/>
          </a:p>
        </p:txBody>
      </p:sp>
      <p:sp>
        <p:nvSpPr>
          <p:cNvPr id="7" name="Slide Number Placeholder 6"/>
          <p:cNvSpPr>
            <a:spLocks noGrp="1"/>
          </p:cNvSpPr>
          <p:nvPr>
            <p:ph type="sldNum" sz="quarter" idx="12"/>
          </p:nvPr>
        </p:nvSpPr>
        <p:spPr/>
        <p:txBody>
          <a:bodyPr numCol="1"/>
          <a:lstStyle/>
          <a:p>
            <a:fld id="{04EC817B-1AB8-4A98-AB1E-943C15C2B068}" type="slidenum">
              <a:rPr lang="en-IN" altLang="en-IN" smtClean="0"/>
            </a:fld>
            <a:endParaRPr lang="en-IN" alt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numCol="1" rtlCol="0" anchor="ctr">
            <a:normAutofit/>
          </a:bodyPr>
          <a:lstStyle/>
          <a:p>
            <a:r>
              <a:rPr lang="en-US" smtClean="0"/>
              <a:t>Click to edit Master title style</a:t>
            </a:r>
            <a:endParaRPr lang="en-IN" alt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numCol="1"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lt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AF313CB5-2071-42B5-B27B-4F0897D7B9C5}" type="datetimeFigureOut">
              <a:rPr lang="en-IN" altLang="en-IN" smtClean="0"/>
            </a:fld>
            <a:endParaRPr lang="en-IN" alt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IN" alt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04EC817B-1AB8-4A98-AB1E-943C15C2B068}" type="slidenum">
              <a:rPr lang="en-IN" altLang="en-IN" smtClean="0"/>
            </a:fld>
            <a:endParaRPr lang="en-IN" alt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9.png"/><Relationship Id="rId7" Type="http://schemas.openxmlformats.org/officeDocument/2006/relationships/image" Target="../media/image28.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7.png"/><Relationship Id="rId7" Type="http://schemas.openxmlformats.org/officeDocument/2006/relationships/image" Target="../media/image36.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5.png"/><Relationship Id="rId1"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image" Target="../media/image4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0.png"/><Relationship Id="rId1" Type="http://schemas.openxmlformats.org/officeDocument/2006/relationships/image" Target="../media/image49.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2.png"/><Relationship Id="rId1"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4.png"/><Relationship Id="rId1" Type="http://schemas.openxmlformats.org/officeDocument/2006/relationships/image" Target="../media/image5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5.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9.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2.png"/><Relationship Id="rId1" Type="http://schemas.openxmlformats.org/officeDocument/2006/relationships/image" Target="../media/image6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6.png"/><Relationship Id="rId1" Type="http://schemas.openxmlformats.org/officeDocument/2006/relationships/image" Target="../media/image65.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numCol="1"/>
          <a:lstStyle/>
          <a:p>
            <a:r>
              <a:rPr lang="en-US" dirty="0" smtClean="0"/>
              <a:t>HTML </a:t>
            </a:r>
            <a:endParaRPr lang="en-IN" altLang="en-IN" dirty="0"/>
          </a:p>
        </p:txBody>
      </p:sp>
      <p:sp>
        <p:nvSpPr>
          <p:cNvPr id="3" name="Subtitle 2"/>
          <p:cNvSpPr>
            <a:spLocks noGrp="1"/>
          </p:cNvSpPr>
          <p:nvPr>
            <p:ph type="subTitle" idx="1"/>
          </p:nvPr>
        </p:nvSpPr>
        <p:spPr/>
        <p:txBody>
          <a:bodyPr numCol="1"/>
          <a:lstStyle/>
          <a:p>
            <a:endParaRPr lang="en-IN" alt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4325"/>
            <a:ext cx="10515600" cy="828675"/>
          </a:xfrm>
        </p:spPr>
        <p:txBody>
          <a:bodyPr numCol="1"/>
          <a:lstStyle/>
          <a:p>
            <a:r>
              <a:rPr lang="en-US" dirty="0"/>
              <a:t>&lt;!DOCTYPE&gt; in HTML5</a:t>
            </a:r>
            <a:endParaRPr lang="en-IN" altLang="en-IN" dirty="0"/>
          </a:p>
        </p:txBody>
      </p:sp>
      <p:pic>
        <p:nvPicPr>
          <p:cNvPr id="4" name="Picture 3"/>
          <p:cNvPicPr>
            <a:picLocks noChangeAspect="1"/>
          </p:cNvPicPr>
          <p:nvPr/>
        </p:nvPicPr>
        <p:blipFill>
          <a:blip r:embed="rId1"/>
          <a:stretch>
            <a:fillRect/>
          </a:stretch>
        </p:blipFill>
        <p:spPr>
          <a:xfrm>
            <a:off x="1085110" y="1771651"/>
            <a:ext cx="10268690" cy="409593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IN" altLang="en-IN" dirty="0"/>
              <a:t>SEMANTIC MARKUP</a:t>
            </a:r>
            <a:endParaRPr lang="en-IN" altLang="en-IN" dirty="0"/>
          </a:p>
        </p:txBody>
      </p:sp>
      <p:sp>
        <p:nvSpPr>
          <p:cNvPr id="3" name="Content Placeholder 2"/>
          <p:cNvSpPr>
            <a:spLocks noGrp="1"/>
          </p:cNvSpPr>
          <p:nvPr>
            <p:ph idx="1"/>
          </p:nvPr>
        </p:nvSpPr>
        <p:spPr/>
        <p:txBody>
          <a:bodyPr numCol="1"/>
          <a:lstStyle/>
          <a:p>
            <a:pPr algn="just">
              <a:lnSpc>
                <a:spcPct val="150000"/>
              </a:lnSpc>
            </a:pPr>
            <a:r>
              <a:rPr lang="en-US" dirty="0"/>
              <a:t>There are some text elements that are not intended to affect the structure of your web pages, but they do add extra information to the pages — they are known as semantic markup.</a:t>
            </a:r>
            <a:endParaRPr lang="en-US" dirty="0"/>
          </a:p>
          <a:p>
            <a:pPr algn="just">
              <a:lnSpc>
                <a:spcPct val="150000"/>
              </a:lnSpc>
            </a:pPr>
            <a:r>
              <a:rPr lang="en-US" dirty="0"/>
              <a:t>The reason for using these elements is that other programs, such as screen readers or search engines, can use this extra information. </a:t>
            </a:r>
            <a:endParaRPr lang="en-IN" alt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05" y="265043"/>
            <a:ext cx="10515600" cy="477079"/>
          </a:xfrm>
        </p:spPr>
        <p:txBody>
          <a:bodyPr numCol="1">
            <a:normAutofit fontScale="90000"/>
          </a:bodyPr>
          <a:lstStyle/>
          <a:p>
            <a:r>
              <a:rPr lang="en-IN" altLang="en-IN" dirty="0"/>
              <a:t>Semantics in HTML</a:t>
            </a:r>
            <a:endParaRPr lang="en-IN" altLang="en-IN" dirty="0"/>
          </a:p>
        </p:txBody>
      </p:sp>
      <p:pic>
        <p:nvPicPr>
          <p:cNvPr id="5" name="Content Placeholder 4"/>
          <p:cNvPicPr>
            <a:picLocks noGrp="1" noChangeAspect="1"/>
          </p:cNvPicPr>
          <p:nvPr>
            <p:ph idx="1"/>
          </p:nvPr>
        </p:nvPicPr>
        <p:blipFill rotWithShape="1">
          <a:blip r:embed="rId1">
            <a:extLst>
              <a:ext uri="{28A0092B-C50C-407E-A947-70E740481C1C}">
                <a14:useLocalDpi xmlns:a14="http://schemas.microsoft.com/office/drawing/2010/main" val="0"/>
              </a:ext>
            </a:extLst>
          </a:blip>
          <a:srcRect l="1721" t="24279" r="54439" b="27309"/>
          <a:stretch>
            <a:fillRect/>
          </a:stretch>
        </p:blipFill>
        <p:spPr>
          <a:xfrm>
            <a:off x="331808" y="742122"/>
            <a:ext cx="6251277" cy="3883046"/>
          </a:xfrm>
        </p:spPr>
      </p:pic>
      <p:pic>
        <p:nvPicPr>
          <p:cNvPr id="6" name="Content Placeholder 4"/>
          <p:cNvPicPr>
            <a:picLocks noChangeAspect="1"/>
          </p:cNvPicPr>
          <p:nvPr/>
        </p:nvPicPr>
        <p:blipFill rotWithShape="1">
          <a:blip r:embed="rId1">
            <a:extLst>
              <a:ext uri="{28A0092B-C50C-407E-A947-70E740481C1C}">
                <a14:useLocalDpi xmlns:a14="http://schemas.microsoft.com/office/drawing/2010/main" val="0"/>
              </a:ext>
            </a:extLst>
          </a:blip>
          <a:srcRect l="47182" t="24767" r="27531" b="26555"/>
          <a:stretch>
            <a:fillRect/>
          </a:stretch>
        </p:blipFill>
        <p:spPr>
          <a:xfrm>
            <a:off x="6934618" y="265043"/>
            <a:ext cx="4193895" cy="4541317"/>
          </a:xfrm>
          <a:prstGeom prst="rect">
            <a:avLst/>
          </a:prstGeom>
        </p:spPr>
      </p:pic>
      <p:sp>
        <p:nvSpPr>
          <p:cNvPr id="4" name="Rectangle 3"/>
          <p:cNvSpPr/>
          <p:nvPr/>
        </p:nvSpPr>
        <p:spPr>
          <a:xfrm>
            <a:off x="331808" y="4518991"/>
            <a:ext cx="11860191" cy="2031325"/>
          </a:xfrm>
          <a:prstGeom prst="rect">
            <a:avLst/>
          </a:prstGeom>
        </p:spPr>
        <p:txBody>
          <a:bodyPr wrap="square" numCol="1">
            <a:spAutoFit/>
          </a:bodyPr>
          <a:lstStyle/>
          <a:p>
            <a:endParaRPr lang="en-US" dirty="0"/>
          </a:p>
          <a:p>
            <a:pPr marL="285750" indent="-285750" algn="just">
              <a:buFont typeface="Arial" panose="02080604020202020204" pitchFamily="34" charset="0"/>
              <a:buChar char="•"/>
            </a:pPr>
            <a:r>
              <a:rPr lang="en-US" dirty="0">
                <a:latin typeface="Arial" panose="02080604020202020204" pitchFamily="34" charset="0"/>
              </a:rPr>
              <a:t>“Semantic” HTML5 tags enables web-developer to define the HTML5 designs </a:t>
            </a:r>
            <a:r>
              <a:rPr lang="en-US" dirty="0" smtClean="0">
                <a:latin typeface="Arial" panose="02080604020202020204" pitchFamily="34" charset="0"/>
              </a:rPr>
              <a:t>more logically</a:t>
            </a:r>
            <a:r>
              <a:rPr lang="en-US" dirty="0">
                <a:latin typeface="Arial" panose="02080604020202020204" pitchFamily="34" charset="0"/>
              </a:rPr>
              <a:t>. </a:t>
            </a:r>
            <a:endParaRPr lang="en-US" dirty="0" smtClean="0">
              <a:latin typeface="Arial" panose="02080604020202020204" pitchFamily="34" charset="0"/>
            </a:endParaRPr>
          </a:p>
          <a:p>
            <a:pPr marL="285750" indent="-285750" algn="just">
              <a:buFont typeface="Arial" panose="02080604020202020204" pitchFamily="34" charset="0"/>
              <a:buChar char="•"/>
            </a:pPr>
            <a:r>
              <a:rPr lang="en-US" dirty="0" smtClean="0">
                <a:latin typeface="Arial" panose="02080604020202020204" pitchFamily="34" charset="0"/>
              </a:rPr>
              <a:t>With </a:t>
            </a:r>
            <a:r>
              <a:rPr lang="en-US" dirty="0">
                <a:latin typeface="Arial" panose="02080604020202020204" pitchFamily="34" charset="0"/>
              </a:rPr>
              <a:t>the help of Semantics, document content can be organized in logical sections. </a:t>
            </a:r>
            <a:endParaRPr lang="en-US" dirty="0" smtClean="0">
              <a:latin typeface="Arial" panose="02080604020202020204" pitchFamily="34" charset="0"/>
            </a:endParaRPr>
          </a:p>
          <a:p>
            <a:pPr marL="285750" indent="-285750" algn="just">
              <a:buFont typeface="Arial" panose="02080604020202020204" pitchFamily="34" charset="0"/>
              <a:buChar char="•"/>
            </a:pPr>
            <a:r>
              <a:rPr lang="en-US" dirty="0" smtClean="0">
                <a:latin typeface="Arial" panose="02080604020202020204" pitchFamily="34" charset="0"/>
              </a:rPr>
              <a:t>They </a:t>
            </a:r>
            <a:r>
              <a:rPr lang="en-US" dirty="0">
                <a:latin typeface="Arial" panose="02080604020202020204" pitchFamily="34" charset="0"/>
              </a:rPr>
              <a:t>can now logically create sections, figures, captions, headers, footers, sidebars </a:t>
            </a:r>
            <a:r>
              <a:rPr lang="en-US" dirty="0" smtClean="0">
                <a:latin typeface="Arial" panose="02080604020202020204" pitchFamily="34" charset="0"/>
              </a:rPr>
              <a:t>and panels </a:t>
            </a:r>
            <a:r>
              <a:rPr lang="en-US" dirty="0">
                <a:latin typeface="Arial" panose="02080604020202020204" pitchFamily="34" charset="0"/>
              </a:rPr>
              <a:t>of navigation. </a:t>
            </a:r>
            <a:endParaRPr lang="en-US" dirty="0" smtClean="0">
              <a:latin typeface="Arial" panose="02080604020202020204" pitchFamily="34" charset="0"/>
            </a:endParaRPr>
          </a:p>
          <a:p>
            <a:pPr marL="285750" indent="-285750" algn="just">
              <a:buFont typeface="Arial" panose="02080604020202020204" pitchFamily="34" charset="0"/>
              <a:buChar char="•"/>
            </a:pPr>
            <a:r>
              <a:rPr lang="en-US" dirty="0" smtClean="0">
                <a:latin typeface="Arial" panose="02080604020202020204" pitchFamily="34" charset="0"/>
              </a:rPr>
              <a:t>What </a:t>
            </a:r>
            <a:r>
              <a:rPr lang="en-US" dirty="0">
                <a:latin typeface="Arial" panose="02080604020202020204" pitchFamily="34" charset="0"/>
              </a:rPr>
              <a:t>makes the tags semantic is that they </a:t>
            </a:r>
            <a:r>
              <a:rPr lang="en-US" b="1" dirty="0">
                <a:latin typeface="Arial" panose="02080604020202020204" pitchFamily="34" charset="0"/>
              </a:rPr>
              <a:t>define the content so that search engines can </a:t>
            </a:r>
            <a:r>
              <a:rPr lang="en-US" b="1" dirty="0" smtClean="0">
                <a:latin typeface="Arial" panose="02080604020202020204" pitchFamily="34" charset="0"/>
              </a:rPr>
              <a:t>semantically </a:t>
            </a:r>
            <a:r>
              <a:rPr lang="en-US" b="1" dirty="0">
                <a:latin typeface="Arial" panose="02080604020202020204" pitchFamily="34" charset="0"/>
              </a:rPr>
              <a:t>(i.e. intelligently) “see” the design of the </a:t>
            </a:r>
            <a:r>
              <a:rPr lang="en-US" b="1" dirty="0" smtClean="0">
                <a:latin typeface="Arial" panose="02080604020202020204" pitchFamily="34" charset="0"/>
              </a:rPr>
              <a:t>document.</a:t>
            </a:r>
            <a:endParaRPr lang="en-US" b="1" dirty="0" smtClean="0">
              <a:latin typeface="Arial" panose="02080604020202020204" pitchFamily="34" charset="0"/>
            </a:endParaRPr>
          </a:p>
          <a:p>
            <a:pPr marL="285750" indent="-285750" algn="just">
              <a:buFont typeface="Arial" panose="02080604020202020204" pitchFamily="34" charset="0"/>
              <a:buChar char="•"/>
            </a:pPr>
            <a:r>
              <a:rPr lang="en-US" dirty="0" smtClean="0">
                <a:latin typeface="Arial" panose="02080604020202020204" pitchFamily="34" charset="0"/>
              </a:rPr>
              <a:t>One </a:t>
            </a:r>
            <a:r>
              <a:rPr lang="en-US" dirty="0">
                <a:latin typeface="Arial" panose="02080604020202020204" pitchFamily="34" charset="0"/>
              </a:rPr>
              <a:t>of the semantic element’s functions is to make a website more convenient for </a:t>
            </a:r>
            <a:r>
              <a:rPr lang="en-US" dirty="0" smtClean="0">
                <a:latin typeface="Arial" panose="02080604020202020204" pitchFamily="34" charset="0"/>
              </a:rPr>
              <a:t>optimizing </a:t>
            </a:r>
            <a:r>
              <a:rPr lang="en-US" dirty="0">
                <a:latin typeface="Arial" panose="02080604020202020204" pitchFamily="34" charset="0"/>
              </a:rPr>
              <a:t>the search engine</a:t>
            </a:r>
            <a:r>
              <a:rPr lang="en-US" dirty="0" smtClean="0">
                <a:latin typeface="Arial" panose="02080604020202020204" pitchFamily="34" charset="0"/>
              </a:rPr>
              <a:t>.</a:t>
            </a:r>
            <a:endParaRPr lang="en-US" dirty="0">
              <a:latin typeface="Arial" panose="0208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a:xfrm>
            <a:off x="0" y="0"/>
            <a:ext cx="121920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smtClean="0">
                <a:ln>
                  <a:noFill/>
                </a:ln>
                <a:solidFill>
                  <a:schemeClr val="tx1"/>
                </a:solidFill>
                <a:effectLst/>
              </a:rPr>
              <a:t>Semantic HTML uses elements that clearly describe their meaning in a human</a:t>
            </a:r>
            <a:r>
              <a:rPr kumimoji="0" lang="en-US" sz="2400" b="0" i="0" u="none" strike="noStrike" cap="none" normalizeH="0" dirty="0" smtClean="0">
                <a:ln>
                  <a:noFill/>
                </a:ln>
                <a:solidFill>
                  <a:schemeClr val="tx1"/>
                </a:solidFill>
                <a:effectLst/>
              </a:rPr>
              <a:t> </a:t>
            </a:r>
            <a:r>
              <a:rPr kumimoji="0" lang="en-US" sz="2400" b="0" i="0" u="none" strike="noStrike" cap="none" normalizeH="0" baseline="0" dirty="0" smtClean="0">
                <a:ln>
                  <a:noFill/>
                </a:ln>
                <a:solidFill>
                  <a:schemeClr val="tx1"/>
                </a:solidFill>
                <a:effectLst/>
              </a:rPr>
              <a:t>and machine readable way. This helps both browsers and search engines understand the content and its context, leading to better accessibility and SEO.</a:t>
            </a:r>
            <a:endParaRPr kumimoji="0" lang="en-US" sz="24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b="1" i="0" u="none" strike="noStrike" cap="none" normalizeH="0" baseline="0" dirty="0" smtClean="0">
                <a:ln>
                  <a:noFill/>
                </a:ln>
                <a:solidFill>
                  <a:schemeClr val="tx1"/>
                </a:solidFill>
                <a:effectLst/>
              </a:rPr>
              <a:t>Examples:</a:t>
            </a:r>
            <a:endParaRPr kumimoji="0" 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n-US" b="1" i="0" u="none" strike="noStrike" cap="none" normalizeH="0" baseline="0" dirty="0" smtClean="0">
                <a:ln>
                  <a:noFill/>
                </a:ln>
                <a:solidFill>
                  <a:schemeClr val="tx1"/>
                </a:solidFill>
                <a:effectLst/>
              </a:rPr>
              <a:t>&lt;header&gt;</a:t>
            </a:r>
            <a:r>
              <a:rPr kumimoji="0" lang="en-US" b="0" i="0" u="none" strike="noStrike" cap="none" normalizeH="0" baseline="0" dirty="0" smtClean="0">
                <a:ln>
                  <a:noFill/>
                </a:ln>
                <a:solidFill>
                  <a:schemeClr val="tx1"/>
                </a:solidFill>
                <a:effectLst/>
              </a:rPr>
              <a:t>: Represents the introductory content or navigational aids of a section or page.</a:t>
            </a:r>
            <a:endParaRPr kumimoji="0" 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n-US" b="1" i="0" u="none" strike="noStrike" cap="none" normalizeH="0" baseline="0" dirty="0" smtClean="0">
                <a:ln>
                  <a:noFill/>
                </a:ln>
                <a:solidFill>
                  <a:schemeClr val="tx1"/>
                </a:solidFill>
                <a:effectLst/>
              </a:rPr>
              <a:t>&lt;article&gt;</a:t>
            </a:r>
            <a:r>
              <a:rPr kumimoji="0" lang="en-US" b="0" i="0" u="none" strike="noStrike" cap="none" normalizeH="0" baseline="0" dirty="0" smtClean="0">
                <a:ln>
                  <a:noFill/>
                </a:ln>
                <a:solidFill>
                  <a:schemeClr val="tx1"/>
                </a:solidFill>
                <a:effectLst/>
              </a:rPr>
              <a:t>: Represents a self-contained piece of content that could be distributed or reused independently.</a:t>
            </a:r>
            <a:endParaRPr kumimoji="0" 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n-US" b="1" i="0" u="none" strike="noStrike" cap="none" normalizeH="0" baseline="0" dirty="0" smtClean="0">
                <a:ln>
                  <a:noFill/>
                </a:ln>
                <a:solidFill>
                  <a:schemeClr val="tx1"/>
                </a:solidFill>
                <a:effectLst/>
              </a:rPr>
              <a:t>&lt;footer&gt;</a:t>
            </a:r>
            <a:r>
              <a:rPr kumimoji="0" lang="en-US" b="0" i="0" u="none" strike="noStrike" cap="none" normalizeH="0" baseline="0" dirty="0" smtClean="0">
                <a:ln>
                  <a:noFill/>
                </a:ln>
                <a:solidFill>
                  <a:schemeClr val="tx1"/>
                </a:solidFill>
                <a:effectLst/>
              </a:rPr>
              <a:t>: Represents the footer of a section or page, typically containing metadata or related links.</a:t>
            </a:r>
            <a:endParaRPr kumimoji="0" 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n-US" b="1" i="0" u="none" strike="noStrike" cap="none" normalizeH="0" baseline="0" dirty="0" smtClean="0">
                <a:ln>
                  <a:noFill/>
                </a:ln>
                <a:solidFill>
                  <a:schemeClr val="tx1"/>
                </a:solidFill>
                <a:effectLst/>
              </a:rPr>
              <a:t>&lt;section&gt;</a:t>
            </a:r>
            <a:r>
              <a:rPr kumimoji="0" lang="en-US" b="0" i="0" u="none" strike="noStrike" cap="none" normalizeH="0" baseline="0" dirty="0" smtClean="0">
                <a:ln>
                  <a:noFill/>
                </a:ln>
                <a:solidFill>
                  <a:schemeClr val="tx1"/>
                </a:solidFill>
                <a:effectLst/>
              </a:rPr>
              <a:t>: Represents a thematic grouping of content, typically with its own heading.</a:t>
            </a:r>
            <a:endParaRPr kumimoji="0" 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n-US" b="1" i="0" u="none" strike="noStrike" cap="none" normalizeH="0" baseline="0" dirty="0" smtClean="0">
                <a:ln>
                  <a:noFill/>
                </a:ln>
                <a:solidFill>
                  <a:schemeClr val="tx1"/>
                </a:solidFill>
                <a:effectLst/>
              </a:rPr>
              <a:t>&lt;</a:t>
            </a:r>
            <a:r>
              <a:rPr kumimoji="0" lang="en-US" b="1" i="0" u="none" strike="noStrike" cap="none" normalizeH="0" baseline="0" dirty="0" err="1" smtClean="0">
                <a:ln>
                  <a:noFill/>
                </a:ln>
                <a:solidFill>
                  <a:schemeClr val="tx1"/>
                </a:solidFill>
                <a:effectLst/>
              </a:rPr>
              <a:t>nav</a:t>
            </a:r>
            <a:r>
              <a:rPr kumimoji="0" lang="en-US" b="1" i="0" u="none" strike="noStrike" cap="none" normalizeH="0" baseline="0" dirty="0" smtClean="0">
                <a:ln>
                  <a:noFill/>
                </a:ln>
                <a:solidFill>
                  <a:schemeClr val="tx1"/>
                </a:solidFill>
                <a:effectLst/>
              </a:rPr>
              <a:t>&gt;</a:t>
            </a:r>
            <a:r>
              <a:rPr kumimoji="0" lang="en-US" b="0" i="0" u="none" strike="noStrike" cap="none" normalizeH="0" baseline="0" dirty="0" smtClean="0">
                <a:ln>
                  <a:noFill/>
                </a:ln>
                <a:solidFill>
                  <a:schemeClr val="tx1"/>
                </a:solidFill>
                <a:effectLst/>
              </a:rPr>
              <a:t>: Represents a block of navigation links.</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smtClean="0">
              <a:ln>
                <a:noFill/>
              </a:ln>
              <a:solidFill>
                <a:schemeClr val="tx1"/>
              </a:solidFill>
              <a:effectLst/>
              <a:latin typeface="Arial" panose="02080604020202020204" pitchFamily="34" charset="0"/>
            </a:endParaRPr>
          </a:p>
        </p:txBody>
      </p:sp>
      <p:pic>
        <p:nvPicPr>
          <p:cNvPr id="3" name="Picture 2"/>
          <p:cNvPicPr>
            <a:picLocks noChangeAspect="1"/>
          </p:cNvPicPr>
          <p:nvPr/>
        </p:nvPicPr>
        <p:blipFill>
          <a:blip r:embed="rId1"/>
          <a:stretch>
            <a:fillRect/>
          </a:stretch>
        </p:blipFill>
        <p:spPr>
          <a:xfrm>
            <a:off x="650328" y="2922982"/>
            <a:ext cx="5458335" cy="3186269"/>
          </a:xfrm>
          <a:prstGeom prst="rect">
            <a:avLst/>
          </a:prstGeom>
        </p:spPr>
      </p:pic>
      <p:pic>
        <p:nvPicPr>
          <p:cNvPr id="4" name="Picture 3"/>
          <p:cNvPicPr>
            <a:picLocks noChangeAspect="1"/>
          </p:cNvPicPr>
          <p:nvPr/>
        </p:nvPicPr>
        <p:blipFill>
          <a:blip r:embed="rId2"/>
          <a:stretch>
            <a:fillRect/>
          </a:stretch>
        </p:blipFill>
        <p:spPr>
          <a:xfrm>
            <a:off x="6546955" y="2922982"/>
            <a:ext cx="4743897" cy="318986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a:xfrm>
            <a:off x="238538" y="1117448"/>
            <a:ext cx="10454185" cy="30460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80604020202020204" pitchFamily="34" charset="0"/>
              </a:defRPr>
            </a:lvl1pPr>
            <a:lvl2pPr eaLnBrk="0" fontAlgn="base" hangingPunct="0">
              <a:spcBef>
                <a:spcPct val="0"/>
              </a:spcBef>
              <a:spcAft>
                <a:spcPct val="0"/>
              </a:spcAft>
              <a:defRPr>
                <a:solidFill>
                  <a:schemeClr val="tx1"/>
                </a:solidFill>
                <a:latin typeface="Arial" panose="02080604020202020204" pitchFamily="34" charset="0"/>
              </a:defRPr>
            </a:lvl2pPr>
            <a:lvl3pPr eaLnBrk="0" fontAlgn="base" hangingPunct="0">
              <a:spcBef>
                <a:spcPct val="0"/>
              </a:spcBef>
              <a:spcAft>
                <a:spcPct val="0"/>
              </a:spcAft>
              <a:defRPr>
                <a:solidFill>
                  <a:schemeClr val="tx1"/>
                </a:solidFill>
                <a:latin typeface="Arial" panose="02080604020202020204" pitchFamily="34" charset="0"/>
              </a:defRPr>
            </a:lvl3pPr>
            <a:lvl4pPr eaLnBrk="0" fontAlgn="base" hangingPunct="0">
              <a:spcBef>
                <a:spcPct val="0"/>
              </a:spcBef>
              <a:spcAft>
                <a:spcPct val="0"/>
              </a:spcAft>
              <a:defRPr>
                <a:solidFill>
                  <a:schemeClr val="tx1"/>
                </a:solidFill>
                <a:latin typeface="Arial" panose="02080604020202020204" pitchFamily="34" charset="0"/>
              </a:defRPr>
            </a:lvl4pPr>
            <a:lvl5pPr eaLnBrk="0" fontAlgn="base" hangingPunct="0">
              <a:spcBef>
                <a:spcPct val="0"/>
              </a:spcBef>
              <a:spcAft>
                <a:spcPct val="0"/>
              </a:spcAft>
              <a:defRPr>
                <a:solidFill>
                  <a:schemeClr val="tx1"/>
                </a:solidFill>
                <a:latin typeface="Arial" panose="02080604020202020204" pitchFamily="34" charset="0"/>
              </a:defRPr>
            </a:lvl5pPr>
            <a:lvl6pPr eaLnBrk="0" fontAlgn="base" hangingPunct="0">
              <a:spcBef>
                <a:spcPct val="0"/>
              </a:spcBef>
              <a:spcAft>
                <a:spcPct val="0"/>
              </a:spcAft>
              <a:defRPr>
                <a:solidFill>
                  <a:schemeClr val="tx1"/>
                </a:solidFill>
                <a:latin typeface="Arial" panose="02080604020202020204" pitchFamily="34" charset="0"/>
              </a:defRPr>
            </a:lvl6pPr>
            <a:lvl7pPr eaLnBrk="0" fontAlgn="base" hangingPunct="0">
              <a:spcBef>
                <a:spcPct val="0"/>
              </a:spcBef>
              <a:spcAft>
                <a:spcPct val="0"/>
              </a:spcAft>
              <a:defRPr>
                <a:solidFill>
                  <a:schemeClr val="tx1"/>
                </a:solidFill>
                <a:latin typeface="Arial" panose="02080604020202020204" pitchFamily="34" charset="0"/>
              </a:defRPr>
            </a:lvl7pPr>
            <a:lvl8pPr eaLnBrk="0" fontAlgn="base" hangingPunct="0">
              <a:spcBef>
                <a:spcPct val="0"/>
              </a:spcBef>
              <a:spcAft>
                <a:spcPct val="0"/>
              </a:spcAft>
              <a:defRPr>
                <a:solidFill>
                  <a:schemeClr val="tx1"/>
                </a:solidFill>
                <a:latin typeface="Arial" panose="02080604020202020204" pitchFamily="34" charset="0"/>
              </a:defRPr>
            </a:lvl8pPr>
            <a:lvl9pPr eaLnBrk="0" fontAlgn="base" hangingPunct="0">
              <a:spcBef>
                <a:spcPct val="0"/>
              </a:spcBef>
              <a:spcAft>
                <a:spcPct val="0"/>
              </a:spcAft>
              <a:defRPr>
                <a:solidFill>
                  <a:schemeClr val="tx1"/>
                </a:solidFill>
                <a:latin typeface="Arial" panose="0208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 typeface="Arial" panose="02080604020202020204" pitchFamily="34" charset="0"/>
              <a:buChar char="•"/>
            </a:pPr>
            <a:r>
              <a:rPr kumimoji="0" 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a:t>
            </a:r>
            <a:r>
              <a:rPr kumimoji="0" 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&lt;main&gt;</a:t>
            </a:r>
            <a:r>
              <a:rPr kumimoji="0" 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tag specifies the main content of a document.</a:t>
            </a:r>
            <a:endParaRPr kumimoji="0" 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80604020202020204" pitchFamily="34" charset="0"/>
              <a:buChar char="•"/>
            </a:pPr>
            <a:r>
              <a:rPr kumimoji="0" 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content inside the </a:t>
            </a:r>
            <a:r>
              <a:rPr kumimoji="0" 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&lt;main&gt;</a:t>
            </a:r>
            <a:r>
              <a:rPr kumimoji="0" 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element should be unique to the document. It should not contain any content that is repeated across documents such as sidebars, navigation links, copyright information, site logos, and search forms.</a:t>
            </a:r>
            <a:endParaRPr lang="en-US" sz="2400"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80604020202020204" pitchFamily="34" charset="0"/>
              <a:buChar char="•"/>
            </a:pPr>
            <a:r>
              <a:rPr kumimoji="0" 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There must not be more than one </a:t>
            </a:r>
            <a:r>
              <a:rPr kumimoji="0" 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&lt;main&gt;</a:t>
            </a:r>
            <a:r>
              <a:rPr kumimoji="0" 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element in a document. The </a:t>
            </a:r>
            <a:r>
              <a:rPr kumimoji="0" 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&lt;main&gt;</a:t>
            </a:r>
            <a:r>
              <a:rPr kumimoji="0" 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element must NOT be a descendant of an &lt;article&gt;, &lt;aside&gt;, &lt;footer&gt;, &lt;header&gt;, or &lt;</a:t>
            </a:r>
            <a:r>
              <a:rPr kumimoji="0" lang="en-US" sz="24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nav</a:t>
            </a:r>
            <a:r>
              <a:rPr kumimoji="0" 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&gt; element.</a:t>
            </a: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a:xfrm>
            <a:off x="-1" y="-12867"/>
            <a:ext cx="11979965"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latin typeface="Arial" panose="02080604020202020204" pitchFamily="34" charset="0"/>
              </a:rPr>
              <a:t>Non-semantic (Generic) HTML elements do not convey any information about the content they enclose. They are used for layout and styling purposes but do not provide any semantic meaning to the content inside them.</a:t>
            </a:r>
            <a:endParaRPr kumimoji="0" lang="en-US" sz="2000" b="0" i="0" u="none" strike="noStrike" cap="none" normalizeH="0" baseline="0" dirty="0" smtClean="0">
              <a:ln>
                <a:noFill/>
              </a:ln>
              <a:solidFill>
                <a:schemeClr val="tx1"/>
              </a:solidFill>
              <a:effectLst/>
              <a:latin typeface="Arial" panose="0208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000" b="1" i="0" u="none" strike="noStrike" cap="none" normalizeH="0" baseline="0" dirty="0" smtClean="0">
                <a:ln>
                  <a:noFill/>
                </a:ln>
                <a:solidFill>
                  <a:schemeClr val="tx1"/>
                </a:solidFill>
                <a:effectLst/>
                <a:latin typeface="Arial" panose="02080604020202020204" pitchFamily="34" charset="0"/>
              </a:rPr>
              <a:t>Examples:</a:t>
            </a:r>
            <a:endParaRPr kumimoji="0" lang="en-US" sz="2000" b="0" i="0" u="none" strike="noStrike" cap="none" normalizeH="0" baseline="0" dirty="0" smtClean="0">
              <a:ln>
                <a:noFill/>
              </a:ln>
              <a:solidFill>
                <a:schemeClr val="tx1"/>
              </a:solidFill>
              <a:effectLst/>
              <a:latin typeface="Arial" panose="0208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n-US" sz="2000" b="1" i="0" u="none" strike="noStrike" cap="none" normalizeH="0" baseline="0" dirty="0" smtClean="0">
                <a:ln>
                  <a:noFill/>
                </a:ln>
                <a:solidFill>
                  <a:schemeClr val="tx1"/>
                </a:solidFill>
                <a:effectLst/>
                <a:latin typeface="Arial Unicode MS"/>
              </a:rPr>
              <a:t>&lt;div&gt;</a:t>
            </a:r>
            <a:r>
              <a:rPr kumimoji="0" lang="en-US" sz="2000" b="0" i="0" u="none" strike="noStrike" cap="none" normalizeH="0" baseline="0" dirty="0" smtClean="0">
                <a:ln>
                  <a:noFill/>
                </a:ln>
                <a:solidFill>
                  <a:schemeClr val="tx1"/>
                </a:solidFill>
                <a:effectLst/>
              </a:rPr>
              <a:t>: A generic container for grouping content without implying any specific meaning.</a:t>
            </a:r>
            <a:endParaRPr kumimoji="0" lang="en-US" sz="2000" b="0" i="0" u="none" strike="noStrike" cap="none" normalizeH="0" baseline="0" dirty="0" smtClean="0">
              <a:ln>
                <a:noFill/>
              </a:ln>
              <a:solidFill>
                <a:schemeClr val="tx1"/>
              </a:solidFill>
              <a:effectLst/>
              <a:latin typeface="Arial" panose="0208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n-US" sz="2000" b="1" i="0" u="none" strike="noStrike" cap="none" normalizeH="0" baseline="0" dirty="0" smtClean="0">
                <a:ln>
                  <a:noFill/>
                </a:ln>
                <a:solidFill>
                  <a:schemeClr val="tx1"/>
                </a:solidFill>
                <a:effectLst/>
                <a:latin typeface="Arial Unicode MS"/>
              </a:rPr>
              <a:t>&lt;span&gt;</a:t>
            </a:r>
            <a:r>
              <a:rPr kumimoji="0" lang="en-US" sz="2000" b="0" i="0" u="none" strike="noStrike" cap="none" normalizeH="0" baseline="0" dirty="0" smtClean="0">
                <a:ln>
                  <a:noFill/>
                </a:ln>
                <a:solidFill>
                  <a:schemeClr val="tx1"/>
                </a:solidFill>
                <a:effectLst/>
              </a:rPr>
              <a:t>: A generic inline container used for styling or grouping inline elements without adding any semantic meaning.</a:t>
            </a:r>
            <a:endParaRPr kumimoji="0" lang="en-US" sz="2000" b="0" i="0" u="none" strike="noStrike" cap="none" normalizeH="0" baseline="0" dirty="0" smtClean="0">
              <a:ln>
                <a:noFill/>
              </a:ln>
              <a:solidFill>
                <a:schemeClr val="tx1"/>
              </a:solidFill>
              <a:effectLs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smtClean="0">
              <a:ln>
                <a:noFill/>
              </a:ln>
              <a:solidFill>
                <a:schemeClr val="tx1"/>
              </a:solidFill>
              <a:effectLst/>
              <a:latin typeface="Arial" panose="02080604020202020204" pitchFamily="34" charset="0"/>
            </a:endParaRPr>
          </a:p>
        </p:txBody>
      </p:sp>
      <p:pic>
        <p:nvPicPr>
          <p:cNvPr id="3" name="Picture 2"/>
          <p:cNvPicPr>
            <a:picLocks noChangeAspect="1"/>
          </p:cNvPicPr>
          <p:nvPr/>
        </p:nvPicPr>
        <p:blipFill>
          <a:blip r:embed="rId1"/>
          <a:stretch>
            <a:fillRect/>
          </a:stretch>
        </p:blipFill>
        <p:spPr>
          <a:xfrm>
            <a:off x="159026" y="2289473"/>
            <a:ext cx="5831083" cy="3289692"/>
          </a:xfrm>
          <a:prstGeom prst="rect">
            <a:avLst/>
          </a:prstGeom>
        </p:spPr>
      </p:pic>
      <p:pic>
        <p:nvPicPr>
          <p:cNvPr id="4" name="Picture 3"/>
          <p:cNvPicPr>
            <a:picLocks noChangeAspect="1"/>
          </p:cNvPicPr>
          <p:nvPr/>
        </p:nvPicPr>
        <p:blipFill>
          <a:blip r:embed="rId2"/>
          <a:stretch>
            <a:fillRect/>
          </a:stretch>
        </p:blipFill>
        <p:spPr>
          <a:xfrm>
            <a:off x="6427302" y="2289473"/>
            <a:ext cx="4532245" cy="397520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IN" altLang="en-IN" dirty="0"/>
              <a:t>Example of Semantic tags in HTML</a:t>
            </a:r>
            <a:endParaRPr lang="en-IN" altLang="en-IN" dirty="0"/>
          </a:p>
        </p:txBody>
      </p:sp>
      <p:pic>
        <p:nvPicPr>
          <p:cNvPr id="5" name="Content Placeholder 4"/>
          <p:cNvPicPr>
            <a:picLocks noGrp="1" noChangeAspect="1"/>
          </p:cNvPicPr>
          <p:nvPr>
            <p:ph idx="1"/>
          </p:nvPr>
        </p:nvPicPr>
        <p:blipFill rotWithShape="1">
          <a:blip r:embed="rId1">
            <a:extLst>
              <a:ext uri="{28A0092B-C50C-407E-A947-70E740481C1C}">
                <a14:useLocalDpi xmlns:a14="http://schemas.microsoft.com/office/drawing/2010/main" val="0"/>
              </a:ext>
            </a:extLst>
          </a:blip>
          <a:srcRect l="3815" t="23215" r="39626" b="17200"/>
          <a:stretch>
            <a:fillRect/>
          </a:stretch>
        </p:blipFill>
        <p:spPr>
          <a:xfrm>
            <a:off x="1597305" y="1472031"/>
            <a:ext cx="8472670" cy="5020844"/>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32530" y="398549"/>
            <a:ext cx="7352363" cy="873660"/>
          </a:xfrm>
          <a:prstGeom prst="rect">
            <a:avLst/>
          </a:prstGeom>
        </p:spPr>
      </p:pic>
      <p:pic>
        <p:nvPicPr>
          <p:cNvPr id="3" name="Picture 2"/>
          <p:cNvPicPr>
            <a:picLocks noChangeAspect="1"/>
          </p:cNvPicPr>
          <p:nvPr/>
        </p:nvPicPr>
        <p:blipFill>
          <a:blip r:embed="rId2"/>
          <a:stretch>
            <a:fillRect/>
          </a:stretch>
        </p:blipFill>
        <p:spPr>
          <a:xfrm>
            <a:off x="8642322" y="538682"/>
            <a:ext cx="2381582" cy="733527"/>
          </a:xfrm>
          <a:prstGeom prst="rect">
            <a:avLst/>
          </a:prstGeom>
        </p:spPr>
      </p:pic>
      <p:sp>
        <p:nvSpPr>
          <p:cNvPr id="4" name="Rectangle 3"/>
          <p:cNvSpPr/>
          <p:nvPr/>
        </p:nvSpPr>
        <p:spPr>
          <a:xfrm>
            <a:off x="332530" y="-10539"/>
            <a:ext cx="2460545" cy="369332"/>
          </a:xfrm>
          <a:prstGeom prst="rect">
            <a:avLst/>
          </a:prstGeom>
        </p:spPr>
        <p:txBody>
          <a:bodyPr wrap="none" numCol="1">
            <a:spAutoFit/>
          </a:bodyPr>
          <a:lstStyle/>
          <a:p>
            <a:pPr marL="285750" indent="-285750">
              <a:buFont typeface="Wingdings" panose="05000000000000000000" pitchFamily="2" charset="2"/>
              <a:buChar char="Ø"/>
            </a:pPr>
            <a:r>
              <a:rPr lang="en-IN" altLang="en-IN" b="1" dirty="0">
                <a:solidFill>
                  <a:srgbClr val="000000"/>
                </a:solidFill>
                <a:latin typeface="Segoe UI" panose="020B0502040204020203" pitchFamily="34" charset="0"/>
              </a:rPr>
              <a:t>HTML &lt;</a:t>
            </a:r>
            <a:r>
              <a:rPr lang="en-IN" altLang="en-IN" b="1" dirty="0" err="1">
                <a:solidFill>
                  <a:srgbClr val="000000"/>
                </a:solidFill>
                <a:latin typeface="Segoe UI" panose="020B0502040204020203" pitchFamily="34" charset="0"/>
              </a:rPr>
              <a:t>abbr</a:t>
            </a:r>
            <a:r>
              <a:rPr lang="en-IN" altLang="en-IN" b="1" dirty="0">
                <a:solidFill>
                  <a:srgbClr val="000000"/>
                </a:solidFill>
                <a:latin typeface="Segoe UI" panose="020B0502040204020203" pitchFamily="34" charset="0"/>
              </a:rPr>
              <a:t>&gt; Tag</a:t>
            </a:r>
            <a:endParaRPr lang="en-IN" altLang="en-IN" b="1" i="0" dirty="0">
              <a:solidFill>
                <a:srgbClr val="000000"/>
              </a:solidFill>
              <a:effectLst/>
              <a:latin typeface="Segoe UI" panose="020B0502040204020203" pitchFamily="34" charset="0"/>
            </a:endParaRPr>
          </a:p>
        </p:txBody>
      </p:sp>
      <p:pic>
        <p:nvPicPr>
          <p:cNvPr id="5" name="Picture 4"/>
          <p:cNvPicPr>
            <a:picLocks noChangeAspect="1"/>
          </p:cNvPicPr>
          <p:nvPr/>
        </p:nvPicPr>
        <p:blipFill>
          <a:blip r:embed="rId3"/>
          <a:stretch>
            <a:fillRect/>
          </a:stretch>
        </p:blipFill>
        <p:spPr>
          <a:xfrm>
            <a:off x="239459" y="1661420"/>
            <a:ext cx="7250854" cy="1618494"/>
          </a:xfrm>
          <a:prstGeom prst="rect">
            <a:avLst/>
          </a:prstGeom>
        </p:spPr>
      </p:pic>
      <p:pic>
        <p:nvPicPr>
          <p:cNvPr id="6" name="Picture 5"/>
          <p:cNvPicPr>
            <a:picLocks noChangeAspect="1"/>
          </p:cNvPicPr>
          <p:nvPr/>
        </p:nvPicPr>
        <p:blipFill>
          <a:blip r:embed="rId4"/>
          <a:stretch>
            <a:fillRect/>
          </a:stretch>
        </p:blipFill>
        <p:spPr>
          <a:xfrm>
            <a:off x="8791059" y="1800150"/>
            <a:ext cx="2022715" cy="1290812"/>
          </a:xfrm>
          <a:prstGeom prst="rect">
            <a:avLst/>
          </a:prstGeom>
        </p:spPr>
      </p:pic>
      <p:sp>
        <p:nvSpPr>
          <p:cNvPr id="7" name="Rectangle 6"/>
          <p:cNvSpPr/>
          <p:nvPr/>
        </p:nvSpPr>
        <p:spPr>
          <a:xfrm>
            <a:off x="8607080" y="1456875"/>
            <a:ext cx="2206694" cy="369332"/>
          </a:xfrm>
          <a:prstGeom prst="rect">
            <a:avLst/>
          </a:prstGeom>
        </p:spPr>
        <p:txBody>
          <a:bodyPr wrap="none" numCol="1">
            <a:spAutoFit/>
          </a:bodyPr>
          <a:lstStyle/>
          <a:p>
            <a:r>
              <a:rPr lang="en-IN" altLang="en-IN" b="1" smtClean="0">
                <a:solidFill>
                  <a:srgbClr val="000000"/>
                </a:solidFill>
                <a:latin typeface="Times New Roman" panose="02020603050405020304" pitchFamily="18" charset="0"/>
              </a:rPr>
              <a:t>The address element</a:t>
            </a:r>
            <a:endParaRPr lang="en-IN" altLang="en-IN" b="1" i="0" dirty="0">
              <a:solidFill>
                <a:srgbClr val="000000"/>
              </a:solidFill>
              <a:effectLst/>
              <a:latin typeface="Times New Roman" panose="02020603050405020304" pitchFamily="18" charset="0"/>
            </a:endParaRPr>
          </a:p>
        </p:txBody>
      </p:sp>
      <p:sp>
        <p:nvSpPr>
          <p:cNvPr id="8" name="Rectangle 7"/>
          <p:cNvSpPr/>
          <p:nvPr/>
        </p:nvSpPr>
        <p:spPr>
          <a:xfrm>
            <a:off x="239459" y="1311966"/>
            <a:ext cx="2786660" cy="369332"/>
          </a:xfrm>
          <a:prstGeom prst="rect">
            <a:avLst/>
          </a:prstGeom>
        </p:spPr>
        <p:txBody>
          <a:bodyPr wrap="none" numCol="1">
            <a:spAutoFit/>
          </a:bodyPr>
          <a:lstStyle/>
          <a:p>
            <a:pPr marL="285750" indent="-285750">
              <a:buFont typeface="Wingdings" panose="05000000000000000000" pitchFamily="2" charset="2"/>
              <a:buChar char="Ø"/>
            </a:pPr>
            <a:r>
              <a:rPr lang="en-IN" altLang="en-IN" b="1" dirty="0">
                <a:solidFill>
                  <a:srgbClr val="000000"/>
                </a:solidFill>
                <a:latin typeface="Segoe UI" panose="020B0502040204020203" pitchFamily="34" charset="0"/>
              </a:rPr>
              <a:t>HTML &lt;address&gt; Tag</a:t>
            </a:r>
            <a:endParaRPr lang="en-IN" altLang="en-IN" b="1" i="0" dirty="0">
              <a:solidFill>
                <a:srgbClr val="000000"/>
              </a:solidFill>
              <a:effectLst/>
              <a:latin typeface="Segoe UI" panose="020B0502040204020203" pitchFamily="34" charset="0"/>
            </a:endParaRPr>
          </a:p>
        </p:txBody>
      </p:sp>
      <p:sp>
        <p:nvSpPr>
          <p:cNvPr id="9" name="Rectangle 1"/>
          <p:cNvSpPr>
            <a:spLocks noChangeArrowheads="1"/>
          </p:cNvSpPr>
          <p:nvPr/>
        </p:nvSpPr>
        <p:spPr>
          <a:xfrm>
            <a:off x="239459" y="3629367"/>
            <a:ext cx="9153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80604020202020204" pitchFamily="34" charset="0"/>
              </a:defRPr>
            </a:lvl1pPr>
            <a:lvl2pPr eaLnBrk="0" fontAlgn="base" hangingPunct="0">
              <a:spcBef>
                <a:spcPct val="0"/>
              </a:spcBef>
              <a:spcAft>
                <a:spcPct val="0"/>
              </a:spcAft>
              <a:defRPr>
                <a:solidFill>
                  <a:schemeClr val="tx1"/>
                </a:solidFill>
                <a:latin typeface="Arial" panose="02080604020202020204" pitchFamily="34" charset="0"/>
              </a:defRPr>
            </a:lvl2pPr>
            <a:lvl3pPr eaLnBrk="0" fontAlgn="base" hangingPunct="0">
              <a:spcBef>
                <a:spcPct val="0"/>
              </a:spcBef>
              <a:spcAft>
                <a:spcPct val="0"/>
              </a:spcAft>
              <a:defRPr>
                <a:solidFill>
                  <a:schemeClr val="tx1"/>
                </a:solidFill>
                <a:latin typeface="Arial" panose="02080604020202020204" pitchFamily="34" charset="0"/>
              </a:defRPr>
            </a:lvl3pPr>
            <a:lvl4pPr eaLnBrk="0" fontAlgn="base" hangingPunct="0">
              <a:spcBef>
                <a:spcPct val="0"/>
              </a:spcBef>
              <a:spcAft>
                <a:spcPct val="0"/>
              </a:spcAft>
              <a:defRPr>
                <a:solidFill>
                  <a:schemeClr val="tx1"/>
                </a:solidFill>
                <a:latin typeface="Arial" panose="02080604020202020204" pitchFamily="34" charset="0"/>
              </a:defRPr>
            </a:lvl4pPr>
            <a:lvl5pPr eaLnBrk="0" fontAlgn="base" hangingPunct="0">
              <a:spcBef>
                <a:spcPct val="0"/>
              </a:spcBef>
              <a:spcAft>
                <a:spcPct val="0"/>
              </a:spcAft>
              <a:defRPr>
                <a:solidFill>
                  <a:schemeClr val="tx1"/>
                </a:solidFill>
                <a:latin typeface="Arial" panose="02080604020202020204" pitchFamily="34" charset="0"/>
              </a:defRPr>
            </a:lvl5pPr>
            <a:lvl6pPr eaLnBrk="0" fontAlgn="base" hangingPunct="0">
              <a:spcBef>
                <a:spcPct val="0"/>
              </a:spcBef>
              <a:spcAft>
                <a:spcPct val="0"/>
              </a:spcAft>
              <a:defRPr>
                <a:solidFill>
                  <a:schemeClr val="tx1"/>
                </a:solidFill>
                <a:latin typeface="Arial" panose="02080604020202020204" pitchFamily="34" charset="0"/>
              </a:defRPr>
            </a:lvl6pPr>
            <a:lvl7pPr eaLnBrk="0" fontAlgn="base" hangingPunct="0">
              <a:spcBef>
                <a:spcPct val="0"/>
              </a:spcBef>
              <a:spcAft>
                <a:spcPct val="0"/>
              </a:spcAft>
              <a:defRPr>
                <a:solidFill>
                  <a:schemeClr val="tx1"/>
                </a:solidFill>
                <a:latin typeface="Arial" panose="02080604020202020204" pitchFamily="34" charset="0"/>
              </a:defRPr>
            </a:lvl7pPr>
            <a:lvl8pPr eaLnBrk="0" fontAlgn="base" hangingPunct="0">
              <a:spcBef>
                <a:spcPct val="0"/>
              </a:spcBef>
              <a:spcAft>
                <a:spcPct val="0"/>
              </a:spcAft>
              <a:defRPr>
                <a:solidFill>
                  <a:schemeClr val="tx1"/>
                </a:solidFill>
                <a:latin typeface="Arial" panose="02080604020202020204" pitchFamily="34" charset="0"/>
              </a:defRPr>
            </a:lvl8pPr>
            <a:lvl9pPr eaLnBrk="0" fontAlgn="base" hangingPunct="0">
              <a:spcBef>
                <a:spcPct val="0"/>
              </a:spcBef>
              <a:spcAft>
                <a:spcPct val="0"/>
              </a:spcAft>
              <a:defRPr>
                <a:solidFill>
                  <a:schemeClr val="tx1"/>
                </a:solidFill>
                <a:latin typeface="Arial" panose="0208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smtClean="0">
                <a:ln>
                  <a:noFill/>
                </a:ln>
                <a:solidFill>
                  <a:srgbClr val="000000"/>
                </a:solidFill>
                <a:effectLst/>
                <a:latin typeface="Verdana" panose="020B0604030504040204" pitchFamily="34" charset="0"/>
              </a:rPr>
              <a:t>The </a:t>
            </a:r>
            <a:r>
              <a:rPr kumimoji="0" lang="en-US" b="0" i="0" u="none" strike="noStrike" cap="none" normalizeH="0" baseline="0" dirty="0" smtClean="0">
                <a:ln>
                  <a:noFill/>
                </a:ln>
                <a:solidFill>
                  <a:srgbClr val="DC143C"/>
                </a:solidFill>
                <a:effectLst/>
                <a:latin typeface="Consolas" panose="020B0609020204030204" pitchFamily="49" charset="0"/>
              </a:rPr>
              <a:t>&lt;</a:t>
            </a:r>
            <a:r>
              <a:rPr kumimoji="0" lang="en-US" b="0" i="0" u="none" strike="noStrike" cap="none" normalizeH="0" baseline="0" dirty="0" err="1" smtClean="0">
                <a:ln>
                  <a:noFill/>
                </a:ln>
                <a:solidFill>
                  <a:srgbClr val="DC143C"/>
                </a:solidFill>
                <a:effectLst/>
                <a:latin typeface="Consolas" panose="020B0609020204030204" pitchFamily="49" charset="0"/>
              </a:rPr>
              <a:t>blockquote</a:t>
            </a:r>
            <a:r>
              <a:rPr kumimoji="0" lang="en-US" b="0" i="0" u="none" strike="noStrike" cap="none" normalizeH="0" baseline="0" dirty="0" smtClean="0">
                <a:ln>
                  <a:noFill/>
                </a:ln>
                <a:solidFill>
                  <a:srgbClr val="DC143C"/>
                </a:solidFill>
                <a:effectLst/>
                <a:latin typeface="Consolas" panose="020B0609020204030204" pitchFamily="49" charset="0"/>
              </a:rPr>
              <a:t>&gt;</a:t>
            </a:r>
            <a:r>
              <a:rPr kumimoji="0" lang="en-US" b="0" i="0" u="none" strike="noStrike" cap="none" normalizeH="0" baseline="0" dirty="0" smtClean="0">
                <a:ln>
                  <a:noFill/>
                </a:ln>
                <a:solidFill>
                  <a:srgbClr val="000000"/>
                </a:solidFill>
                <a:effectLst/>
                <a:latin typeface="Verdana" panose="020B0604030504040204" pitchFamily="34" charset="0"/>
              </a:rPr>
              <a:t> tag specifies a section that is quoted from another source.</a:t>
            </a:r>
            <a:r>
              <a:rPr kumimoji="0" lang="en-US" b="0" i="0" u="none" strike="noStrike" cap="none" normalizeH="0" baseline="0" dirty="0" smtClean="0">
                <a:ln>
                  <a:noFill/>
                </a:ln>
                <a:solidFill>
                  <a:schemeClr val="tx1"/>
                </a:solidFill>
                <a:effectLst/>
              </a:rPr>
              <a:t> </a:t>
            </a:r>
            <a:endParaRPr kumimoji="0" lang="en-US" b="0" i="0" u="none" strike="noStrike" cap="none" normalizeH="0" baseline="0" dirty="0" smtClean="0">
              <a:ln>
                <a:noFill/>
              </a:ln>
              <a:solidFill>
                <a:schemeClr val="tx1"/>
              </a:solidFill>
              <a:effectLst/>
            </a:endParaRPr>
          </a:p>
        </p:txBody>
      </p:sp>
      <p:sp>
        <p:nvSpPr>
          <p:cNvPr id="10" name="Rectangle 9"/>
          <p:cNvSpPr/>
          <p:nvPr/>
        </p:nvSpPr>
        <p:spPr>
          <a:xfrm>
            <a:off x="239459" y="3260035"/>
            <a:ext cx="3185167" cy="369332"/>
          </a:xfrm>
          <a:prstGeom prst="rect">
            <a:avLst/>
          </a:prstGeom>
        </p:spPr>
        <p:txBody>
          <a:bodyPr wrap="none" numCol="1">
            <a:spAutoFit/>
          </a:bodyPr>
          <a:lstStyle/>
          <a:p>
            <a:pPr marL="285750" indent="-285750">
              <a:buFont typeface="Wingdings" panose="05000000000000000000" pitchFamily="2" charset="2"/>
              <a:buChar char="Ø"/>
            </a:pPr>
            <a:r>
              <a:rPr lang="en-IN" altLang="en-IN" b="1" dirty="0">
                <a:solidFill>
                  <a:srgbClr val="000000"/>
                </a:solidFill>
                <a:latin typeface="Segoe UI" panose="020B0502040204020203" pitchFamily="34" charset="0"/>
              </a:rPr>
              <a:t>HTML &lt;</a:t>
            </a:r>
            <a:r>
              <a:rPr lang="en-IN" altLang="en-IN" b="1" dirty="0" err="1">
                <a:solidFill>
                  <a:srgbClr val="000000"/>
                </a:solidFill>
                <a:latin typeface="Segoe UI" panose="020B0502040204020203" pitchFamily="34" charset="0"/>
              </a:rPr>
              <a:t>blockquote</a:t>
            </a:r>
            <a:r>
              <a:rPr lang="en-IN" altLang="en-IN" b="1" dirty="0">
                <a:solidFill>
                  <a:srgbClr val="000000"/>
                </a:solidFill>
                <a:latin typeface="Segoe UI" panose="020B0502040204020203" pitchFamily="34" charset="0"/>
              </a:rPr>
              <a:t>&gt; Tag</a:t>
            </a:r>
            <a:endParaRPr lang="en-IN" altLang="en-IN" b="1" i="0" dirty="0">
              <a:solidFill>
                <a:srgbClr val="000000"/>
              </a:solidFill>
              <a:effectLst/>
              <a:latin typeface="Segoe UI" panose="020B0502040204020203" pitchFamily="34" charset="0"/>
            </a:endParaRPr>
          </a:p>
        </p:txBody>
      </p:sp>
      <p:pic>
        <p:nvPicPr>
          <p:cNvPr id="12" name="Picture 11"/>
          <p:cNvPicPr>
            <a:picLocks noChangeAspect="1"/>
          </p:cNvPicPr>
          <p:nvPr/>
        </p:nvPicPr>
        <p:blipFill>
          <a:blip r:embed="rId5"/>
          <a:stretch>
            <a:fillRect/>
          </a:stretch>
        </p:blipFill>
        <p:spPr>
          <a:xfrm>
            <a:off x="332530" y="3998699"/>
            <a:ext cx="8527847" cy="1172257"/>
          </a:xfrm>
          <a:prstGeom prst="rect">
            <a:avLst/>
          </a:prstGeom>
        </p:spPr>
      </p:pic>
      <p:sp>
        <p:nvSpPr>
          <p:cNvPr id="13" name="Rectangle 12"/>
          <p:cNvSpPr/>
          <p:nvPr/>
        </p:nvSpPr>
        <p:spPr>
          <a:xfrm>
            <a:off x="239459" y="5170956"/>
            <a:ext cx="2330703" cy="369332"/>
          </a:xfrm>
          <a:prstGeom prst="rect">
            <a:avLst/>
          </a:prstGeom>
        </p:spPr>
        <p:txBody>
          <a:bodyPr wrap="none" numCol="1">
            <a:spAutoFit/>
          </a:bodyPr>
          <a:lstStyle/>
          <a:p>
            <a:pPr marL="285750" indent="-285750">
              <a:buFont typeface="Wingdings" panose="05000000000000000000" pitchFamily="2" charset="2"/>
              <a:buChar char="Ø"/>
            </a:pPr>
            <a:r>
              <a:rPr lang="en-IN" altLang="en-IN" b="1" dirty="0">
                <a:solidFill>
                  <a:srgbClr val="000000"/>
                </a:solidFill>
                <a:latin typeface="Segoe UI" panose="020B0502040204020203" pitchFamily="34" charset="0"/>
              </a:rPr>
              <a:t>HTML &lt;</a:t>
            </a:r>
            <a:r>
              <a:rPr lang="en-IN" altLang="en-IN" b="1" dirty="0" err="1">
                <a:solidFill>
                  <a:srgbClr val="000000"/>
                </a:solidFill>
                <a:latin typeface="Segoe UI" panose="020B0502040204020203" pitchFamily="34" charset="0"/>
              </a:rPr>
              <a:t>dfn</a:t>
            </a:r>
            <a:r>
              <a:rPr lang="en-IN" altLang="en-IN" b="1" dirty="0">
                <a:solidFill>
                  <a:srgbClr val="000000"/>
                </a:solidFill>
                <a:latin typeface="Segoe UI" panose="020B0502040204020203" pitchFamily="34" charset="0"/>
              </a:rPr>
              <a:t>&gt; Tag</a:t>
            </a:r>
            <a:endParaRPr lang="en-IN" altLang="en-IN" b="1" i="0" dirty="0">
              <a:solidFill>
                <a:srgbClr val="000000"/>
              </a:solidFill>
              <a:effectLst/>
              <a:latin typeface="Segoe UI" panose="020B0502040204020203" pitchFamily="34" charset="0"/>
            </a:endParaRPr>
          </a:p>
        </p:txBody>
      </p:sp>
      <p:pic>
        <p:nvPicPr>
          <p:cNvPr id="14" name="Picture 13"/>
          <p:cNvPicPr>
            <a:picLocks noChangeAspect="1"/>
          </p:cNvPicPr>
          <p:nvPr/>
        </p:nvPicPr>
        <p:blipFill>
          <a:blip r:embed="rId6"/>
          <a:stretch>
            <a:fillRect/>
          </a:stretch>
        </p:blipFill>
        <p:spPr>
          <a:xfrm>
            <a:off x="271017" y="5511732"/>
            <a:ext cx="10908178" cy="438351"/>
          </a:xfrm>
          <a:prstGeom prst="rect">
            <a:avLst/>
          </a:prstGeom>
        </p:spPr>
      </p:pic>
      <p:pic>
        <p:nvPicPr>
          <p:cNvPr id="15" name="Picture 14"/>
          <p:cNvPicPr>
            <a:picLocks noChangeAspect="1"/>
          </p:cNvPicPr>
          <p:nvPr/>
        </p:nvPicPr>
        <p:blipFill>
          <a:blip r:embed="rId7"/>
          <a:stretch>
            <a:fillRect/>
          </a:stretch>
        </p:blipFill>
        <p:spPr>
          <a:xfrm>
            <a:off x="3136086" y="5899013"/>
            <a:ext cx="7304990" cy="486999"/>
          </a:xfrm>
          <a:prstGeom prst="rect">
            <a:avLst/>
          </a:prstGeom>
        </p:spPr>
      </p:pic>
      <p:sp>
        <p:nvSpPr>
          <p:cNvPr id="16" name="Rectangle 15"/>
          <p:cNvSpPr/>
          <p:nvPr/>
        </p:nvSpPr>
        <p:spPr>
          <a:xfrm>
            <a:off x="1488519" y="6016680"/>
            <a:ext cx="1023037" cy="369332"/>
          </a:xfrm>
          <a:prstGeom prst="rect">
            <a:avLst/>
          </a:prstGeom>
        </p:spPr>
        <p:txBody>
          <a:bodyPr wrap="none" numCol="1">
            <a:spAutoFit/>
          </a:bodyPr>
          <a:lstStyle/>
          <a:p>
            <a:r>
              <a:rPr lang="en-US" b="1" dirty="0" smtClean="0">
                <a:solidFill>
                  <a:srgbClr val="000000"/>
                </a:solidFill>
                <a:latin typeface="Segoe UI" panose="020B0502040204020203" pitchFamily="34" charset="0"/>
              </a:rPr>
              <a:t>Output:</a:t>
            </a:r>
            <a:endParaRPr lang="en-IN" altLang="en-I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211605" y="463827"/>
            <a:ext cx="6610769" cy="2181772"/>
          </a:xfrm>
          <a:prstGeom prst="rect">
            <a:avLst/>
          </a:prstGeom>
        </p:spPr>
      </p:pic>
      <p:pic>
        <p:nvPicPr>
          <p:cNvPr id="4" name="Picture 3"/>
          <p:cNvPicPr>
            <a:picLocks noChangeAspect="1"/>
          </p:cNvPicPr>
          <p:nvPr/>
        </p:nvPicPr>
        <p:blipFill>
          <a:blip r:embed="rId2"/>
          <a:stretch>
            <a:fillRect/>
          </a:stretch>
        </p:blipFill>
        <p:spPr>
          <a:xfrm>
            <a:off x="8203921" y="110324"/>
            <a:ext cx="3019846" cy="3562847"/>
          </a:xfrm>
          <a:prstGeom prst="rect">
            <a:avLst/>
          </a:prstGeom>
        </p:spPr>
      </p:pic>
      <p:pic>
        <p:nvPicPr>
          <p:cNvPr id="5" name="Picture 4"/>
          <p:cNvPicPr>
            <a:picLocks noChangeAspect="1"/>
          </p:cNvPicPr>
          <p:nvPr/>
        </p:nvPicPr>
        <p:blipFill>
          <a:blip r:embed="rId3"/>
          <a:stretch>
            <a:fillRect/>
          </a:stretch>
        </p:blipFill>
        <p:spPr>
          <a:xfrm>
            <a:off x="211605" y="3673171"/>
            <a:ext cx="7907623" cy="1426758"/>
          </a:xfrm>
          <a:prstGeom prst="rect">
            <a:avLst/>
          </a:prstGeom>
        </p:spPr>
      </p:pic>
      <p:pic>
        <p:nvPicPr>
          <p:cNvPr id="6" name="Picture 5"/>
          <p:cNvPicPr>
            <a:picLocks noChangeAspect="1"/>
          </p:cNvPicPr>
          <p:nvPr/>
        </p:nvPicPr>
        <p:blipFill>
          <a:blip r:embed="rId4"/>
          <a:stretch>
            <a:fillRect/>
          </a:stretch>
        </p:blipFill>
        <p:spPr>
          <a:xfrm>
            <a:off x="5604481" y="5099929"/>
            <a:ext cx="5792387" cy="1340830"/>
          </a:xfrm>
          <a:prstGeom prst="rect">
            <a:avLst/>
          </a:prstGeom>
        </p:spPr>
      </p:pic>
      <p:sp>
        <p:nvSpPr>
          <p:cNvPr id="7" name="Rectangle 6"/>
          <p:cNvSpPr/>
          <p:nvPr/>
        </p:nvSpPr>
        <p:spPr>
          <a:xfrm>
            <a:off x="211605" y="3165702"/>
            <a:ext cx="2746641" cy="380136"/>
          </a:xfrm>
          <a:prstGeom prst="rect">
            <a:avLst/>
          </a:prstGeom>
        </p:spPr>
        <p:txBody>
          <a:bodyPr wrap="square" numCol="1">
            <a:spAutoFit/>
          </a:bodyPr>
          <a:lstStyle/>
          <a:p>
            <a:pPr marL="285750" indent="-285750">
              <a:buFont typeface="Wingdings" panose="05000000000000000000" pitchFamily="2" charset="2"/>
              <a:buChar char="Ø"/>
            </a:pPr>
            <a:r>
              <a:rPr lang="en-IN" altLang="en-IN" b="1" dirty="0">
                <a:solidFill>
                  <a:srgbClr val="000000"/>
                </a:solidFill>
                <a:latin typeface="Segoe UI" panose="020B0502040204020203" pitchFamily="34" charset="0"/>
              </a:rPr>
              <a:t>HTML &lt;code&gt; Tag</a:t>
            </a:r>
            <a:endParaRPr lang="en-IN" altLang="en-IN" b="1" i="0" dirty="0">
              <a:solidFill>
                <a:srgbClr val="000000"/>
              </a:solidFill>
              <a:effectLst/>
              <a:latin typeface="Segoe UI" panose="020B0502040204020203" pitchFamily="34" charset="0"/>
            </a:endParaRPr>
          </a:p>
        </p:txBody>
      </p:sp>
      <p:sp>
        <p:nvSpPr>
          <p:cNvPr id="8" name="Rectangle 7"/>
          <p:cNvSpPr/>
          <p:nvPr/>
        </p:nvSpPr>
        <p:spPr>
          <a:xfrm>
            <a:off x="197164" y="81715"/>
            <a:ext cx="2350643" cy="369332"/>
          </a:xfrm>
          <a:prstGeom prst="rect">
            <a:avLst/>
          </a:prstGeom>
        </p:spPr>
        <p:txBody>
          <a:bodyPr wrap="none" numCol="1">
            <a:spAutoFit/>
          </a:bodyPr>
          <a:lstStyle/>
          <a:p>
            <a:pPr marL="285750" indent="-285750">
              <a:buFont typeface="Wingdings" panose="05000000000000000000" pitchFamily="2" charset="2"/>
              <a:buChar char="Ø"/>
            </a:pPr>
            <a:r>
              <a:rPr lang="en-IN" altLang="en-IN" b="1" dirty="0">
                <a:solidFill>
                  <a:srgbClr val="000000"/>
                </a:solidFill>
                <a:latin typeface="Segoe UI" panose="020B0502040204020203" pitchFamily="34" charset="0"/>
              </a:rPr>
              <a:t>HTML &lt;cite&gt; Tag</a:t>
            </a:r>
            <a:endParaRPr lang="en-IN" altLang="en-IN" b="1" i="0" dirty="0">
              <a:solidFill>
                <a:srgbClr val="000000"/>
              </a:solidFill>
              <a:effectLst/>
              <a:latin typeface="Segoe UI" panose="020B0502040204020203"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4577" y="222838"/>
            <a:ext cx="2891754" cy="369332"/>
          </a:xfrm>
          <a:prstGeom prst="rect">
            <a:avLst/>
          </a:prstGeom>
        </p:spPr>
        <p:txBody>
          <a:bodyPr wrap="none" numCol="1">
            <a:spAutoFit/>
          </a:bodyPr>
          <a:lstStyle/>
          <a:p>
            <a:pPr marL="285750" indent="-285750">
              <a:buFont typeface="Wingdings" panose="05000000000000000000" pitchFamily="2" charset="2"/>
              <a:buChar char="Ø"/>
            </a:pPr>
            <a:r>
              <a:rPr lang="en-IN" altLang="en-IN" b="1" dirty="0">
                <a:solidFill>
                  <a:srgbClr val="000000"/>
                </a:solidFill>
                <a:latin typeface="Segoe UI" panose="020B0502040204020203" pitchFamily="34" charset="0"/>
              </a:rPr>
              <a:t>HTML &lt;del&gt; </a:t>
            </a:r>
            <a:r>
              <a:rPr lang="en-IN" altLang="en-IN" b="1" dirty="0" smtClean="0">
                <a:solidFill>
                  <a:srgbClr val="000000"/>
                </a:solidFill>
                <a:latin typeface="Segoe UI" panose="020B0502040204020203" pitchFamily="34" charset="0"/>
              </a:rPr>
              <a:t>Tag  and</a:t>
            </a:r>
            <a:endParaRPr lang="en-IN" altLang="en-IN" b="1" i="0" dirty="0">
              <a:solidFill>
                <a:srgbClr val="000000"/>
              </a:solidFill>
              <a:effectLst/>
              <a:latin typeface="Segoe UI" panose="020B0502040204020203" pitchFamily="34" charset="0"/>
            </a:endParaRPr>
          </a:p>
        </p:txBody>
      </p:sp>
      <p:pic>
        <p:nvPicPr>
          <p:cNvPr id="4" name="Picture 3"/>
          <p:cNvPicPr>
            <a:picLocks noChangeAspect="1"/>
          </p:cNvPicPr>
          <p:nvPr/>
        </p:nvPicPr>
        <p:blipFill>
          <a:blip r:embed="rId1"/>
          <a:stretch>
            <a:fillRect/>
          </a:stretch>
        </p:blipFill>
        <p:spPr>
          <a:xfrm>
            <a:off x="354577" y="592170"/>
            <a:ext cx="8182422" cy="479375"/>
          </a:xfrm>
          <a:prstGeom prst="rect">
            <a:avLst/>
          </a:prstGeom>
        </p:spPr>
      </p:pic>
      <p:pic>
        <p:nvPicPr>
          <p:cNvPr id="5" name="Picture 4"/>
          <p:cNvPicPr>
            <a:picLocks noChangeAspect="1"/>
          </p:cNvPicPr>
          <p:nvPr/>
        </p:nvPicPr>
        <p:blipFill>
          <a:blip r:embed="rId2"/>
          <a:stretch>
            <a:fillRect/>
          </a:stretch>
        </p:blipFill>
        <p:spPr>
          <a:xfrm>
            <a:off x="9375574" y="592170"/>
            <a:ext cx="2458618" cy="444775"/>
          </a:xfrm>
          <a:prstGeom prst="rect">
            <a:avLst/>
          </a:prstGeom>
        </p:spPr>
      </p:pic>
      <p:sp>
        <p:nvSpPr>
          <p:cNvPr id="6" name="Rectangle 5"/>
          <p:cNvSpPr/>
          <p:nvPr/>
        </p:nvSpPr>
        <p:spPr>
          <a:xfrm>
            <a:off x="9470702" y="222838"/>
            <a:ext cx="1023037" cy="369332"/>
          </a:xfrm>
          <a:prstGeom prst="rect">
            <a:avLst/>
          </a:prstGeom>
        </p:spPr>
        <p:txBody>
          <a:bodyPr wrap="none" numCol="1">
            <a:spAutoFit/>
          </a:bodyPr>
          <a:lstStyle/>
          <a:p>
            <a:r>
              <a:rPr lang="en-US" b="1" dirty="0" smtClean="0">
                <a:solidFill>
                  <a:srgbClr val="000000"/>
                </a:solidFill>
                <a:latin typeface="Segoe UI" panose="020B0502040204020203" pitchFamily="34" charset="0"/>
              </a:rPr>
              <a:t>Output:</a:t>
            </a:r>
            <a:endParaRPr lang="en-IN" altLang="en-IN" b="1" dirty="0">
              <a:solidFill>
                <a:srgbClr val="000000"/>
              </a:solidFill>
              <a:latin typeface="Segoe UI" panose="020B0502040204020203" pitchFamily="34" charset="0"/>
            </a:endParaRPr>
          </a:p>
        </p:txBody>
      </p:sp>
      <p:sp>
        <p:nvSpPr>
          <p:cNvPr id="7" name="Rectangle 6"/>
          <p:cNvSpPr/>
          <p:nvPr/>
        </p:nvSpPr>
        <p:spPr>
          <a:xfrm>
            <a:off x="3198445" y="222838"/>
            <a:ext cx="1978042" cy="369332"/>
          </a:xfrm>
          <a:prstGeom prst="rect">
            <a:avLst/>
          </a:prstGeom>
        </p:spPr>
        <p:txBody>
          <a:bodyPr wrap="none" numCol="1">
            <a:spAutoFit/>
          </a:bodyPr>
          <a:lstStyle/>
          <a:p>
            <a:r>
              <a:rPr lang="en-IN" altLang="en-IN" b="1" dirty="0">
                <a:solidFill>
                  <a:srgbClr val="000000"/>
                </a:solidFill>
                <a:latin typeface="Segoe UI" panose="020B0502040204020203" pitchFamily="34" charset="0"/>
              </a:rPr>
              <a:t>HTML &lt;ins&gt; Tag</a:t>
            </a:r>
            <a:endParaRPr lang="en-IN" altLang="en-IN" b="1" i="0" dirty="0">
              <a:solidFill>
                <a:srgbClr val="000000"/>
              </a:solidFill>
              <a:effectLst/>
              <a:latin typeface="Segoe UI" panose="020B0502040204020203" pitchFamily="34" charset="0"/>
            </a:endParaRPr>
          </a:p>
        </p:txBody>
      </p:sp>
      <p:sp>
        <p:nvSpPr>
          <p:cNvPr id="9" name="Rectangle 8"/>
          <p:cNvSpPr/>
          <p:nvPr/>
        </p:nvSpPr>
        <p:spPr>
          <a:xfrm>
            <a:off x="354577" y="1256211"/>
            <a:ext cx="2297039" cy="369332"/>
          </a:xfrm>
          <a:prstGeom prst="rect">
            <a:avLst/>
          </a:prstGeom>
        </p:spPr>
        <p:txBody>
          <a:bodyPr wrap="none" numCol="1">
            <a:spAutoFit/>
          </a:bodyPr>
          <a:lstStyle/>
          <a:p>
            <a:pPr marL="285750" indent="-285750">
              <a:buFont typeface="Wingdings" panose="05000000000000000000" pitchFamily="2" charset="2"/>
              <a:buChar char="Ø"/>
            </a:pPr>
            <a:r>
              <a:rPr lang="en-IN" altLang="en-IN" b="1" dirty="0">
                <a:solidFill>
                  <a:srgbClr val="000000"/>
                </a:solidFill>
                <a:latin typeface="Segoe UI" panose="020B0502040204020203" pitchFamily="34" charset="0"/>
              </a:rPr>
              <a:t>HTML &lt;</a:t>
            </a:r>
            <a:r>
              <a:rPr lang="en-IN" altLang="en-IN" b="1" dirty="0" err="1">
                <a:solidFill>
                  <a:srgbClr val="000000"/>
                </a:solidFill>
                <a:latin typeface="Segoe UI" panose="020B0502040204020203" pitchFamily="34" charset="0"/>
              </a:rPr>
              <a:t>em</a:t>
            </a:r>
            <a:r>
              <a:rPr lang="en-IN" altLang="en-IN" b="1" dirty="0">
                <a:solidFill>
                  <a:srgbClr val="000000"/>
                </a:solidFill>
                <a:latin typeface="Segoe UI" panose="020B0502040204020203" pitchFamily="34" charset="0"/>
              </a:rPr>
              <a:t>&gt; Tag</a:t>
            </a:r>
            <a:endParaRPr lang="en-IN" altLang="en-IN" b="1" i="0" dirty="0">
              <a:solidFill>
                <a:srgbClr val="000000"/>
              </a:solidFill>
              <a:effectLst/>
              <a:latin typeface="Segoe UI" panose="020B0502040204020203" pitchFamily="34" charset="0"/>
            </a:endParaRPr>
          </a:p>
        </p:txBody>
      </p:sp>
      <p:pic>
        <p:nvPicPr>
          <p:cNvPr id="10" name="Picture 9"/>
          <p:cNvPicPr>
            <a:picLocks noChangeAspect="1"/>
          </p:cNvPicPr>
          <p:nvPr/>
        </p:nvPicPr>
        <p:blipFill>
          <a:blip r:embed="rId3"/>
          <a:stretch>
            <a:fillRect/>
          </a:stretch>
        </p:blipFill>
        <p:spPr>
          <a:xfrm>
            <a:off x="354577" y="1810209"/>
            <a:ext cx="4202824" cy="733051"/>
          </a:xfrm>
          <a:prstGeom prst="rect">
            <a:avLst/>
          </a:prstGeom>
        </p:spPr>
      </p:pic>
      <p:pic>
        <p:nvPicPr>
          <p:cNvPr id="11" name="Picture 10"/>
          <p:cNvPicPr>
            <a:picLocks noChangeAspect="1"/>
          </p:cNvPicPr>
          <p:nvPr/>
        </p:nvPicPr>
        <p:blipFill>
          <a:blip r:embed="rId4"/>
          <a:stretch>
            <a:fillRect/>
          </a:stretch>
        </p:blipFill>
        <p:spPr>
          <a:xfrm>
            <a:off x="9470702" y="1783705"/>
            <a:ext cx="2038138" cy="759555"/>
          </a:xfrm>
          <a:prstGeom prst="rect">
            <a:avLst/>
          </a:prstGeom>
        </p:spPr>
      </p:pic>
      <p:sp>
        <p:nvSpPr>
          <p:cNvPr id="12" name="Rectangle 11"/>
          <p:cNvSpPr/>
          <p:nvPr/>
        </p:nvSpPr>
        <p:spPr>
          <a:xfrm>
            <a:off x="354577" y="2727926"/>
            <a:ext cx="2664832" cy="369332"/>
          </a:xfrm>
          <a:prstGeom prst="rect">
            <a:avLst/>
          </a:prstGeom>
        </p:spPr>
        <p:txBody>
          <a:bodyPr wrap="none" numCol="1">
            <a:spAutoFit/>
          </a:bodyPr>
          <a:lstStyle/>
          <a:p>
            <a:pPr marL="285750" indent="-285750">
              <a:buFont typeface="Wingdings" panose="05000000000000000000" pitchFamily="2" charset="2"/>
              <a:buChar char="Ø"/>
            </a:pPr>
            <a:r>
              <a:rPr lang="en-IN" altLang="en-IN" b="1" dirty="0">
                <a:solidFill>
                  <a:srgbClr val="000000"/>
                </a:solidFill>
                <a:latin typeface="Segoe UI" panose="020B0502040204020203" pitchFamily="34" charset="0"/>
              </a:rPr>
              <a:t>HTML &lt;strong&gt; Tag</a:t>
            </a:r>
            <a:endParaRPr lang="en-IN" altLang="en-IN" b="1" i="0" dirty="0">
              <a:solidFill>
                <a:srgbClr val="000000"/>
              </a:solidFill>
              <a:effectLst/>
              <a:latin typeface="Segoe UI" panose="020B0502040204020203" pitchFamily="34" charset="0"/>
            </a:endParaRPr>
          </a:p>
        </p:txBody>
      </p:sp>
      <p:pic>
        <p:nvPicPr>
          <p:cNvPr id="13" name="Picture 12"/>
          <p:cNvPicPr>
            <a:picLocks noChangeAspect="1"/>
          </p:cNvPicPr>
          <p:nvPr/>
        </p:nvPicPr>
        <p:blipFill>
          <a:blip r:embed="rId5"/>
          <a:stretch>
            <a:fillRect/>
          </a:stretch>
        </p:blipFill>
        <p:spPr>
          <a:xfrm>
            <a:off x="354577" y="3281924"/>
            <a:ext cx="5340479" cy="712960"/>
          </a:xfrm>
          <a:prstGeom prst="rect">
            <a:avLst/>
          </a:prstGeom>
        </p:spPr>
      </p:pic>
      <p:pic>
        <p:nvPicPr>
          <p:cNvPr id="14" name="Picture 13"/>
          <p:cNvPicPr>
            <a:picLocks noChangeAspect="1"/>
          </p:cNvPicPr>
          <p:nvPr/>
        </p:nvPicPr>
        <p:blipFill>
          <a:blip r:embed="rId6"/>
          <a:stretch>
            <a:fillRect/>
          </a:stretch>
        </p:blipFill>
        <p:spPr>
          <a:xfrm>
            <a:off x="9491234" y="3181063"/>
            <a:ext cx="2227297" cy="813821"/>
          </a:xfrm>
          <a:prstGeom prst="rect">
            <a:avLst/>
          </a:prstGeom>
        </p:spPr>
      </p:pic>
      <p:sp>
        <p:nvSpPr>
          <p:cNvPr id="15" name="Rectangle 14"/>
          <p:cNvSpPr/>
          <p:nvPr/>
        </p:nvSpPr>
        <p:spPr>
          <a:xfrm>
            <a:off x="409483" y="4201439"/>
            <a:ext cx="2375587" cy="369332"/>
          </a:xfrm>
          <a:prstGeom prst="rect">
            <a:avLst/>
          </a:prstGeom>
        </p:spPr>
        <p:txBody>
          <a:bodyPr wrap="none" numCol="1">
            <a:spAutoFit/>
          </a:bodyPr>
          <a:lstStyle/>
          <a:p>
            <a:pPr marL="285750" indent="-285750">
              <a:buFont typeface="Wingdings" panose="05000000000000000000" pitchFamily="2" charset="2"/>
              <a:buChar char="Ø"/>
            </a:pPr>
            <a:r>
              <a:rPr lang="en-IN" altLang="en-IN" b="1" dirty="0">
                <a:solidFill>
                  <a:srgbClr val="000000"/>
                </a:solidFill>
                <a:latin typeface="Segoe UI" panose="020B0502040204020203" pitchFamily="34" charset="0"/>
              </a:rPr>
              <a:t>HTML &lt;</a:t>
            </a:r>
            <a:r>
              <a:rPr lang="en-IN" altLang="en-IN" b="1" dirty="0" err="1">
                <a:solidFill>
                  <a:srgbClr val="000000"/>
                </a:solidFill>
                <a:latin typeface="Segoe UI" panose="020B0502040204020203" pitchFamily="34" charset="0"/>
              </a:rPr>
              <a:t>kbd</a:t>
            </a:r>
            <a:r>
              <a:rPr lang="en-IN" altLang="en-IN" b="1" dirty="0">
                <a:solidFill>
                  <a:srgbClr val="000000"/>
                </a:solidFill>
                <a:latin typeface="Segoe UI" panose="020B0502040204020203" pitchFamily="34" charset="0"/>
              </a:rPr>
              <a:t>&gt; Tag</a:t>
            </a:r>
            <a:endParaRPr lang="en-IN" altLang="en-IN" b="1" i="0" dirty="0">
              <a:solidFill>
                <a:srgbClr val="000000"/>
              </a:solidFill>
              <a:effectLst/>
              <a:latin typeface="Segoe UI" panose="020B0502040204020203" pitchFamily="34" charset="0"/>
            </a:endParaRPr>
          </a:p>
        </p:txBody>
      </p:sp>
      <p:pic>
        <p:nvPicPr>
          <p:cNvPr id="16" name="Picture 15"/>
          <p:cNvPicPr>
            <a:picLocks noChangeAspect="1"/>
          </p:cNvPicPr>
          <p:nvPr/>
        </p:nvPicPr>
        <p:blipFill>
          <a:blip r:embed="rId7"/>
          <a:stretch>
            <a:fillRect/>
          </a:stretch>
        </p:blipFill>
        <p:spPr>
          <a:xfrm>
            <a:off x="294452" y="4777982"/>
            <a:ext cx="8730278" cy="926414"/>
          </a:xfrm>
          <a:prstGeom prst="rect">
            <a:avLst/>
          </a:prstGeom>
        </p:spPr>
      </p:pic>
      <p:pic>
        <p:nvPicPr>
          <p:cNvPr id="17" name="Picture 16"/>
          <p:cNvPicPr>
            <a:picLocks noChangeAspect="1"/>
          </p:cNvPicPr>
          <p:nvPr/>
        </p:nvPicPr>
        <p:blipFill>
          <a:blip r:embed="rId8"/>
          <a:stretch>
            <a:fillRect/>
          </a:stretch>
        </p:blipFill>
        <p:spPr>
          <a:xfrm>
            <a:off x="9149439" y="5572323"/>
            <a:ext cx="2910885" cy="68491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IN" altLang="en-IN" dirty="0"/>
              <a:t>Comments in HTML</a:t>
            </a:r>
            <a:endParaRPr lang="en-IN" altLang="en-IN" dirty="0"/>
          </a:p>
        </p:txBody>
      </p:sp>
      <p:sp>
        <p:nvSpPr>
          <p:cNvPr id="3" name="Content Placeholder 2"/>
          <p:cNvSpPr>
            <a:spLocks noGrp="1"/>
          </p:cNvSpPr>
          <p:nvPr>
            <p:ph idx="1"/>
          </p:nvPr>
        </p:nvSpPr>
        <p:spPr/>
        <p:txBody>
          <a:bodyPr numCol="1"/>
          <a:lstStyle/>
          <a:p>
            <a:r>
              <a:rPr lang="en-US" dirty="0"/>
              <a:t>This is part of code that should not be parsed.</a:t>
            </a:r>
            <a:endParaRPr lang="en-US" dirty="0"/>
          </a:p>
          <a:p>
            <a:endParaRPr lang="en-US" dirty="0"/>
          </a:p>
          <a:p>
            <a:pPr marL="0" indent="0" algn="ctr">
              <a:buNone/>
            </a:pPr>
            <a:r>
              <a:rPr lang="en-US" dirty="0">
                <a:solidFill>
                  <a:srgbClr val="FF0000"/>
                </a:solidFill>
              </a:rPr>
              <a:t>&lt;!-- This is an HTML Comment --&gt;</a:t>
            </a:r>
            <a:endParaRPr lang="en-IN" altLang="en-IN" dirty="0">
              <a:solidFill>
                <a:srgbClr val="FF0000"/>
              </a:solidFill>
            </a:endParaRPr>
          </a:p>
        </p:txBody>
      </p:sp>
      <p:pic>
        <p:nvPicPr>
          <p:cNvPr id="3074" name="Picture 2" descr="What is HTML comment - HTML tutorials - w3resourc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3622153" y="3877639"/>
            <a:ext cx="4762500" cy="1695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189" y="289099"/>
            <a:ext cx="3069686" cy="369332"/>
          </a:xfrm>
          <a:prstGeom prst="rect">
            <a:avLst/>
          </a:prstGeom>
        </p:spPr>
        <p:txBody>
          <a:bodyPr wrap="none" numCol="1">
            <a:spAutoFit/>
          </a:bodyPr>
          <a:lstStyle/>
          <a:p>
            <a:pPr marL="285750" indent="-285750">
              <a:buFont typeface="Wingdings" panose="05000000000000000000" pitchFamily="2" charset="2"/>
              <a:buChar char="Ø"/>
            </a:pPr>
            <a:r>
              <a:rPr lang="en-IN" altLang="en-IN" b="1" dirty="0">
                <a:solidFill>
                  <a:srgbClr val="000000"/>
                </a:solidFill>
                <a:latin typeface="Segoe UI" panose="020B0502040204020203" pitchFamily="34" charset="0"/>
              </a:rPr>
              <a:t>HTML &lt;sup&gt; </a:t>
            </a:r>
            <a:r>
              <a:rPr lang="en-IN" altLang="en-IN" b="1" dirty="0" smtClean="0">
                <a:solidFill>
                  <a:srgbClr val="000000"/>
                </a:solidFill>
                <a:latin typeface="Segoe UI" panose="020B0502040204020203" pitchFamily="34" charset="0"/>
              </a:rPr>
              <a:t>Tag     and</a:t>
            </a:r>
            <a:endParaRPr lang="en-IN" altLang="en-IN" b="1" i="0" dirty="0">
              <a:solidFill>
                <a:srgbClr val="000000"/>
              </a:solidFill>
              <a:effectLst/>
              <a:latin typeface="Segoe UI" panose="020B0502040204020203" pitchFamily="34" charset="0"/>
            </a:endParaRPr>
          </a:p>
        </p:txBody>
      </p:sp>
      <p:pic>
        <p:nvPicPr>
          <p:cNvPr id="3" name="Picture 2"/>
          <p:cNvPicPr>
            <a:picLocks noChangeAspect="1"/>
          </p:cNvPicPr>
          <p:nvPr/>
        </p:nvPicPr>
        <p:blipFill>
          <a:blip r:embed="rId1"/>
          <a:stretch>
            <a:fillRect/>
          </a:stretch>
        </p:blipFill>
        <p:spPr>
          <a:xfrm>
            <a:off x="395189" y="755373"/>
            <a:ext cx="6097099" cy="567801"/>
          </a:xfrm>
          <a:prstGeom prst="rect">
            <a:avLst/>
          </a:prstGeom>
        </p:spPr>
      </p:pic>
      <p:pic>
        <p:nvPicPr>
          <p:cNvPr id="4" name="Picture 3"/>
          <p:cNvPicPr>
            <a:picLocks noChangeAspect="1"/>
          </p:cNvPicPr>
          <p:nvPr/>
        </p:nvPicPr>
        <p:blipFill>
          <a:blip r:embed="rId2"/>
          <a:stretch>
            <a:fillRect/>
          </a:stretch>
        </p:blipFill>
        <p:spPr>
          <a:xfrm>
            <a:off x="9474329" y="516835"/>
            <a:ext cx="2397225" cy="806339"/>
          </a:xfrm>
          <a:prstGeom prst="rect">
            <a:avLst/>
          </a:prstGeom>
        </p:spPr>
      </p:pic>
      <p:sp>
        <p:nvSpPr>
          <p:cNvPr id="5" name="Rectangle 4"/>
          <p:cNvSpPr/>
          <p:nvPr/>
        </p:nvSpPr>
        <p:spPr>
          <a:xfrm>
            <a:off x="9815259" y="104433"/>
            <a:ext cx="1023037" cy="369332"/>
          </a:xfrm>
          <a:prstGeom prst="rect">
            <a:avLst/>
          </a:prstGeom>
        </p:spPr>
        <p:txBody>
          <a:bodyPr wrap="none" numCol="1">
            <a:spAutoFit/>
          </a:bodyPr>
          <a:lstStyle/>
          <a:p>
            <a:r>
              <a:rPr lang="en-US" b="1" dirty="0" smtClean="0">
                <a:solidFill>
                  <a:srgbClr val="000000"/>
                </a:solidFill>
                <a:latin typeface="Segoe UI" panose="020B0502040204020203" pitchFamily="34" charset="0"/>
              </a:rPr>
              <a:t>Output:</a:t>
            </a:r>
            <a:endParaRPr lang="en-IN" altLang="en-IN" b="1" dirty="0">
              <a:solidFill>
                <a:srgbClr val="000000"/>
              </a:solidFill>
              <a:latin typeface="Segoe UI" panose="020B0502040204020203" pitchFamily="34" charset="0"/>
            </a:endParaRPr>
          </a:p>
        </p:txBody>
      </p:sp>
      <p:sp>
        <p:nvSpPr>
          <p:cNvPr id="6" name="Rectangle 5"/>
          <p:cNvSpPr/>
          <p:nvPr/>
        </p:nvSpPr>
        <p:spPr>
          <a:xfrm>
            <a:off x="3178145" y="289099"/>
            <a:ext cx="2054986" cy="369332"/>
          </a:xfrm>
          <a:prstGeom prst="rect">
            <a:avLst/>
          </a:prstGeom>
        </p:spPr>
        <p:txBody>
          <a:bodyPr wrap="none" numCol="1">
            <a:spAutoFit/>
          </a:bodyPr>
          <a:lstStyle/>
          <a:p>
            <a:r>
              <a:rPr lang="en-IN" altLang="en-IN" b="1" dirty="0">
                <a:solidFill>
                  <a:srgbClr val="000000"/>
                </a:solidFill>
                <a:latin typeface="Segoe UI" panose="020B0502040204020203" pitchFamily="34" charset="0"/>
              </a:rPr>
              <a:t>HTML &lt;sub&gt; Tag</a:t>
            </a:r>
            <a:endParaRPr lang="en-IN" altLang="en-IN" b="1" i="0" dirty="0">
              <a:solidFill>
                <a:srgbClr val="000000"/>
              </a:solidFill>
              <a:effectLst/>
              <a:latin typeface="Segoe UI" panose="020B0502040204020203" pitchFamily="34" charset="0"/>
            </a:endParaRPr>
          </a:p>
        </p:txBody>
      </p:sp>
      <p:sp>
        <p:nvSpPr>
          <p:cNvPr id="7" name="Rectangle 6"/>
          <p:cNvSpPr/>
          <p:nvPr/>
        </p:nvSpPr>
        <p:spPr>
          <a:xfrm>
            <a:off x="395189" y="1420116"/>
            <a:ext cx="8337993" cy="646331"/>
          </a:xfrm>
          <a:prstGeom prst="rect">
            <a:avLst/>
          </a:prstGeom>
        </p:spPr>
        <p:txBody>
          <a:bodyPr wrap="square" numCol="1">
            <a:spAutoFit/>
          </a:bodyPr>
          <a:lstStyle/>
          <a:p>
            <a:pPr marL="285750" indent="-285750">
              <a:buFont typeface="Wingdings" panose="05000000000000000000" pitchFamily="2" charset="2"/>
              <a:buChar char="Ø"/>
            </a:pPr>
            <a:r>
              <a:rPr lang="en-IN" altLang="en-IN" b="1" dirty="0">
                <a:solidFill>
                  <a:srgbClr val="000000"/>
                </a:solidFill>
                <a:latin typeface="Segoe UI" panose="020B0502040204020203" pitchFamily="34" charset="0"/>
              </a:rPr>
              <a:t>HTML &lt;</a:t>
            </a:r>
            <a:r>
              <a:rPr lang="en-IN" altLang="en-IN" b="1" dirty="0" err="1">
                <a:solidFill>
                  <a:srgbClr val="000000"/>
                </a:solidFill>
                <a:latin typeface="Segoe UI" panose="020B0502040204020203" pitchFamily="34" charset="0"/>
              </a:rPr>
              <a:t>samp</a:t>
            </a:r>
            <a:r>
              <a:rPr lang="en-IN" altLang="en-IN" b="1" dirty="0">
                <a:solidFill>
                  <a:srgbClr val="000000"/>
                </a:solidFill>
                <a:latin typeface="Segoe UI" panose="020B0502040204020203" pitchFamily="34" charset="0"/>
              </a:rPr>
              <a:t>&gt; </a:t>
            </a:r>
            <a:r>
              <a:rPr lang="en-IN" altLang="en-IN" b="1" dirty="0" smtClean="0">
                <a:solidFill>
                  <a:srgbClr val="000000"/>
                </a:solidFill>
                <a:latin typeface="Segoe UI" panose="020B0502040204020203" pitchFamily="34" charset="0"/>
              </a:rPr>
              <a:t>Tag: </a:t>
            </a:r>
            <a:r>
              <a:rPr lang="en-US" dirty="0"/>
              <a:t>is used to define sample output from a computer program. The content inside is displayed in the browser's default </a:t>
            </a:r>
            <a:r>
              <a:rPr lang="en-US" dirty="0" smtClean="0"/>
              <a:t>monospace </a:t>
            </a:r>
            <a:r>
              <a:rPr lang="en-US" dirty="0"/>
              <a:t>font.</a:t>
            </a:r>
            <a:endParaRPr lang="en-IN" altLang="en-IN" b="1" i="0" dirty="0">
              <a:solidFill>
                <a:srgbClr val="000000"/>
              </a:solidFill>
              <a:effectLst/>
              <a:latin typeface="Segoe UI" panose="020B0502040204020203" pitchFamily="34" charset="0"/>
            </a:endParaRPr>
          </a:p>
        </p:txBody>
      </p:sp>
      <p:pic>
        <p:nvPicPr>
          <p:cNvPr id="8" name="Picture 7"/>
          <p:cNvPicPr>
            <a:picLocks noChangeAspect="1"/>
          </p:cNvPicPr>
          <p:nvPr/>
        </p:nvPicPr>
        <p:blipFill>
          <a:blip r:embed="rId3"/>
          <a:stretch>
            <a:fillRect/>
          </a:stretch>
        </p:blipFill>
        <p:spPr>
          <a:xfrm>
            <a:off x="395189" y="2066447"/>
            <a:ext cx="7787283" cy="376046"/>
          </a:xfrm>
          <a:prstGeom prst="rect">
            <a:avLst/>
          </a:prstGeom>
        </p:spPr>
      </p:pic>
      <p:pic>
        <p:nvPicPr>
          <p:cNvPr id="9" name="Picture 8"/>
          <p:cNvPicPr>
            <a:picLocks noChangeAspect="1"/>
          </p:cNvPicPr>
          <p:nvPr/>
        </p:nvPicPr>
        <p:blipFill>
          <a:blip r:embed="rId4"/>
          <a:stretch>
            <a:fillRect/>
          </a:stretch>
        </p:blipFill>
        <p:spPr>
          <a:xfrm>
            <a:off x="9578578" y="1810622"/>
            <a:ext cx="2188725" cy="511650"/>
          </a:xfrm>
          <a:prstGeom prst="rect">
            <a:avLst/>
          </a:prstGeom>
        </p:spPr>
      </p:pic>
      <p:sp>
        <p:nvSpPr>
          <p:cNvPr id="10" name="Rectangle 9"/>
          <p:cNvSpPr/>
          <p:nvPr/>
        </p:nvSpPr>
        <p:spPr>
          <a:xfrm>
            <a:off x="395189" y="2528112"/>
            <a:ext cx="2296783" cy="369332"/>
          </a:xfrm>
          <a:prstGeom prst="rect">
            <a:avLst/>
          </a:prstGeom>
        </p:spPr>
        <p:txBody>
          <a:bodyPr wrap="none" numCol="1">
            <a:spAutoFit/>
          </a:bodyPr>
          <a:lstStyle/>
          <a:p>
            <a:pPr marL="285750" indent="-285750">
              <a:buFont typeface="Wingdings" panose="05000000000000000000" pitchFamily="2" charset="2"/>
              <a:buChar char="Ø"/>
            </a:pPr>
            <a:r>
              <a:rPr lang="en-IN" altLang="en-IN" b="1" dirty="0">
                <a:solidFill>
                  <a:srgbClr val="000000"/>
                </a:solidFill>
                <a:latin typeface="Segoe UI" panose="020B0502040204020203" pitchFamily="34" charset="0"/>
              </a:rPr>
              <a:t>HTML &lt;</a:t>
            </a:r>
            <a:r>
              <a:rPr lang="en-IN" altLang="en-IN" b="1" dirty="0" err="1">
                <a:solidFill>
                  <a:srgbClr val="000000"/>
                </a:solidFill>
                <a:latin typeface="Segoe UI" panose="020B0502040204020203" pitchFamily="34" charset="0"/>
              </a:rPr>
              <a:t>var</a:t>
            </a:r>
            <a:r>
              <a:rPr lang="en-IN" altLang="en-IN" b="1" dirty="0">
                <a:solidFill>
                  <a:srgbClr val="000000"/>
                </a:solidFill>
                <a:latin typeface="Segoe UI" panose="020B0502040204020203" pitchFamily="34" charset="0"/>
              </a:rPr>
              <a:t>&gt; Tag</a:t>
            </a:r>
            <a:endParaRPr lang="en-IN" altLang="en-IN" b="1" i="0" dirty="0">
              <a:solidFill>
                <a:srgbClr val="000000"/>
              </a:solidFill>
              <a:effectLst/>
              <a:latin typeface="Segoe UI" panose="020B0502040204020203" pitchFamily="34" charset="0"/>
            </a:endParaRPr>
          </a:p>
        </p:txBody>
      </p:sp>
      <p:pic>
        <p:nvPicPr>
          <p:cNvPr id="11" name="Picture 10"/>
          <p:cNvPicPr>
            <a:picLocks noChangeAspect="1"/>
          </p:cNvPicPr>
          <p:nvPr/>
        </p:nvPicPr>
        <p:blipFill>
          <a:blip r:embed="rId5"/>
          <a:stretch>
            <a:fillRect/>
          </a:stretch>
        </p:blipFill>
        <p:spPr>
          <a:xfrm>
            <a:off x="395189" y="2913270"/>
            <a:ext cx="7389080" cy="544992"/>
          </a:xfrm>
          <a:prstGeom prst="rect">
            <a:avLst/>
          </a:prstGeom>
        </p:spPr>
      </p:pic>
      <p:pic>
        <p:nvPicPr>
          <p:cNvPr id="12" name="Picture 11"/>
          <p:cNvPicPr>
            <a:picLocks noChangeAspect="1"/>
          </p:cNvPicPr>
          <p:nvPr/>
        </p:nvPicPr>
        <p:blipFill>
          <a:blip r:embed="rId6"/>
          <a:stretch>
            <a:fillRect/>
          </a:stretch>
        </p:blipFill>
        <p:spPr>
          <a:xfrm>
            <a:off x="6708283" y="3474088"/>
            <a:ext cx="5163271" cy="323895"/>
          </a:xfrm>
          <a:prstGeom prst="rect">
            <a:avLst/>
          </a:prstGeom>
        </p:spPr>
      </p:pic>
      <p:sp>
        <p:nvSpPr>
          <p:cNvPr id="13" name="Rectangle 12"/>
          <p:cNvSpPr/>
          <p:nvPr/>
        </p:nvSpPr>
        <p:spPr>
          <a:xfrm>
            <a:off x="395189" y="3657509"/>
            <a:ext cx="2103076" cy="369332"/>
          </a:xfrm>
          <a:prstGeom prst="rect">
            <a:avLst/>
          </a:prstGeom>
        </p:spPr>
        <p:txBody>
          <a:bodyPr wrap="none" numCol="1">
            <a:spAutoFit/>
          </a:bodyPr>
          <a:lstStyle/>
          <a:p>
            <a:pPr marL="285750" indent="-285750">
              <a:buFont typeface="Wingdings" panose="05000000000000000000" pitchFamily="2" charset="2"/>
              <a:buChar char="Ø"/>
            </a:pPr>
            <a:r>
              <a:rPr lang="en-IN" altLang="en-IN" b="1" dirty="0">
                <a:solidFill>
                  <a:srgbClr val="000000"/>
                </a:solidFill>
                <a:latin typeface="Segoe UI" panose="020B0502040204020203" pitchFamily="34" charset="0"/>
              </a:rPr>
              <a:t>HTML &lt;q&gt; Tag</a:t>
            </a:r>
            <a:endParaRPr lang="en-IN" altLang="en-IN" b="1" i="0" dirty="0">
              <a:solidFill>
                <a:srgbClr val="000000"/>
              </a:solidFill>
              <a:effectLst/>
              <a:latin typeface="Segoe UI" panose="020B0502040204020203" pitchFamily="34" charset="0"/>
            </a:endParaRPr>
          </a:p>
        </p:txBody>
      </p:sp>
      <p:pic>
        <p:nvPicPr>
          <p:cNvPr id="14" name="Picture 13"/>
          <p:cNvPicPr>
            <a:picLocks noChangeAspect="1"/>
          </p:cNvPicPr>
          <p:nvPr/>
        </p:nvPicPr>
        <p:blipFill>
          <a:blip r:embed="rId7"/>
          <a:stretch>
            <a:fillRect/>
          </a:stretch>
        </p:blipFill>
        <p:spPr>
          <a:xfrm>
            <a:off x="443973" y="4226088"/>
            <a:ext cx="7689713" cy="841293"/>
          </a:xfrm>
          <a:prstGeom prst="rect">
            <a:avLst/>
          </a:prstGeom>
        </p:spPr>
      </p:pic>
      <p:pic>
        <p:nvPicPr>
          <p:cNvPr id="15" name="Picture 14"/>
          <p:cNvPicPr>
            <a:picLocks noChangeAspect="1"/>
          </p:cNvPicPr>
          <p:nvPr/>
        </p:nvPicPr>
        <p:blipFill>
          <a:blip r:embed="rId8"/>
          <a:stretch>
            <a:fillRect/>
          </a:stretch>
        </p:blipFill>
        <p:spPr>
          <a:xfrm>
            <a:off x="2883362" y="5493471"/>
            <a:ext cx="8613598" cy="38136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IN" altLang="en-IN" dirty="0"/>
              <a:t>Difference between Semantic and HTML markup</a:t>
            </a:r>
            <a:endParaRPr lang="en-IN" altLang="en-IN" dirty="0"/>
          </a:p>
        </p:txBody>
      </p:sp>
      <p:pic>
        <p:nvPicPr>
          <p:cNvPr id="5" name="Content Placeholder 4"/>
          <p:cNvPicPr>
            <a:picLocks noGrp="1" noChangeAspect="1"/>
          </p:cNvPicPr>
          <p:nvPr>
            <p:ph idx="1"/>
          </p:nvPr>
        </p:nvPicPr>
        <p:blipFill rotWithShape="1">
          <a:blip r:embed="rId1">
            <a:extLst>
              <a:ext uri="{28A0092B-C50C-407E-A947-70E740481C1C}">
                <a14:useLocalDpi xmlns:a14="http://schemas.microsoft.com/office/drawing/2010/main" val="0"/>
              </a:ext>
            </a:extLst>
          </a:blip>
          <a:srcRect l="1420" t="24013" r="29003" b="25180"/>
          <a:stretch>
            <a:fillRect/>
          </a:stretch>
        </p:blipFill>
        <p:spPr>
          <a:xfrm>
            <a:off x="1047508" y="2002420"/>
            <a:ext cx="10096983" cy="4147364"/>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numCol="1"/>
          <a:lstStyle/>
          <a:p>
            <a:r>
              <a:rPr lang="en-US" dirty="0"/>
              <a:t>Creating web pages with HTML5</a:t>
            </a:r>
            <a:endParaRPr lang="en-IN" altLang="en-IN" dirty="0"/>
          </a:p>
        </p:txBody>
      </p:sp>
      <p:pic>
        <p:nvPicPr>
          <p:cNvPr id="5" name="Picture 4"/>
          <p:cNvPicPr>
            <a:picLocks noChangeAspect="1"/>
          </p:cNvPicPr>
          <p:nvPr/>
        </p:nvPicPr>
        <p:blipFill>
          <a:blip r:embed="rId1"/>
          <a:stretch>
            <a:fillRect/>
          </a:stretch>
        </p:blipFill>
        <p:spPr>
          <a:xfrm>
            <a:off x="838200" y="1325563"/>
            <a:ext cx="4706073" cy="5185459"/>
          </a:xfrm>
          <a:prstGeom prst="rect">
            <a:avLst/>
          </a:prstGeom>
        </p:spPr>
      </p:pic>
      <p:pic>
        <p:nvPicPr>
          <p:cNvPr id="7" name="Picture 6"/>
          <p:cNvPicPr>
            <a:picLocks noChangeAspect="1"/>
          </p:cNvPicPr>
          <p:nvPr/>
        </p:nvPicPr>
        <p:blipFill>
          <a:blip r:embed="rId2"/>
          <a:stretch>
            <a:fillRect/>
          </a:stretch>
        </p:blipFill>
        <p:spPr>
          <a:xfrm>
            <a:off x="6759614" y="1383438"/>
            <a:ext cx="4697485" cy="5127584"/>
          </a:xfrm>
          <a:prstGeom prst="rect">
            <a:avLst/>
          </a:prstGeom>
        </p:spPr>
      </p:pic>
      <p:sp>
        <p:nvSpPr>
          <p:cNvPr id="8" name="Arrow: Right 7"/>
          <p:cNvSpPr/>
          <p:nvPr/>
        </p:nvSpPr>
        <p:spPr>
          <a:xfrm>
            <a:off x="5671595" y="3518704"/>
            <a:ext cx="976134" cy="37039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numCol="1" rtlCol="0" anchor="ctr"/>
          <a:lstStyle/>
          <a:p>
            <a:pPr algn="ctr"/>
            <a:endParaRPr lang="en-IN" alt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195" y="159026"/>
            <a:ext cx="11551534" cy="6403820"/>
          </a:xfrm>
        </p:spPr>
        <p:txBody>
          <a:bodyPr numCol="1">
            <a:noAutofit/>
          </a:bodyPr>
          <a:lstStyle/>
          <a:p>
            <a:pPr marL="0" indent="0" algn="just">
              <a:lnSpc>
                <a:spcPct val="100000"/>
              </a:lnSpc>
              <a:buNone/>
            </a:pPr>
            <a:r>
              <a:rPr lang="en-US" sz="2400" b="0" i="0" dirty="0">
                <a:solidFill>
                  <a:srgbClr val="000000"/>
                </a:solidFill>
                <a:effectLst/>
              </a:rPr>
              <a:t>The following tags have been introduced for better structure –</a:t>
            </a:r>
            <a:endParaRPr lang="en-US" sz="2400" dirty="0">
              <a:solidFill>
                <a:srgbClr val="000000"/>
              </a:solidFill>
            </a:endParaRPr>
          </a:p>
          <a:p>
            <a:pPr algn="just">
              <a:lnSpc>
                <a:spcPct val="100000"/>
              </a:lnSpc>
            </a:pPr>
            <a:r>
              <a:rPr lang="en-US" sz="2400" b="0" i="0" dirty="0">
                <a:solidFill>
                  <a:srgbClr val="000000"/>
                </a:solidFill>
                <a:effectLst/>
              </a:rPr>
              <a:t> </a:t>
            </a:r>
            <a:r>
              <a:rPr lang="en-US" sz="2400" b="1" i="0" dirty="0">
                <a:solidFill>
                  <a:srgbClr val="000000"/>
                </a:solidFill>
                <a:effectLst/>
              </a:rPr>
              <a:t>section: </a:t>
            </a:r>
            <a:r>
              <a:rPr lang="en-US" sz="2400" b="0" i="0" dirty="0">
                <a:solidFill>
                  <a:srgbClr val="000000"/>
                </a:solidFill>
                <a:effectLst/>
              </a:rPr>
              <a:t>This tag represents a generic document or application section. It can be used together with h1-h6 to indicate the document structure.</a:t>
            </a:r>
            <a:endParaRPr lang="en-US" sz="2400" b="0" i="0" dirty="0">
              <a:solidFill>
                <a:srgbClr val="000000"/>
              </a:solidFill>
              <a:effectLst/>
            </a:endParaRPr>
          </a:p>
          <a:p>
            <a:pPr algn="just">
              <a:lnSpc>
                <a:spcPct val="100000"/>
              </a:lnSpc>
            </a:pPr>
            <a:r>
              <a:rPr lang="en-US" sz="2400" b="1" i="0" dirty="0">
                <a:solidFill>
                  <a:srgbClr val="000000"/>
                </a:solidFill>
                <a:effectLst/>
              </a:rPr>
              <a:t>article: </a:t>
            </a:r>
            <a:r>
              <a:rPr lang="en-US" sz="2400" b="0" i="0" dirty="0">
                <a:solidFill>
                  <a:srgbClr val="000000"/>
                </a:solidFill>
                <a:effectLst/>
              </a:rPr>
              <a:t>This tag represents an independent piece of content of a document, such as a blog entry or newspaper article.</a:t>
            </a:r>
            <a:endParaRPr lang="en-US" sz="2400" b="0" i="0" dirty="0">
              <a:solidFill>
                <a:srgbClr val="000000"/>
              </a:solidFill>
              <a:effectLst/>
            </a:endParaRPr>
          </a:p>
          <a:p>
            <a:pPr algn="just">
              <a:lnSpc>
                <a:spcPct val="100000"/>
              </a:lnSpc>
            </a:pPr>
            <a:r>
              <a:rPr lang="en-US" sz="2400" b="1" i="0" dirty="0">
                <a:solidFill>
                  <a:srgbClr val="000000"/>
                </a:solidFill>
                <a:effectLst/>
              </a:rPr>
              <a:t>aside: </a:t>
            </a:r>
            <a:r>
              <a:rPr lang="en-US" sz="2400" b="0" i="0" dirty="0">
                <a:solidFill>
                  <a:srgbClr val="000000"/>
                </a:solidFill>
                <a:effectLst/>
              </a:rPr>
              <a:t>This tag represents a piece of content that is only slightly related to the rest of the page.</a:t>
            </a:r>
            <a:endParaRPr lang="en-US" sz="2400" dirty="0">
              <a:solidFill>
                <a:srgbClr val="000000"/>
              </a:solidFill>
            </a:endParaRPr>
          </a:p>
          <a:p>
            <a:pPr algn="just">
              <a:lnSpc>
                <a:spcPct val="100000"/>
              </a:lnSpc>
            </a:pPr>
            <a:r>
              <a:rPr lang="en-US" sz="2400" b="1" i="0" dirty="0">
                <a:solidFill>
                  <a:srgbClr val="000000"/>
                </a:solidFill>
                <a:effectLst/>
              </a:rPr>
              <a:t>header: </a:t>
            </a:r>
            <a:r>
              <a:rPr lang="en-US" sz="2400" b="0" i="0" dirty="0">
                <a:solidFill>
                  <a:srgbClr val="000000"/>
                </a:solidFill>
                <a:effectLst/>
              </a:rPr>
              <a:t>This tag represents the header of a section.</a:t>
            </a:r>
            <a:endParaRPr lang="en-US" sz="2400" dirty="0">
              <a:solidFill>
                <a:srgbClr val="000000"/>
              </a:solidFill>
            </a:endParaRPr>
          </a:p>
          <a:p>
            <a:pPr algn="just">
              <a:lnSpc>
                <a:spcPct val="100000"/>
              </a:lnSpc>
            </a:pPr>
            <a:r>
              <a:rPr lang="en-US" sz="2400" b="1" i="0" dirty="0">
                <a:solidFill>
                  <a:srgbClr val="000000"/>
                </a:solidFill>
                <a:effectLst/>
              </a:rPr>
              <a:t>footer: </a:t>
            </a:r>
            <a:r>
              <a:rPr lang="en-US" sz="2400" b="0" i="0" dirty="0">
                <a:solidFill>
                  <a:srgbClr val="000000"/>
                </a:solidFill>
                <a:effectLst/>
              </a:rPr>
              <a:t>This tag represents a footer for a section and can contain information about the author, copyright </a:t>
            </a:r>
            <a:r>
              <a:rPr lang="en-US" sz="2400" b="0" i="0" dirty="0" smtClean="0">
                <a:solidFill>
                  <a:srgbClr val="000000"/>
                </a:solidFill>
                <a:effectLst/>
              </a:rPr>
              <a:t>information</a:t>
            </a:r>
            <a:r>
              <a:rPr lang="en-US" sz="2400" dirty="0">
                <a:solidFill>
                  <a:srgbClr val="000000"/>
                </a:solidFill>
              </a:rPr>
              <a:t> </a:t>
            </a:r>
            <a:r>
              <a:rPr lang="en-US" sz="2400" dirty="0" smtClean="0">
                <a:solidFill>
                  <a:srgbClr val="000000"/>
                </a:solidFill>
              </a:rPr>
              <a:t>etc</a:t>
            </a:r>
            <a:r>
              <a:rPr lang="en-US" sz="2400" b="0" i="0" dirty="0" smtClean="0">
                <a:solidFill>
                  <a:srgbClr val="000000"/>
                </a:solidFill>
                <a:effectLst/>
              </a:rPr>
              <a:t>.</a:t>
            </a:r>
            <a:endParaRPr lang="en-US" sz="2400" dirty="0">
              <a:solidFill>
                <a:srgbClr val="000000"/>
              </a:solidFill>
            </a:endParaRPr>
          </a:p>
          <a:p>
            <a:pPr algn="just">
              <a:lnSpc>
                <a:spcPct val="100000"/>
              </a:lnSpc>
            </a:pPr>
            <a:r>
              <a:rPr lang="en-US" sz="2400" b="1" i="0" dirty="0">
                <a:solidFill>
                  <a:srgbClr val="000000"/>
                </a:solidFill>
                <a:effectLst/>
              </a:rPr>
              <a:t>nav: </a:t>
            </a:r>
            <a:r>
              <a:rPr lang="en-US" sz="2400" b="0" i="0" dirty="0">
                <a:solidFill>
                  <a:srgbClr val="000000"/>
                </a:solidFill>
                <a:effectLst/>
              </a:rPr>
              <a:t>This tag represents a section of the document intended for navigation.</a:t>
            </a:r>
            <a:endParaRPr lang="en-US" sz="2400" dirty="0">
              <a:solidFill>
                <a:srgbClr val="000000"/>
              </a:solidFill>
            </a:endParaRPr>
          </a:p>
          <a:p>
            <a:pPr algn="just">
              <a:lnSpc>
                <a:spcPct val="100000"/>
              </a:lnSpc>
            </a:pPr>
            <a:r>
              <a:rPr lang="en-US" sz="2400" b="1" i="0" dirty="0">
                <a:solidFill>
                  <a:srgbClr val="000000"/>
                </a:solidFill>
                <a:effectLst/>
              </a:rPr>
              <a:t>dialog: </a:t>
            </a:r>
            <a:r>
              <a:rPr lang="en-US" sz="2400" b="0" i="0" dirty="0">
                <a:solidFill>
                  <a:srgbClr val="000000"/>
                </a:solidFill>
                <a:effectLst/>
              </a:rPr>
              <a:t>This tag can be used to mark up a conversation.</a:t>
            </a:r>
            <a:endParaRPr lang="en-US" sz="2400" b="0" i="0" dirty="0">
              <a:solidFill>
                <a:srgbClr val="000000"/>
              </a:solidFill>
              <a:effectLst/>
            </a:endParaRPr>
          </a:p>
          <a:p>
            <a:pPr algn="just">
              <a:lnSpc>
                <a:spcPct val="100000"/>
              </a:lnSpc>
            </a:pPr>
            <a:r>
              <a:rPr lang="en-US" sz="2400" b="1" i="0" dirty="0">
                <a:solidFill>
                  <a:srgbClr val="000000"/>
                </a:solidFill>
                <a:effectLst/>
              </a:rPr>
              <a:t>figure: </a:t>
            </a:r>
            <a:r>
              <a:rPr lang="en-US" sz="2400" b="0" i="0" dirty="0">
                <a:solidFill>
                  <a:srgbClr val="000000"/>
                </a:solidFill>
                <a:effectLst/>
              </a:rPr>
              <a:t>This tag can be used to associate a caption together with some embedded content, such as a graphic or video.</a:t>
            </a:r>
            <a:r>
              <a:rPr lang="en-US" sz="2400" dirty="0"/>
              <a:t> </a:t>
            </a:r>
            <a:endParaRPr lang="en-IN" altLang="en-IN"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0"/>
            <a:ext cx="6479277" cy="4482453"/>
          </a:xfrm>
          <a:prstGeom prst="rect">
            <a:avLst/>
          </a:prstGeom>
        </p:spPr>
      </p:pic>
      <p:pic>
        <p:nvPicPr>
          <p:cNvPr id="3" name="Picture 2"/>
          <p:cNvPicPr>
            <a:picLocks noChangeAspect="1"/>
          </p:cNvPicPr>
          <p:nvPr/>
        </p:nvPicPr>
        <p:blipFill>
          <a:blip r:embed="rId2"/>
          <a:stretch>
            <a:fillRect/>
          </a:stretch>
        </p:blipFill>
        <p:spPr>
          <a:xfrm>
            <a:off x="-1" y="4482453"/>
            <a:ext cx="6567771" cy="1507530"/>
          </a:xfrm>
          <a:prstGeom prst="rect">
            <a:avLst/>
          </a:prstGeom>
        </p:spPr>
      </p:pic>
      <p:pic>
        <p:nvPicPr>
          <p:cNvPr id="4" name="Picture 3"/>
          <p:cNvPicPr>
            <a:picLocks noChangeAspect="1"/>
          </p:cNvPicPr>
          <p:nvPr/>
        </p:nvPicPr>
        <p:blipFill>
          <a:blip r:embed="rId3"/>
          <a:stretch>
            <a:fillRect/>
          </a:stretch>
        </p:blipFill>
        <p:spPr>
          <a:xfrm>
            <a:off x="5852886" y="287217"/>
            <a:ext cx="6211167" cy="2705478"/>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410725" y="291549"/>
            <a:ext cx="6269896" cy="3090794"/>
          </a:xfrm>
          <a:prstGeom prst="rect">
            <a:avLst/>
          </a:prstGeom>
        </p:spPr>
      </p:pic>
      <p:pic>
        <p:nvPicPr>
          <p:cNvPr id="3" name="Picture 2"/>
          <p:cNvPicPr>
            <a:picLocks noChangeAspect="1"/>
          </p:cNvPicPr>
          <p:nvPr/>
        </p:nvPicPr>
        <p:blipFill>
          <a:blip r:embed="rId2"/>
          <a:stretch>
            <a:fillRect/>
          </a:stretch>
        </p:blipFill>
        <p:spPr>
          <a:xfrm>
            <a:off x="5739545" y="3043521"/>
            <a:ext cx="5092784" cy="217783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IN" altLang="en-IN" dirty="0"/>
              <a:t>Example</a:t>
            </a:r>
            <a:endParaRPr lang="en-IN" altLang="en-IN" dirty="0"/>
          </a:p>
        </p:txBody>
      </p:sp>
      <p:pic>
        <p:nvPicPr>
          <p:cNvPr id="5" name="Content Placeholder 4"/>
          <p:cNvPicPr>
            <a:picLocks noGrp="1" noChangeAspect="1"/>
          </p:cNvPicPr>
          <p:nvPr>
            <p:ph idx="1"/>
          </p:nvPr>
        </p:nvPicPr>
        <p:blipFill>
          <a:blip r:embed="rId1"/>
          <a:stretch>
            <a:fillRect/>
          </a:stretch>
        </p:blipFill>
        <p:spPr>
          <a:xfrm>
            <a:off x="4650060" y="114452"/>
            <a:ext cx="7541940" cy="6378423"/>
          </a:xfrm>
        </p:spPr>
      </p:pic>
      <p:pic>
        <p:nvPicPr>
          <p:cNvPr id="4" name="Picture 3"/>
          <p:cNvPicPr>
            <a:picLocks noChangeAspect="1"/>
          </p:cNvPicPr>
          <p:nvPr/>
        </p:nvPicPr>
        <p:blipFill>
          <a:blip r:embed="rId2"/>
          <a:stretch>
            <a:fillRect/>
          </a:stretch>
        </p:blipFill>
        <p:spPr>
          <a:xfrm>
            <a:off x="838200" y="1941361"/>
            <a:ext cx="3702240" cy="408326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HTML5: Figure And Figure Caption</a:t>
            </a:r>
            <a:endParaRPr lang="en-IN" altLang="en-IN" dirty="0"/>
          </a:p>
        </p:txBody>
      </p:sp>
      <p:sp>
        <p:nvSpPr>
          <p:cNvPr id="3" name="Content Placeholder 2"/>
          <p:cNvSpPr>
            <a:spLocks noGrp="1"/>
          </p:cNvSpPr>
          <p:nvPr>
            <p:ph idx="1"/>
          </p:nvPr>
        </p:nvSpPr>
        <p:spPr/>
        <p:txBody>
          <a:bodyPr numCol="1">
            <a:normAutofit/>
          </a:bodyPr>
          <a:lstStyle/>
          <a:p>
            <a:pPr>
              <a:lnSpc>
                <a:spcPct val="150000"/>
              </a:lnSpc>
            </a:pPr>
            <a:r>
              <a:rPr lang="en-US" sz="2200" b="0" i="0" dirty="0">
                <a:solidFill>
                  <a:srgbClr val="242021"/>
                </a:solidFill>
                <a:effectLst/>
              </a:rPr>
              <a:t>HTML5 has introduced a new </a:t>
            </a:r>
            <a:r>
              <a:rPr lang="en-US" sz="2200" b="1" i="0" dirty="0">
                <a:solidFill>
                  <a:srgbClr val="242021"/>
                </a:solidFill>
                <a:effectLst/>
              </a:rPr>
              <a:t>&lt;figure&gt; </a:t>
            </a:r>
            <a:r>
              <a:rPr lang="en-US" sz="2200" b="0" i="0" dirty="0">
                <a:solidFill>
                  <a:srgbClr val="242021"/>
                </a:solidFill>
                <a:effectLst/>
              </a:rPr>
              <a:t>element to contain images and their caption so that the two are associated. </a:t>
            </a:r>
            <a:endParaRPr lang="en-US" sz="2200" b="0" i="0" dirty="0">
              <a:solidFill>
                <a:srgbClr val="242021"/>
              </a:solidFill>
              <a:effectLst/>
            </a:endParaRPr>
          </a:p>
          <a:p>
            <a:pPr>
              <a:lnSpc>
                <a:spcPct val="150000"/>
              </a:lnSpc>
            </a:pPr>
            <a:r>
              <a:rPr lang="en-IN" altLang="en-IN" sz="2200" dirty="0"/>
              <a:t>Enhances accessibility and SEO.</a:t>
            </a:r>
            <a:endParaRPr lang="en-US" sz="2200" dirty="0"/>
          </a:p>
        </p:txBody>
      </p:sp>
      <p:pic>
        <p:nvPicPr>
          <p:cNvPr id="5" name="Picture 4"/>
          <p:cNvPicPr>
            <a:picLocks noChangeAspect="1"/>
          </p:cNvPicPr>
          <p:nvPr/>
        </p:nvPicPr>
        <p:blipFill>
          <a:blip r:embed="rId1"/>
          <a:stretch>
            <a:fillRect/>
          </a:stretch>
        </p:blipFill>
        <p:spPr>
          <a:xfrm>
            <a:off x="1042203" y="4014629"/>
            <a:ext cx="10107593" cy="1434278"/>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292841" y="914401"/>
            <a:ext cx="7308457" cy="4529184"/>
          </a:xfrm>
          <a:prstGeom prst="rect">
            <a:avLst/>
          </a:prstGeom>
        </p:spPr>
      </p:pic>
      <p:pic>
        <p:nvPicPr>
          <p:cNvPr id="7" name="Picture 6"/>
          <p:cNvPicPr>
            <a:picLocks noChangeAspect="1"/>
          </p:cNvPicPr>
          <p:nvPr/>
        </p:nvPicPr>
        <p:blipFill>
          <a:blip r:embed="rId2"/>
          <a:stretch>
            <a:fillRect/>
          </a:stretch>
        </p:blipFill>
        <p:spPr>
          <a:xfrm>
            <a:off x="7765633" y="2349962"/>
            <a:ext cx="3721291" cy="2343270"/>
          </a:xfrm>
          <a:prstGeom prst="rect">
            <a:avLst/>
          </a:prstGeom>
        </p:spPr>
      </p:pic>
      <p:sp>
        <p:nvSpPr>
          <p:cNvPr id="8" name="Rectangle 7"/>
          <p:cNvSpPr/>
          <p:nvPr/>
        </p:nvSpPr>
        <p:spPr>
          <a:xfrm>
            <a:off x="7765633" y="1623336"/>
            <a:ext cx="1188146" cy="461665"/>
          </a:xfrm>
          <a:prstGeom prst="rect">
            <a:avLst/>
          </a:prstGeom>
        </p:spPr>
        <p:txBody>
          <a:bodyPr wrap="none" numCol="1">
            <a:spAutoFit/>
          </a:bodyPr>
          <a:lstStyle/>
          <a:p>
            <a:r>
              <a:rPr lang="en-US" sz="2400" b="1" dirty="0">
                <a:solidFill>
                  <a:srgbClr val="242021"/>
                </a:solidFill>
              </a:rPr>
              <a:t>Output:</a:t>
            </a:r>
            <a:endParaRPr lang="en-IN" altLang="en-IN"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287"/>
            <a:ext cx="10515600" cy="490330"/>
          </a:xfrm>
        </p:spPr>
        <p:txBody>
          <a:bodyPr numCol="1">
            <a:normAutofit fontScale="90000"/>
          </a:bodyPr>
          <a:lstStyle/>
          <a:p>
            <a:pPr algn="ctr" fontAlgn="base"/>
            <a:r>
              <a:rPr lang="en-IN" altLang="en-IN" sz="3200" b="1" dirty="0"/>
              <a:t>HTML &lt;canvas&gt; Tag</a:t>
            </a:r>
            <a:endParaRPr lang="en-IN" altLang="en-IN" sz="3200" b="1" dirty="0"/>
          </a:p>
        </p:txBody>
      </p:sp>
      <p:sp>
        <p:nvSpPr>
          <p:cNvPr id="3" name="Content Placeholder 2"/>
          <p:cNvSpPr>
            <a:spLocks noGrp="1"/>
          </p:cNvSpPr>
          <p:nvPr>
            <p:ph idx="1"/>
          </p:nvPr>
        </p:nvSpPr>
        <p:spPr>
          <a:xfrm>
            <a:off x="278296" y="821634"/>
            <a:ext cx="11582400" cy="5738191"/>
          </a:xfrm>
        </p:spPr>
        <p:txBody>
          <a:bodyPr numCol="1"/>
          <a:lstStyle/>
          <a:p>
            <a:pPr algn="just">
              <a:lnSpc>
                <a:spcPct val="100000"/>
              </a:lnSpc>
            </a:pPr>
            <a:r>
              <a:rPr lang="en-US" dirty="0"/>
              <a:t>The </a:t>
            </a:r>
            <a:r>
              <a:rPr lang="en-US" b="1" dirty="0"/>
              <a:t>&lt;canvas&gt; tag</a:t>
            </a:r>
            <a:r>
              <a:rPr lang="en-US" dirty="0"/>
              <a:t> in HTML is used to draw graphics on a web page using JavaScript. It can be used to draw paths, boxes, texts, gradients, and adding images. By default, it does not contain borders and text. </a:t>
            </a:r>
            <a:endParaRPr lang="en-US" dirty="0" smtClean="0"/>
          </a:p>
          <a:p>
            <a:pPr algn="just"/>
            <a:r>
              <a:rPr lang="en-US" dirty="0" smtClean="0"/>
              <a:t>Syntax:</a:t>
            </a:r>
            <a:endParaRPr lang="en-US" dirty="0" smtClean="0"/>
          </a:p>
          <a:p>
            <a:pPr algn="just"/>
            <a:endParaRPr lang="en-US" dirty="0" smtClean="0"/>
          </a:p>
          <a:p>
            <a:pPr algn="just"/>
            <a:r>
              <a:rPr lang="en-US" dirty="0"/>
              <a:t>The following are the default values for &lt;canvas&gt; element that can be displayed by most of the Browsers:</a:t>
            </a:r>
            <a:endParaRPr lang="en-US" dirty="0"/>
          </a:p>
          <a:p>
            <a:pPr algn="just"/>
            <a:endParaRPr lang="en-IN" altLang="en-IN" dirty="0"/>
          </a:p>
        </p:txBody>
      </p:sp>
      <p:pic>
        <p:nvPicPr>
          <p:cNvPr id="4" name="Picture 3"/>
          <p:cNvPicPr>
            <a:picLocks noChangeAspect="1"/>
          </p:cNvPicPr>
          <p:nvPr/>
        </p:nvPicPr>
        <p:blipFill>
          <a:blip r:embed="rId1"/>
          <a:stretch>
            <a:fillRect/>
          </a:stretch>
        </p:blipFill>
        <p:spPr>
          <a:xfrm>
            <a:off x="2672530" y="2420342"/>
            <a:ext cx="7500441" cy="496353"/>
          </a:xfrm>
          <a:prstGeom prst="rect">
            <a:avLst/>
          </a:prstGeom>
        </p:spPr>
      </p:pic>
      <p:pic>
        <p:nvPicPr>
          <p:cNvPr id="5" name="Picture 4"/>
          <p:cNvPicPr>
            <a:picLocks noChangeAspect="1"/>
          </p:cNvPicPr>
          <p:nvPr/>
        </p:nvPicPr>
        <p:blipFill>
          <a:blip r:embed="rId2"/>
          <a:stretch>
            <a:fillRect/>
          </a:stretch>
        </p:blipFill>
        <p:spPr>
          <a:xfrm>
            <a:off x="4447649" y="4515402"/>
            <a:ext cx="2750983" cy="168661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IN" altLang="en-IN" dirty="0"/>
              <a:t>Bold, Italic, Superscript &amp; Subscript</a:t>
            </a:r>
            <a:endParaRPr lang="en-IN" altLang="en-IN" dirty="0"/>
          </a:p>
        </p:txBody>
      </p:sp>
      <p:sp>
        <p:nvSpPr>
          <p:cNvPr id="3" name="Content Placeholder 2"/>
          <p:cNvSpPr>
            <a:spLocks noGrp="1"/>
          </p:cNvSpPr>
          <p:nvPr>
            <p:ph idx="1"/>
          </p:nvPr>
        </p:nvSpPr>
        <p:spPr/>
        <p:txBody>
          <a:bodyPr numCol="1">
            <a:normAutofit fontScale="92500" lnSpcReduction="10000"/>
          </a:bodyPr>
          <a:lstStyle/>
          <a:p>
            <a:pPr>
              <a:lnSpc>
                <a:spcPct val="150000"/>
              </a:lnSpc>
            </a:pPr>
            <a:r>
              <a:rPr lang="en-IN" altLang="en-IN" dirty="0"/>
              <a:t>&lt;b&gt; : </a:t>
            </a:r>
            <a:r>
              <a:rPr lang="en-US" sz="1800" b="0" i="0" dirty="0">
                <a:solidFill>
                  <a:srgbClr val="242021"/>
                </a:solidFill>
                <a:effectLst/>
              </a:rPr>
              <a:t>By enclosing words in the tags</a:t>
            </a:r>
            <a:r>
              <a:rPr lang="en-US" sz="1800" b="1" i="0" dirty="0">
                <a:solidFill>
                  <a:srgbClr val="242021"/>
                </a:solidFill>
                <a:effectLst/>
              </a:rPr>
              <a:t>&lt;b&gt; </a:t>
            </a:r>
            <a:r>
              <a:rPr lang="en-US" sz="1800" b="0" i="0" dirty="0">
                <a:solidFill>
                  <a:srgbClr val="242021"/>
                </a:solidFill>
                <a:effectLst/>
              </a:rPr>
              <a:t>and </a:t>
            </a:r>
            <a:r>
              <a:rPr lang="en-US" sz="1800" b="1" i="0" dirty="0">
                <a:solidFill>
                  <a:srgbClr val="242021"/>
                </a:solidFill>
                <a:effectLst/>
              </a:rPr>
              <a:t>&lt;/b&gt; </a:t>
            </a:r>
            <a:r>
              <a:rPr lang="en-US" sz="1800" b="0" i="0" dirty="0">
                <a:solidFill>
                  <a:srgbClr val="242021"/>
                </a:solidFill>
                <a:effectLst/>
              </a:rPr>
              <a:t>we can make characters appear bold.</a:t>
            </a:r>
            <a:r>
              <a:rPr lang="en-US" dirty="0"/>
              <a:t> </a:t>
            </a:r>
            <a:endParaRPr lang="en-US" dirty="0"/>
          </a:p>
          <a:p>
            <a:pPr>
              <a:lnSpc>
                <a:spcPct val="150000"/>
              </a:lnSpc>
            </a:pPr>
            <a:r>
              <a:rPr lang="en-US" dirty="0"/>
              <a:t>&lt;i&gt; : </a:t>
            </a:r>
            <a:r>
              <a:rPr lang="en-US" sz="1800" b="0" i="0" dirty="0">
                <a:solidFill>
                  <a:srgbClr val="242021"/>
                </a:solidFill>
                <a:effectLst/>
              </a:rPr>
              <a:t>By enclosing words in the tags </a:t>
            </a:r>
            <a:r>
              <a:rPr lang="en-US" sz="1800" b="1" i="0" dirty="0">
                <a:solidFill>
                  <a:srgbClr val="242021"/>
                </a:solidFill>
                <a:effectLst/>
              </a:rPr>
              <a:t>&lt;i&gt; </a:t>
            </a:r>
            <a:r>
              <a:rPr lang="en-US" sz="1800" b="0" i="0" dirty="0">
                <a:solidFill>
                  <a:srgbClr val="242021"/>
                </a:solidFill>
                <a:effectLst/>
              </a:rPr>
              <a:t>and </a:t>
            </a:r>
            <a:r>
              <a:rPr lang="en-US" sz="1800" b="1" i="0" dirty="0">
                <a:solidFill>
                  <a:srgbClr val="242021"/>
                </a:solidFill>
                <a:effectLst/>
              </a:rPr>
              <a:t>&lt;/i&gt; </a:t>
            </a:r>
            <a:r>
              <a:rPr lang="en-US" sz="1800" b="0" i="0" dirty="0">
                <a:solidFill>
                  <a:srgbClr val="242021"/>
                </a:solidFill>
                <a:effectLst/>
              </a:rPr>
              <a:t>we can make characters appear italic</a:t>
            </a:r>
            <a:r>
              <a:rPr lang="en-US" dirty="0"/>
              <a:t> </a:t>
            </a:r>
            <a:endParaRPr lang="en-US" dirty="0"/>
          </a:p>
          <a:p>
            <a:pPr>
              <a:lnSpc>
                <a:spcPct val="150000"/>
              </a:lnSpc>
            </a:pPr>
            <a:r>
              <a:rPr lang="en-US" dirty="0"/>
              <a:t>&lt;u&gt; : </a:t>
            </a:r>
            <a:r>
              <a:rPr lang="en-US" sz="1800" dirty="0"/>
              <a:t>By enclosing words in the tags </a:t>
            </a:r>
            <a:r>
              <a:rPr lang="en-US" sz="1800" dirty="0" smtClean="0"/>
              <a:t>&lt;</a:t>
            </a:r>
            <a:r>
              <a:rPr lang="en-US" sz="1800" b="1" dirty="0" smtClean="0"/>
              <a:t>u</a:t>
            </a:r>
            <a:r>
              <a:rPr lang="en-US" sz="1800" dirty="0" smtClean="0"/>
              <a:t>&gt; </a:t>
            </a:r>
            <a:r>
              <a:rPr lang="en-US" sz="1800" dirty="0"/>
              <a:t>and </a:t>
            </a:r>
            <a:r>
              <a:rPr lang="en-US" sz="1800" dirty="0" smtClean="0"/>
              <a:t>&lt;/</a:t>
            </a:r>
            <a:r>
              <a:rPr lang="en-US" sz="1800" b="1" dirty="0" smtClean="0"/>
              <a:t>u</a:t>
            </a:r>
            <a:r>
              <a:rPr lang="en-US" sz="1800" dirty="0" smtClean="0"/>
              <a:t>&gt; </a:t>
            </a:r>
            <a:r>
              <a:rPr lang="en-US" sz="1800" dirty="0"/>
              <a:t>we can make characters appear underline </a:t>
            </a:r>
            <a:endParaRPr lang="en-US" sz="1800" dirty="0"/>
          </a:p>
          <a:p>
            <a:pPr>
              <a:lnSpc>
                <a:spcPct val="150000"/>
              </a:lnSpc>
            </a:pPr>
            <a:r>
              <a:rPr lang="en-US" dirty="0"/>
              <a:t>&lt;sup&gt; : </a:t>
            </a:r>
            <a:r>
              <a:rPr lang="en-US" sz="1800" b="0" i="0" dirty="0">
                <a:solidFill>
                  <a:srgbClr val="242021"/>
                </a:solidFill>
                <a:effectLst/>
              </a:rPr>
              <a:t>The </a:t>
            </a:r>
            <a:r>
              <a:rPr lang="en-US" sz="1800" b="1" i="0" dirty="0">
                <a:solidFill>
                  <a:srgbClr val="242021"/>
                </a:solidFill>
                <a:effectLst/>
              </a:rPr>
              <a:t>&lt;sup&gt; </a:t>
            </a:r>
            <a:r>
              <a:rPr lang="en-US" sz="1800" b="0" i="0" dirty="0">
                <a:solidFill>
                  <a:srgbClr val="242021"/>
                </a:solidFill>
                <a:effectLst/>
              </a:rPr>
              <a:t>element is used to contain characters that should be superscript such as the suffixes of dates or mathematical concepts like raising a number to a power such as 2</a:t>
            </a:r>
            <a:r>
              <a:rPr lang="en-US" sz="1800" b="0" i="0" baseline="30000" dirty="0">
                <a:solidFill>
                  <a:srgbClr val="242021"/>
                </a:solidFill>
                <a:effectLst/>
              </a:rPr>
              <a:t>2.</a:t>
            </a:r>
            <a:endParaRPr lang="en-US" sz="1800" b="0" i="0" baseline="30000" dirty="0">
              <a:solidFill>
                <a:srgbClr val="242021"/>
              </a:solidFill>
              <a:effectLst/>
            </a:endParaRPr>
          </a:p>
          <a:p>
            <a:pPr>
              <a:lnSpc>
                <a:spcPct val="150000"/>
              </a:lnSpc>
            </a:pPr>
            <a:r>
              <a:rPr lang="en-US" dirty="0"/>
              <a:t>&lt;sub&gt; : </a:t>
            </a:r>
            <a:r>
              <a:rPr lang="en-US" sz="1800" b="0" i="0" dirty="0">
                <a:solidFill>
                  <a:srgbClr val="242021"/>
                </a:solidFill>
                <a:effectLst/>
              </a:rPr>
              <a:t>The </a:t>
            </a:r>
            <a:r>
              <a:rPr lang="en-US" sz="1800" b="1" i="0" dirty="0">
                <a:solidFill>
                  <a:srgbClr val="242021"/>
                </a:solidFill>
                <a:effectLst/>
              </a:rPr>
              <a:t>&lt;sub&gt; </a:t>
            </a:r>
            <a:r>
              <a:rPr lang="en-US" sz="1800" b="0" i="0" dirty="0">
                <a:solidFill>
                  <a:srgbClr val="242021"/>
                </a:solidFill>
                <a:effectLst/>
              </a:rPr>
              <a:t>element is used to contain characters that should be subscript. It is commonly used with foot notes or chemical formulas such as H</a:t>
            </a:r>
            <a:r>
              <a:rPr lang="en-US" sz="1800" b="0" i="0" baseline="-25000" dirty="0">
                <a:solidFill>
                  <a:srgbClr val="242021"/>
                </a:solidFill>
                <a:effectLst/>
              </a:rPr>
              <a:t>2</a:t>
            </a:r>
            <a:r>
              <a:rPr lang="en-US" sz="1800" b="0" i="0" dirty="0">
                <a:solidFill>
                  <a:srgbClr val="242021"/>
                </a:solidFill>
                <a:effectLst/>
              </a:rPr>
              <a:t>0.</a:t>
            </a:r>
            <a:r>
              <a:rPr lang="en-US" dirty="0"/>
              <a:t> </a:t>
            </a:r>
            <a:endParaRPr lang="en-IN" alt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491434" y="291548"/>
            <a:ext cx="6702231" cy="3165587"/>
          </a:xfrm>
          <a:prstGeom prst="rect">
            <a:avLst/>
          </a:prstGeom>
        </p:spPr>
      </p:pic>
      <p:sp>
        <p:nvSpPr>
          <p:cNvPr id="3" name="Rectangle 1"/>
          <p:cNvSpPr>
            <a:spLocks noChangeArrowheads="1"/>
          </p:cNvSpPr>
          <p:nvPr/>
        </p:nvSpPr>
        <p:spPr>
          <a:xfrm>
            <a:off x="172277" y="4371513"/>
            <a:ext cx="8017565" cy="215443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rgbClr val="9C6500"/>
                </a:solidFill>
                <a:effectLst/>
              </a:rPr>
              <a:t>&lt;!DOCTYPE html&gt;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rPr>
              <a:t>&lt;</a:t>
            </a:r>
            <a:r>
              <a:rPr kumimoji="0" lang="en-US" sz="2000" b="1" i="0" u="none" strike="noStrike" cap="none" normalizeH="0" baseline="0" dirty="0" smtClean="0">
                <a:ln>
                  <a:noFill/>
                </a:ln>
                <a:solidFill>
                  <a:srgbClr val="008000"/>
                </a:solidFill>
                <a:effectLst/>
              </a:rPr>
              <a:t>html</a:t>
            </a:r>
            <a:r>
              <a:rPr kumimoji="0" lang="en-US" sz="2000" b="0" i="0" u="none" strike="noStrike" cap="none" normalizeH="0" baseline="0" dirty="0" smtClean="0">
                <a:ln>
                  <a:noFill/>
                </a:ln>
                <a:solidFill>
                  <a:schemeClr val="tx1"/>
                </a:solidFill>
                <a:effectLst/>
              </a:rPr>
              <a:t>&gt; </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rPr>
              <a:t>&lt;</a:t>
            </a:r>
            <a:r>
              <a:rPr kumimoji="0" lang="en-US" sz="2000" b="1" i="0" u="none" strike="noStrike" cap="none" normalizeH="0" baseline="0" dirty="0" smtClean="0">
                <a:ln>
                  <a:noFill/>
                </a:ln>
                <a:solidFill>
                  <a:srgbClr val="008000"/>
                </a:solidFill>
                <a:effectLst/>
              </a:rPr>
              <a:t>body</a:t>
            </a:r>
            <a:r>
              <a:rPr kumimoji="0" lang="en-US" sz="2000" b="0" i="0" u="none" strike="noStrike" cap="none" normalizeH="0" baseline="0" dirty="0" smtClean="0">
                <a:ln>
                  <a:noFill/>
                </a:ln>
                <a:solidFill>
                  <a:schemeClr val="tx1"/>
                </a:solidFill>
                <a:effectLst/>
              </a:rPr>
              <a:t>&gt;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rPr>
              <a:t> &lt;</a:t>
            </a:r>
            <a:r>
              <a:rPr kumimoji="0" lang="en-US" sz="2000" b="1" i="0" u="none" strike="noStrike" cap="none" normalizeH="0" baseline="0" dirty="0" smtClean="0">
                <a:ln>
                  <a:noFill/>
                </a:ln>
                <a:solidFill>
                  <a:srgbClr val="008000"/>
                </a:solidFill>
                <a:effectLst/>
              </a:rPr>
              <a:t>canvas</a:t>
            </a:r>
            <a:r>
              <a:rPr kumimoji="0" lang="en-US" sz="2000" b="0" i="0" u="none" strike="noStrike" cap="none" normalizeH="0" baseline="0" dirty="0" smtClean="0">
                <a:ln>
                  <a:noFill/>
                </a:ln>
                <a:solidFill>
                  <a:schemeClr val="tx1"/>
                </a:solidFill>
                <a:effectLst/>
              </a:rPr>
              <a:t> </a:t>
            </a:r>
            <a:r>
              <a:rPr kumimoji="0" lang="en-US" sz="2000" b="0" i="0" u="none" strike="noStrike" cap="none" normalizeH="0" baseline="0" dirty="0" smtClean="0">
                <a:ln>
                  <a:noFill/>
                </a:ln>
                <a:solidFill>
                  <a:srgbClr val="687822"/>
                </a:solidFill>
                <a:effectLst/>
              </a:rPr>
              <a:t>id</a:t>
            </a:r>
            <a:r>
              <a:rPr kumimoji="0" lang="en-US" sz="2000" b="0" i="0" u="none" strike="noStrike" cap="none" normalizeH="0" baseline="0" dirty="0" smtClean="0">
                <a:ln>
                  <a:noFill/>
                </a:ln>
                <a:solidFill>
                  <a:srgbClr val="666666"/>
                </a:solidFill>
                <a:effectLst/>
              </a:rPr>
              <a:t>=</a:t>
            </a:r>
            <a:r>
              <a:rPr kumimoji="0" lang="en-US" sz="2000" b="0" i="0" u="none" strike="noStrike" cap="none" normalizeH="0" baseline="0" dirty="0" smtClean="0">
                <a:ln>
                  <a:noFill/>
                </a:ln>
                <a:solidFill>
                  <a:srgbClr val="BA2121"/>
                </a:solidFill>
                <a:effectLst/>
              </a:rPr>
              <a:t>“ABC"</a:t>
            </a:r>
            <a:r>
              <a:rPr kumimoji="0" lang="en-US" sz="2000" b="0" i="0" u="none" strike="noStrike" cap="none" normalizeH="0" baseline="0" dirty="0" smtClean="0">
                <a:ln>
                  <a:noFill/>
                </a:ln>
                <a:solidFill>
                  <a:schemeClr val="tx1"/>
                </a:solidFill>
                <a:effectLst/>
              </a:rPr>
              <a:t> </a:t>
            </a:r>
            <a:r>
              <a:rPr kumimoji="0" lang="en-US" sz="2000" b="0" i="0" u="none" strike="noStrike" cap="none" normalizeH="0" baseline="0" dirty="0" smtClean="0">
                <a:ln>
                  <a:noFill/>
                </a:ln>
                <a:solidFill>
                  <a:srgbClr val="687822"/>
                </a:solidFill>
                <a:effectLst/>
              </a:rPr>
              <a:t>width</a:t>
            </a:r>
            <a:r>
              <a:rPr kumimoji="0" lang="en-US" sz="2000" b="0" i="0" u="none" strike="noStrike" cap="none" normalizeH="0" baseline="0" dirty="0" smtClean="0">
                <a:ln>
                  <a:noFill/>
                </a:ln>
                <a:solidFill>
                  <a:srgbClr val="666666"/>
                </a:solidFill>
                <a:effectLst/>
              </a:rPr>
              <a:t>=</a:t>
            </a:r>
            <a:r>
              <a:rPr kumimoji="0" lang="en-US" sz="2000" b="0" i="0" u="none" strike="noStrike" cap="none" normalizeH="0" baseline="0" dirty="0" smtClean="0">
                <a:ln>
                  <a:noFill/>
                </a:ln>
                <a:solidFill>
                  <a:srgbClr val="BA2121"/>
                </a:solidFill>
                <a:effectLst/>
              </a:rPr>
              <a:t>"200"</a:t>
            </a:r>
            <a:r>
              <a:rPr kumimoji="0" lang="en-US" sz="2000" b="0" i="0" u="none" strike="noStrike" cap="none" normalizeH="0" baseline="0" dirty="0" smtClean="0">
                <a:ln>
                  <a:noFill/>
                </a:ln>
                <a:solidFill>
                  <a:schemeClr val="tx1"/>
                </a:solidFill>
                <a:effectLst/>
              </a:rPr>
              <a:t> </a:t>
            </a:r>
            <a:r>
              <a:rPr kumimoji="0" lang="en-US" sz="2000" b="0" i="0" u="none" strike="noStrike" cap="none" normalizeH="0" baseline="0" dirty="0" smtClean="0">
                <a:ln>
                  <a:noFill/>
                </a:ln>
                <a:solidFill>
                  <a:srgbClr val="687822"/>
                </a:solidFill>
                <a:effectLst/>
              </a:rPr>
              <a:t>height</a:t>
            </a:r>
            <a:r>
              <a:rPr kumimoji="0" lang="en-US" sz="2000" b="0" i="0" u="none" strike="noStrike" cap="none" normalizeH="0" baseline="0" dirty="0" smtClean="0">
                <a:ln>
                  <a:noFill/>
                </a:ln>
                <a:solidFill>
                  <a:srgbClr val="666666"/>
                </a:solidFill>
                <a:effectLst/>
              </a:rPr>
              <a:t>=</a:t>
            </a:r>
            <a:r>
              <a:rPr kumimoji="0" lang="en-US" sz="2000" b="0" i="0" u="none" strike="noStrike" cap="none" normalizeH="0" baseline="0" dirty="0" smtClean="0">
                <a:ln>
                  <a:noFill/>
                </a:ln>
                <a:solidFill>
                  <a:srgbClr val="BA2121"/>
                </a:solidFill>
                <a:effectLst/>
              </a:rPr>
              <a:t>"100"</a:t>
            </a:r>
            <a:r>
              <a:rPr kumimoji="0" lang="en-US" sz="2000" b="0" i="0" u="none" strike="noStrike" cap="none" normalizeH="0" baseline="0" dirty="0" smtClean="0">
                <a:ln>
                  <a:noFill/>
                </a:ln>
                <a:solidFill>
                  <a:schemeClr val="tx1"/>
                </a:solidFill>
                <a:effectLst/>
              </a:rPr>
              <a:t> </a:t>
            </a:r>
            <a:r>
              <a:rPr kumimoji="0" lang="en-US" sz="2000" b="0" i="0" u="none" strike="noStrike" cap="none" normalizeH="0" baseline="0" dirty="0" smtClean="0">
                <a:ln>
                  <a:noFill/>
                </a:ln>
                <a:solidFill>
                  <a:srgbClr val="687822"/>
                </a:solidFill>
                <a:effectLst/>
              </a:rPr>
              <a:t>style</a:t>
            </a:r>
            <a:r>
              <a:rPr kumimoji="0" lang="en-US" sz="2000" b="0" i="0" u="none" strike="noStrike" cap="none" normalizeH="0" baseline="0" dirty="0" smtClean="0">
                <a:ln>
                  <a:noFill/>
                </a:ln>
                <a:solidFill>
                  <a:srgbClr val="666666"/>
                </a:solidFill>
                <a:effectLst/>
              </a:rPr>
              <a:t>=</a:t>
            </a:r>
            <a:r>
              <a:rPr kumimoji="0" lang="en-US" sz="2000" b="0" i="0" u="none" strike="noStrike" cap="none" normalizeH="0" baseline="0" dirty="0" smtClean="0">
                <a:ln>
                  <a:noFill/>
                </a:ln>
                <a:solidFill>
                  <a:srgbClr val="BA2121"/>
                </a:solidFill>
                <a:effectLst/>
              </a:rPr>
              <a:t>"border:1px solid black"</a:t>
            </a:r>
            <a:r>
              <a:rPr kumimoji="0" lang="en-US" sz="2000" b="0" i="0" u="none" strike="noStrike" cap="none" normalizeH="0" baseline="0" dirty="0" smtClean="0">
                <a:ln>
                  <a:noFill/>
                </a:ln>
                <a:solidFill>
                  <a:schemeClr val="tx1"/>
                </a:solidFill>
                <a:effectLst/>
              </a:rPr>
              <a:t>&gt;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rPr>
              <a:t> &lt;/</a:t>
            </a:r>
            <a:r>
              <a:rPr kumimoji="0" lang="en-US" sz="2000" b="1" i="0" u="none" strike="noStrike" cap="none" normalizeH="0" baseline="0" dirty="0" smtClean="0">
                <a:ln>
                  <a:noFill/>
                </a:ln>
                <a:solidFill>
                  <a:srgbClr val="008000"/>
                </a:solidFill>
                <a:effectLst/>
              </a:rPr>
              <a:t>canvas</a:t>
            </a:r>
            <a:r>
              <a:rPr kumimoji="0" lang="en-US" sz="2000" b="0" i="0" u="none" strike="noStrike" cap="none" normalizeH="0" baseline="0" dirty="0" smtClean="0">
                <a:ln>
                  <a:noFill/>
                </a:ln>
                <a:solidFill>
                  <a:schemeClr val="tx1"/>
                </a:solidFill>
                <a:effectLst/>
              </a:rPr>
              <a:t>&gt; </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rPr>
              <a:t>&lt;/</a:t>
            </a:r>
            <a:r>
              <a:rPr kumimoji="0" lang="en-US" sz="2000" b="1" i="0" u="none" strike="noStrike" cap="none" normalizeH="0" baseline="0" dirty="0" smtClean="0">
                <a:ln>
                  <a:noFill/>
                </a:ln>
                <a:solidFill>
                  <a:srgbClr val="008000"/>
                </a:solidFill>
                <a:effectLst/>
              </a:rPr>
              <a:t>body</a:t>
            </a:r>
            <a:r>
              <a:rPr kumimoji="0" lang="en-US" sz="2000" b="0" i="0" u="none" strike="noStrike" cap="none" normalizeH="0" baseline="0" dirty="0" smtClean="0">
                <a:ln>
                  <a:noFill/>
                </a:ln>
                <a:solidFill>
                  <a:schemeClr val="tx1"/>
                </a:solidFill>
                <a:effectLst/>
              </a:rPr>
              <a:t>&gt; </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rPr>
              <a:t>&lt;/</a:t>
            </a:r>
            <a:r>
              <a:rPr kumimoji="0" lang="en-US" sz="2000" b="1" i="0" u="none" strike="noStrike" cap="none" normalizeH="0" baseline="0" dirty="0" smtClean="0">
                <a:ln>
                  <a:noFill/>
                </a:ln>
                <a:solidFill>
                  <a:srgbClr val="008000"/>
                </a:solidFill>
                <a:effectLst/>
              </a:rPr>
              <a:t>html</a:t>
            </a:r>
            <a:r>
              <a:rPr kumimoji="0" lang="en-US" sz="2000" b="0" i="0" u="none" strike="noStrike" cap="none" normalizeH="0" baseline="0" dirty="0" smtClean="0">
                <a:ln>
                  <a:noFill/>
                </a:ln>
                <a:solidFill>
                  <a:schemeClr val="tx1"/>
                </a:solidFill>
                <a:effectLst/>
              </a:rPr>
              <a:t>&gt; </a:t>
            </a:r>
            <a:endParaRPr kumimoji="0" lang="en-US" sz="2000" b="0" i="0" u="none" strike="noStrike" cap="none" normalizeH="0" baseline="0" dirty="0" smtClean="0">
              <a:ln>
                <a:noFill/>
              </a:ln>
              <a:solidFill>
                <a:schemeClr val="tx1"/>
              </a:solidFill>
              <a:effectLst/>
            </a:endParaRPr>
          </a:p>
        </p:txBody>
      </p:sp>
      <p:pic>
        <p:nvPicPr>
          <p:cNvPr id="4" name="Picture 3"/>
          <p:cNvPicPr>
            <a:picLocks noChangeAspect="1"/>
          </p:cNvPicPr>
          <p:nvPr/>
        </p:nvPicPr>
        <p:blipFill>
          <a:blip r:embed="rId2"/>
          <a:stretch>
            <a:fillRect/>
          </a:stretch>
        </p:blipFill>
        <p:spPr>
          <a:xfrm>
            <a:off x="8835519" y="4187686"/>
            <a:ext cx="2569060" cy="1356559"/>
          </a:xfrm>
          <a:prstGeom prst="rect">
            <a:avLst/>
          </a:prstGeom>
        </p:spPr>
      </p:pic>
      <p:sp>
        <p:nvSpPr>
          <p:cNvPr id="5" name="Rectangle 4"/>
          <p:cNvSpPr/>
          <p:nvPr/>
        </p:nvSpPr>
        <p:spPr>
          <a:xfrm>
            <a:off x="49326" y="3683072"/>
            <a:ext cx="8786193" cy="646331"/>
          </a:xfrm>
          <a:prstGeom prst="rect">
            <a:avLst/>
          </a:prstGeom>
        </p:spPr>
        <p:txBody>
          <a:bodyPr wrap="square" numCol="1">
            <a:spAutoFit/>
          </a:bodyPr>
          <a:lstStyle/>
          <a:p>
            <a:r>
              <a:rPr lang="en-US" dirty="0">
                <a:solidFill>
                  <a:srgbClr val="273239"/>
                </a:solidFill>
                <a:latin typeface="Nunito"/>
              </a:rPr>
              <a:t>C</a:t>
            </a:r>
            <a:r>
              <a:rPr lang="en-US" b="0" i="0" dirty="0" smtClean="0">
                <a:solidFill>
                  <a:srgbClr val="273239"/>
                </a:solidFill>
                <a:effectLst/>
                <a:latin typeface="Nunito"/>
              </a:rPr>
              <a:t>reate a canvas element with a width of 200 pixels and a height of 100 pixels, displayed with a black border.</a:t>
            </a:r>
            <a:endParaRPr lang="en-IN" alt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5043" y="197631"/>
            <a:ext cx="11688417" cy="646331"/>
          </a:xfrm>
          <a:prstGeom prst="rect">
            <a:avLst/>
          </a:prstGeom>
        </p:spPr>
        <p:txBody>
          <a:bodyPr wrap="square" numCol="1">
            <a:spAutoFit/>
          </a:bodyPr>
          <a:lstStyle/>
          <a:p>
            <a:r>
              <a:rPr lang="en-US" dirty="0" smtClean="0">
                <a:solidFill>
                  <a:srgbClr val="273239"/>
                </a:solidFill>
                <a:latin typeface="Nunito"/>
              </a:rPr>
              <a:t>Create</a:t>
            </a:r>
            <a:r>
              <a:rPr lang="en-US" b="0" i="0" dirty="0" smtClean="0">
                <a:solidFill>
                  <a:srgbClr val="273239"/>
                </a:solidFill>
                <a:effectLst/>
                <a:latin typeface="Nunito"/>
              </a:rPr>
              <a:t> a 200×200 canvas with ID “first” displays a black-bordered circle at coordinates (100,100) using HTML5 Canvas.</a:t>
            </a:r>
            <a:endParaRPr lang="en-IN" altLang="en-IN" dirty="0"/>
          </a:p>
        </p:txBody>
      </p:sp>
      <p:sp>
        <p:nvSpPr>
          <p:cNvPr id="3" name="Rectangle 1"/>
          <p:cNvSpPr>
            <a:spLocks noChangeArrowheads="1"/>
          </p:cNvSpPr>
          <p:nvPr/>
        </p:nvSpPr>
        <p:spPr>
          <a:xfrm>
            <a:off x="251790" y="1121444"/>
            <a:ext cx="11701670" cy="430887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rgbClr val="9C6500"/>
                </a:solidFill>
                <a:effectLst/>
                <a:latin typeface="Consolas" panose="020B0609020204030204" pitchFamily="49" charset="0"/>
              </a:rPr>
              <a:t>&lt;!DOCTYPE html&gt;</a:t>
            </a:r>
            <a:endParaRPr kumimoji="0" lang="en-US" sz="2000" b="0" i="0" u="none" strike="noStrike" cap="none" normalizeH="0" baseline="0" dirty="0" smtClean="0">
              <a:ln>
                <a:noFill/>
              </a:ln>
              <a:solidFill>
                <a:srgbClr val="9C65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latin typeface="Consolas" panose="020B0609020204030204" pitchFamily="49" charset="0"/>
              </a:rPr>
              <a:t>&lt;</a:t>
            </a:r>
            <a:r>
              <a:rPr kumimoji="0" lang="en-US" sz="2000" b="1" i="0" u="none" strike="noStrike" cap="none" normalizeH="0" baseline="0" dirty="0" smtClean="0">
                <a:ln>
                  <a:noFill/>
                </a:ln>
                <a:solidFill>
                  <a:srgbClr val="008000"/>
                </a:solidFill>
                <a:effectLst/>
                <a:latin typeface="Consolas" panose="020B0609020204030204" pitchFamily="49" charset="0"/>
              </a:rPr>
              <a:t>html</a:t>
            </a:r>
            <a:r>
              <a:rPr kumimoji="0" lang="en-US" sz="2000" b="0" i="0" u="none" strike="noStrike" cap="none" normalizeH="0" baseline="0" dirty="0" smtClean="0">
                <a:ln>
                  <a:noFill/>
                </a:ln>
                <a:solidFill>
                  <a:schemeClr val="tx1"/>
                </a:solidFill>
                <a:effectLst/>
                <a:latin typeface="Consolas" panose="020B0609020204030204" pitchFamily="49" charset="0"/>
              </a:rPr>
              <a:t>&gt;</a:t>
            </a:r>
            <a:endParaRPr kumimoji="0" lang="en-US" sz="2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1" i="0" u="none" strike="noStrike" cap="none" normalizeH="0" baseline="0" dirty="0" smtClean="0">
                <a:ln>
                  <a:noFill/>
                </a:ln>
                <a:solidFill>
                  <a:srgbClr val="008000"/>
                </a:solidFill>
                <a:effectLst/>
                <a:latin typeface="Consolas" panose="020B0609020204030204" pitchFamily="49" charset="0"/>
              </a:rPr>
              <a:t>&lt;body</a:t>
            </a:r>
            <a:r>
              <a:rPr kumimoji="0" lang="en-US" sz="2000" b="0" i="0" u="none" strike="noStrike" cap="none" normalizeH="0" baseline="0" dirty="0" smtClean="0">
                <a:ln>
                  <a:noFill/>
                </a:ln>
                <a:solidFill>
                  <a:schemeClr val="tx1"/>
                </a:solidFill>
                <a:effectLst/>
                <a:latin typeface="Consolas" panose="020B0609020204030204" pitchFamily="49" charset="0"/>
              </a:rPr>
              <a:t>&gt; </a:t>
            </a:r>
            <a:endParaRPr kumimoji="0" lang="en-US" sz="2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latin typeface="Consolas" panose="020B0609020204030204" pitchFamily="49" charset="0"/>
              </a:rPr>
              <a:t>&lt;</a:t>
            </a:r>
            <a:r>
              <a:rPr kumimoji="0" lang="en-US" sz="2000" b="1" i="0" u="none" strike="noStrike" cap="none" normalizeH="0" baseline="0" dirty="0" smtClean="0">
                <a:ln>
                  <a:noFill/>
                </a:ln>
                <a:solidFill>
                  <a:srgbClr val="008000"/>
                </a:solidFill>
                <a:effectLst/>
                <a:latin typeface="Consolas" panose="020B0609020204030204" pitchFamily="49" charset="0"/>
              </a:rPr>
              <a:t>canvas</a:t>
            </a:r>
            <a:r>
              <a:rPr kumimoji="0" lang="en-US" sz="2000" b="0" i="0" u="none" strike="noStrike" cap="none" normalizeH="0" baseline="0" dirty="0" smtClean="0">
                <a:ln>
                  <a:noFill/>
                </a:ln>
                <a:solidFill>
                  <a:schemeClr val="tx1"/>
                </a:solidFill>
                <a:effectLst/>
                <a:latin typeface="Consolas" panose="020B0609020204030204" pitchFamily="49" charset="0"/>
              </a:rPr>
              <a:t> </a:t>
            </a:r>
            <a:r>
              <a:rPr kumimoji="0" lang="en-US" sz="2000" b="0" i="0" u="none" strike="noStrike" cap="none" normalizeH="0" baseline="0" dirty="0" smtClean="0">
                <a:ln>
                  <a:noFill/>
                </a:ln>
                <a:solidFill>
                  <a:srgbClr val="687822"/>
                </a:solidFill>
                <a:effectLst/>
                <a:latin typeface="Consolas" panose="020B0609020204030204" pitchFamily="49" charset="0"/>
              </a:rPr>
              <a:t>id</a:t>
            </a:r>
            <a:r>
              <a:rPr kumimoji="0" lang="en-US" sz="2000" b="0" i="0" u="none" strike="noStrike" cap="none" normalizeH="0" baseline="0" dirty="0" smtClean="0">
                <a:ln>
                  <a:noFill/>
                </a:ln>
                <a:solidFill>
                  <a:srgbClr val="666666"/>
                </a:solidFill>
                <a:effectLst/>
                <a:latin typeface="Arial" panose="02080604020202020204" pitchFamily="34" charset="0"/>
              </a:rPr>
              <a:t>=</a:t>
            </a:r>
            <a:r>
              <a:rPr kumimoji="0" lang="en-US" sz="2000" b="0" i="0" u="none" strike="noStrike" cap="none" normalizeH="0" baseline="0" dirty="0" smtClean="0">
                <a:ln>
                  <a:noFill/>
                </a:ln>
                <a:solidFill>
                  <a:srgbClr val="BA2121"/>
                </a:solidFill>
                <a:effectLst/>
                <a:latin typeface="Consolas" panose="020B0609020204030204" pitchFamily="49" charset="0"/>
              </a:rPr>
              <a:t>“first"</a:t>
            </a:r>
            <a:r>
              <a:rPr kumimoji="0" lang="en-US" sz="2000" b="0" i="0" u="none" strike="noStrike" cap="none" normalizeH="0" baseline="0" dirty="0" smtClean="0">
                <a:ln>
                  <a:noFill/>
                </a:ln>
                <a:solidFill>
                  <a:schemeClr val="tx1"/>
                </a:solidFill>
                <a:effectLst/>
                <a:latin typeface="Consolas" panose="020B0609020204030204" pitchFamily="49" charset="0"/>
              </a:rPr>
              <a:t> </a:t>
            </a:r>
            <a:r>
              <a:rPr kumimoji="0" lang="en-US" sz="2000" b="0" i="0" u="none" strike="noStrike" cap="none" normalizeH="0" baseline="0" dirty="0" smtClean="0">
                <a:ln>
                  <a:noFill/>
                </a:ln>
                <a:solidFill>
                  <a:srgbClr val="687822"/>
                </a:solidFill>
                <a:effectLst/>
                <a:latin typeface="Consolas" panose="020B0609020204030204" pitchFamily="49" charset="0"/>
              </a:rPr>
              <a:t>height</a:t>
            </a:r>
            <a:r>
              <a:rPr kumimoji="0" lang="en-US" sz="2000" b="0" i="0" u="none" strike="noStrike" cap="none" normalizeH="0" baseline="0" dirty="0" smtClean="0">
                <a:ln>
                  <a:noFill/>
                </a:ln>
                <a:solidFill>
                  <a:srgbClr val="666666"/>
                </a:solidFill>
                <a:effectLst/>
                <a:latin typeface="Arial" panose="02080604020202020204" pitchFamily="34" charset="0"/>
              </a:rPr>
              <a:t>=</a:t>
            </a:r>
            <a:r>
              <a:rPr kumimoji="0" lang="en-US" sz="2000" b="0" i="0" u="none" strike="noStrike" cap="none" normalizeH="0" baseline="0" dirty="0" smtClean="0">
                <a:ln>
                  <a:noFill/>
                </a:ln>
                <a:solidFill>
                  <a:srgbClr val="BA2121"/>
                </a:solidFill>
                <a:effectLst/>
                <a:latin typeface="Consolas" panose="020B0609020204030204" pitchFamily="49" charset="0"/>
              </a:rPr>
              <a:t>"200"</a:t>
            </a:r>
            <a:r>
              <a:rPr kumimoji="0" lang="en-US" sz="2000" b="0" i="0" u="none" strike="noStrike" cap="none" normalizeH="0" baseline="0" dirty="0" smtClean="0">
                <a:ln>
                  <a:noFill/>
                </a:ln>
                <a:solidFill>
                  <a:schemeClr val="tx1"/>
                </a:solidFill>
                <a:effectLst/>
                <a:latin typeface="Consolas" panose="020B0609020204030204" pitchFamily="49" charset="0"/>
              </a:rPr>
              <a:t> </a:t>
            </a:r>
            <a:r>
              <a:rPr kumimoji="0" lang="en-US" sz="2000" b="0" i="0" u="none" strike="noStrike" cap="none" normalizeH="0" baseline="0" dirty="0" smtClean="0">
                <a:ln>
                  <a:noFill/>
                </a:ln>
                <a:solidFill>
                  <a:srgbClr val="687822"/>
                </a:solidFill>
                <a:effectLst/>
                <a:latin typeface="Consolas" panose="020B0609020204030204" pitchFamily="49" charset="0"/>
              </a:rPr>
              <a:t>width</a:t>
            </a:r>
            <a:r>
              <a:rPr kumimoji="0" lang="en-US" sz="2000" b="0" i="0" u="none" strike="noStrike" cap="none" normalizeH="0" baseline="0" dirty="0" smtClean="0">
                <a:ln>
                  <a:noFill/>
                </a:ln>
                <a:solidFill>
                  <a:srgbClr val="666666"/>
                </a:solidFill>
                <a:effectLst/>
                <a:latin typeface="Arial" panose="02080604020202020204" pitchFamily="34" charset="0"/>
              </a:rPr>
              <a:t>=</a:t>
            </a:r>
            <a:r>
              <a:rPr kumimoji="0" lang="en-US" sz="2000" b="0" i="0" u="none" strike="noStrike" cap="none" normalizeH="0" baseline="0" dirty="0" smtClean="0">
                <a:ln>
                  <a:noFill/>
                </a:ln>
                <a:solidFill>
                  <a:srgbClr val="BA2121"/>
                </a:solidFill>
                <a:effectLst/>
                <a:latin typeface="Consolas" panose="020B0609020204030204" pitchFamily="49" charset="0"/>
              </a:rPr>
              <a:t>"200"</a:t>
            </a:r>
            <a:r>
              <a:rPr kumimoji="0" lang="en-US" sz="2000" b="0" i="0" u="none" strike="noStrike" cap="none" normalizeH="0" baseline="0" dirty="0" smtClean="0">
                <a:ln>
                  <a:noFill/>
                </a:ln>
                <a:solidFill>
                  <a:schemeClr val="tx1"/>
                </a:solidFill>
                <a:effectLst/>
                <a:latin typeface="Consolas" panose="020B0609020204030204" pitchFamily="49" charset="0"/>
              </a:rPr>
              <a:t> </a:t>
            </a:r>
            <a:r>
              <a:rPr kumimoji="0" lang="en-US" sz="2000" b="0" i="0" u="none" strike="noStrike" cap="none" normalizeH="0" baseline="0" dirty="0" smtClean="0">
                <a:ln>
                  <a:noFill/>
                </a:ln>
                <a:solidFill>
                  <a:srgbClr val="687822"/>
                </a:solidFill>
                <a:effectLst/>
                <a:latin typeface="Consolas" panose="020B0609020204030204" pitchFamily="49" charset="0"/>
              </a:rPr>
              <a:t>style</a:t>
            </a:r>
            <a:r>
              <a:rPr kumimoji="0" lang="en-US" sz="2000" b="0" i="0" u="none" strike="noStrike" cap="none" normalizeH="0" baseline="0" dirty="0" smtClean="0">
                <a:ln>
                  <a:noFill/>
                </a:ln>
                <a:solidFill>
                  <a:srgbClr val="666666"/>
                </a:solidFill>
                <a:effectLst/>
                <a:latin typeface="Arial" panose="02080604020202020204" pitchFamily="34" charset="0"/>
              </a:rPr>
              <a:t>=</a:t>
            </a:r>
            <a:r>
              <a:rPr kumimoji="0" lang="en-US" sz="2000" b="0" i="0" u="none" strike="noStrike" cap="none" normalizeH="0" baseline="0" dirty="0" smtClean="0">
                <a:ln>
                  <a:noFill/>
                </a:ln>
                <a:solidFill>
                  <a:srgbClr val="BA2121"/>
                </a:solidFill>
                <a:effectLst/>
                <a:latin typeface="Consolas" panose="020B0609020204030204" pitchFamily="49" charset="0"/>
              </a:rPr>
              <a:t>"border:1px solid black"</a:t>
            </a:r>
            <a:r>
              <a:rPr kumimoji="0" lang="en-US" sz="2000" b="0" i="0" u="none" strike="noStrike" cap="none" normalizeH="0" baseline="0" dirty="0" smtClean="0">
                <a:ln>
                  <a:noFill/>
                </a:ln>
                <a:solidFill>
                  <a:schemeClr val="tx1"/>
                </a:solidFill>
                <a:effectLst/>
                <a:latin typeface="Consolas" panose="020B0609020204030204" pitchFamily="49" charset="0"/>
              </a:rPr>
              <a:t>&gt; </a:t>
            </a:r>
            <a:endParaRPr kumimoji="0" lang="en-US" sz="2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latin typeface="Consolas" panose="020B0609020204030204" pitchFamily="49" charset="0"/>
              </a:rPr>
              <a:t>&lt;/</a:t>
            </a:r>
            <a:r>
              <a:rPr kumimoji="0" lang="en-US" sz="2000" b="1" i="0" u="none" strike="noStrike" cap="none" normalizeH="0" baseline="0" dirty="0" smtClean="0">
                <a:ln>
                  <a:noFill/>
                </a:ln>
                <a:solidFill>
                  <a:srgbClr val="008000"/>
                </a:solidFill>
                <a:effectLst/>
                <a:latin typeface="Consolas" panose="020B0609020204030204" pitchFamily="49" charset="0"/>
              </a:rPr>
              <a:t>canvas</a:t>
            </a:r>
            <a:r>
              <a:rPr kumimoji="0" lang="en-US" sz="2000" b="0" i="0" u="none" strike="noStrike" cap="none" normalizeH="0" baseline="0" dirty="0" smtClean="0">
                <a:ln>
                  <a:noFill/>
                </a:ln>
                <a:solidFill>
                  <a:schemeClr val="tx1"/>
                </a:solidFill>
                <a:effectLst/>
                <a:latin typeface="Consolas" panose="020B0609020204030204" pitchFamily="49" charset="0"/>
              </a:rPr>
              <a:t>&gt; </a:t>
            </a:r>
            <a:endParaRPr kumimoji="0" lang="en-US" sz="2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latin typeface="Consolas" panose="020B0609020204030204" pitchFamily="49" charset="0"/>
              </a:rPr>
              <a:t>&lt;</a:t>
            </a:r>
            <a:r>
              <a:rPr kumimoji="0" lang="en-US" sz="2000" b="1" i="0" u="none" strike="noStrike" cap="none" normalizeH="0" baseline="0" dirty="0" smtClean="0">
                <a:ln>
                  <a:noFill/>
                </a:ln>
                <a:solidFill>
                  <a:srgbClr val="008000"/>
                </a:solidFill>
                <a:effectLst/>
                <a:latin typeface="Consolas" panose="020B0609020204030204" pitchFamily="49" charset="0"/>
              </a:rPr>
              <a:t>script</a:t>
            </a:r>
            <a:r>
              <a:rPr kumimoji="0" lang="en-US" sz="2000" b="0" i="0" u="none" strike="noStrike" cap="none" normalizeH="0" baseline="0" dirty="0" smtClean="0">
                <a:ln>
                  <a:noFill/>
                </a:ln>
                <a:solidFill>
                  <a:schemeClr val="tx1"/>
                </a:solidFill>
                <a:effectLst/>
                <a:latin typeface="Consolas" panose="020B0609020204030204" pitchFamily="49" charset="0"/>
              </a:rPr>
              <a:t>&gt; </a:t>
            </a:r>
            <a:endParaRPr kumimoji="0" lang="en-US" sz="2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1" i="0" u="none" strike="noStrike" cap="none" normalizeH="0" baseline="0" dirty="0" err="1" smtClean="0">
                <a:ln>
                  <a:noFill/>
                </a:ln>
                <a:solidFill>
                  <a:srgbClr val="008000"/>
                </a:solidFill>
                <a:effectLst/>
                <a:latin typeface="Consolas" panose="020B0609020204030204" pitchFamily="49" charset="0"/>
              </a:rPr>
              <a:t>var</a:t>
            </a:r>
            <a:r>
              <a:rPr kumimoji="0" lang="en-US" sz="2000" b="0" i="0" u="none" strike="noStrike" cap="none" normalizeH="0" baseline="0" dirty="0" smtClean="0">
                <a:ln>
                  <a:noFill/>
                </a:ln>
                <a:solidFill>
                  <a:srgbClr val="BBBBBB"/>
                </a:solidFill>
                <a:effectLst/>
                <a:latin typeface="Consolas" panose="020B0609020204030204" pitchFamily="49" charset="0"/>
              </a:rPr>
              <a:t> </a:t>
            </a:r>
            <a:r>
              <a:rPr kumimoji="0" lang="en-US" sz="2000" b="0" i="0" u="none" strike="noStrike" cap="none" normalizeH="0" baseline="0" dirty="0" smtClean="0">
                <a:ln>
                  <a:noFill/>
                </a:ln>
                <a:solidFill>
                  <a:schemeClr val="tx1"/>
                </a:solidFill>
                <a:effectLst/>
                <a:latin typeface="Consolas" panose="020B0609020204030204" pitchFamily="49" charset="0"/>
              </a:rPr>
              <a:t>c</a:t>
            </a:r>
            <a:r>
              <a:rPr kumimoji="0" lang="en-US" sz="2000" b="0" i="0" u="none" strike="noStrike" cap="none" normalizeH="0" baseline="0" dirty="0" smtClean="0">
                <a:ln>
                  <a:noFill/>
                </a:ln>
                <a:solidFill>
                  <a:srgbClr val="BBBBBB"/>
                </a:solidFill>
                <a:effectLst/>
                <a:latin typeface="Consolas" panose="020B0609020204030204" pitchFamily="49" charset="0"/>
              </a:rPr>
              <a:t> </a:t>
            </a:r>
            <a:r>
              <a:rPr kumimoji="0" lang="en-US" sz="2000" b="0" i="0" u="none" strike="noStrike" cap="none" normalizeH="0" baseline="0" dirty="0" smtClean="0">
                <a:ln>
                  <a:noFill/>
                </a:ln>
                <a:solidFill>
                  <a:srgbClr val="666666"/>
                </a:solidFill>
                <a:effectLst/>
                <a:latin typeface="Arial" panose="02080604020202020204" pitchFamily="34" charset="0"/>
              </a:rPr>
              <a:t>= </a:t>
            </a:r>
            <a:r>
              <a:rPr kumimoji="0" lang="en-US" sz="2000" b="0" i="0" u="none" strike="noStrike" cap="none" normalizeH="0" baseline="0" dirty="0" err="1" smtClean="0">
                <a:ln>
                  <a:noFill/>
                </a:ln>
                <a:effectLst/>
                <a:latin typeface="Consolas" panose="020B0609020204030204" pitchFamily="49" charset="0"/>
              </a:rPr>
              <a:t>document</a:t>
            </a:r>
            <a:r>
              <a:rPr kumimoji="0" lang="en-US" sz="2000" b="0" i="0" u="none" strike="noStrike" cap="none" normalizeH="0" baseline="0" dirty="0" err="1" smtClean="0">
                <a:ln>
                  <a:noFill/>
                </a:ln>
                <a:solidFill>
                  <a:schemeClr val="tx1"/>
                </a:solidFill>
                <a:effectLst/>
                <a:latin typeface="Consolas" panose="020B0609020204030204" pitchFamily="49" charset="0"/>
              </a:rPr>
              <a:t>.getElementById</a:t>
            </a:r>
            <a:r>
              <a:rPr kumimoji="0" lang="en-US" sz="2000" b="0" i="0" u="none" strike="noStrike" cap="none" normalizeH="0" baseline="0" dirty="0" smtClean="0">
                <a:ln>
                  <a:noFill/>
                </a:ln>
                <a:solidFill>
                  <a:schemeClr val="tx1"/>
                </a:solidFill>
                <a:effectLst/>
                <a:latin typeface="Consolas" panose="020B0609020204030204" pitchFamily="49" charset="0"/>
              </a:rPr>
              <a:t>(</a:t>
            </a:r>
            <a:r>
              <a:rPr kumimoji="0" lang="en-US" sz="2000" b="0" i="0" u="none" strike="noStrike" cap="none" normalizeH="0" baseline="0" dirty="0" smtClean="0">
                <a:ln>
                  <a:noFill/>
                </a:ln>
                <a:solidFill>
                  <a:srgbClr val="BA2121"/>
                </a:solidFill>
                <a:effectLst/>
                <a:latin typeface="Consolas" panose="020B0609020204030204" pitchFamily="49" charset="0"/>
              </a:rPr>
              <a:t>“first"</a:t>
            </a:r>
            <a:r>
              <a:rPr kumimoji="0" lang="en-US" sz="2000" b="0" i="0" u="none" strike="noStrike" cap="none" normalizeH="0" baseline="0" dirty="0" smtClean="0">
                <a:ln>
                  <a:noFill/>
                </a:ln>
                <a:solidFill>
                  <a:schemeClr val="tx1"/>
                </a:solidFill>
                <a:effectLst/>
                <a:latin typeface="Consolas" panose="020B0609020204030204" pitchFamily="49" charset="0"/>
              </a:rPr>
              <a:t>); </a:t>
            </a:r>
            <a:endParaRPr kumimoji="0" lang="en-US" sz="2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1" i="0" u="none" strike="noStrike" cap="none" normalizeH="0" baseline="0" dirty="0" err="1" smtClean="0">
                <a:ln>
                  <a:noFill/>
                </a:ln>
                <a:solidFill>
                  <a:srgbClr val="008000"/>
                </a:solidFill>
                <a:effectLst/>
                <a:latin typeface="Consolas" panose="020B0609020204030204" pitchFamily="49" charset="0"/>
              </a:rPr>
              <a:t>var</a:t>
            </a:r>
            <a:r>
              <a:rPr kumimoji="0" lang="en-US" sz="2000" b="0" i="0" u="none" strike="noStrike" cap="none" normalizeH="0" baseline="0" dirty="0" smtClean="0">
                <a:ln>
                  <a:noFill/>
                </a:ln>
                <a:solidFill>
                  <a:srgbClr val="BBBBBB"/>
                </a:solidFill>
                <a:effectLst/>
                <a:latin typeface="Consolas" panose="020B0609020204030204" pitchFamily="49" charset="0"/>
              </a:rPr>
              <a:t> </a:t>
            </a:r>
            <a:r>
              <a:rPr kumimoji="0" lang="en-US" sz="2000" b="0" i="0" u="none" strike="noStrike" cap="none" normalizeH="0" baseline="0" dirty="0" smtClean="0">
                <a:ln>
                  <a:noFill/>
                </a:ln>
                <a:solidFill>
                  <a:schemeClr val="tx1"/>
                </a:solidFill>
                <a:effectLst/>
                <a:latin typeface="Consolas" panose="020B0609020204030204" pitchFamily="49" charset="0"/>
              </a:rPr>
              <a:t>cx</a:t>
            </a:r>
            <a:r>
              <a:rPr kumimoji="0" lang="en-US" sz="2000" b="0" i="0" u="none" strike="noStrike" cap="none" normalizeH="0" baseline="0" dirty="0" smtClean="0">
                <a:ln>
                  <a:noFill/>
                </a:ln>
                <a:solidFill>
                  <a:srgbClr val="BBBBBB"/>
                </a:solidFill>
                <a:effectLst/>
                <a:latin typeface="Consolas" panose="020B0609020204030204" pitchFamily="49" charset="0"/>
              </a:rPr>
              <a:t> </a:t>
            </a:r>
            <a:r>
              <a:rPr kumimoji="0" lang="en-US" sz="2000" b="0" i="0" u="none" strike="noStrike" cap="none" normalizeH="0" baseline="0" dirty="0" smtClean="0">
                <a:ln>
                  <a:noFill/>
                </a:ln>
                <a:solidFill>
                  <a:srgbClr val="666666"/>
                </a:solidFill>
                <a:effectLst/>
                <a:latin typeface="Arial" panose="02080604020202020204" pitchFamily="34" charset="0"/>
              </a:rPr>
              <a:t>=</a:t>
            </a:r>
            <a:r>
              <a:rPr kumimoji="0" lang="en-US" sz="2000" b="0" i="0" u="none" strike="noStrike" cap="none" normalizeH="0" baseline="0" dirty="0" smtClean="0">
                <a:ln>
                  <a:noFill/>
                </a:ln>
                <a:solidFill>
                  <a:srgbClr val="BBBBBB"/>
                </a:solidFill>
                <a:effectLst/>
                <a:latin typeface="Consolas" panose="020B0609020204030204" pitchFamily="49" charset="0"/>
              </a:rPr>
              <a:t> </a:t>
            </a:r>
            <a:r>
              <a:rPr kumimoji="0" lang="en-US" sz="2000" b="0" i="0" u="none" strike="noStrike" cap="none" normalizeH="0" baseline="0" dirty="0" err="1" smtClean="0">
                <a:ln>
                  <a:noFill/>
                </a:ln>
                <a:solidFill>
                  <a:schemeClr val="tx1"/>
                </a:solidFill>
                <a:effectLst/>
                <a:latin typeface="Consolas" panose="020B0609020204030204" pitchFamily="49" charset="0"/>
              </a:rPr>
              <a:t>c.getContext</a:t>
            </a:r>
            <a:r>
              <a:rPr kumimoji="0" lang="en-US" sz="2000" b="0" i="0" u="none" strike="noStrike" cap="none" normalizeH="0" baseline="0" dirty="0" smtClean="0">
                <a:ln>
                  <a:noFill/>
                </a:ln>
                <a:solidFill>
                  <a:schemeClr val="tx1"/>
                </a:solidFill>
                <a:effectLst/>
                <a:latin typeface="Consolas" panose="020B0609020204030204" pitchFamily="49" charset="0"/>
              </a:rPr>
              <a:t>(</a:t>
            </a:r>
            <a:r>
              <a:rPr kumimoji="0" lang="en-US" sz="2000" b="0" i="0" u="none" strike="noStrike" cap="none" normalizeH="0" baseline="0" dirty="0" smtClean="0">
                <a:ln>
                  <a:noFill/>
                </a:ln>
                <a:solidFill>
                  <a:srgbClr val="BA2121"/>
                </a:solidFill>
                <a:effectLst/>
                <a:latin typeface="Consolas" panose="020B0609020204030204" pitchFamily="49" charset="0"/>
              </a:rPr>
              <a:t>"2d"</a:t>
            </a:r>
            <a:r>
              <a:rPr kumimoji="0" lang="en-US" sz="2000" b="0" i="0" u="none" strike="noStrike" cap="none" normalizeH="0" baseline="0" dirty="0" smtClean="0">
                <a:ln>
                  <a:noFill/>
                </a:ln>
                <a:solidFill>
                  <a:schemeClr val="tx1"/>
                </a:solidFill>
                <a:effectLst/>
                <a:latin typeface="Consolas" panose="020B0609020204030204" pitchFamily="49" charset="0"/>
              </a:rPr>
              <a:t>);</a:t>
            </a:r>
            <a:endParaRPr kumimoji="0" lang="en-US" sz="2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err="1" smtClean="0">
                <a:ln>
                  <a:noFill/>
                </a:ln>
                <a:solidFill>
                  <a:schemeClr val="tx1"/>
                </a:solidFill>
                <a:effectLst/>
                <a:latin typeface="Consolas" panose="020B0609020204030204" pitchFamily="49" charset="0"/>
              </a:rPr>
              <a:t>cx.beginPath</a:t>
            </a:r>
            <a:r>
              <a:rPr kumimoji="0" lang="en-US" sz="2000" b="0" i="0" u="none" strike="noStrike" cap="none" normalizeH="0" baseline="0" dirty="0" smtClean="0">
                <a:ln>
                  <a:noFill/>
                </a:ln>
                <a:solidFill>
                  <a:schemeClr val="tx1"/>
                </a:solidFill>
                <a:effectLst/>
                <a:latin typeface="Consolas" panose="020B0609020204030204" pitchFamily="49" charset="0"/>
              </a:rPr>
              <a:t>(); </a:t>
            </a:r>
            <a:endParaRPr kumimoji="0" lang="en-US" sz="2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latin typeface="Consolas" panose="020B0609020204030204" pitchFamily="49" charset="0"/>
              </a:rPr>
              <a:t>cx.arc(</a:t>
            </a:r>
            <a:r>
              <a:rPr kumimoji="0" lang="en-US" sz="2000" b="0" i="0" u="none" strike="noStrike" cap="none" normalizeH="0" baseline="0" dirty="0" smtClean="0">
                <a:ln>
                  <a:noFill/>
                </a:ln>
                <a:solidFill>
                  <a:srgbClr val="666666"/>
                </a:solidFill>
                <a:effectLst/>
                <a:latin typeface="Consolas" panose="020B0609020204030204" pitchFamily="49" charset="0"/>
              </a:rPr>
              <a:t>100</a:t>
            </a:r>
            <a:r>
              <a:rPr kumimoji="0" lang="en-US" sz="2000" b="0" i="0" u="none" strike="noStrike" cap="none" normalizeH="0" baseline="0" dirty="0" smtClean="0">
                <a:ln>
                  <a:noFill/>
                </a:ln>
                <a:solidFill>
                  <a:schemeClr val="tx1"/>
                </a:solidFill>
                <a:effectLst/>
                <a:latin typeface="Consolas" panose="020B0609020204030204" pitchFamily="49" charset="0"/>
              </a:rPr>
              <a:t>,</a:t>
            </a:r>
            <a:r>
              <a:rPr kumimoji="0" lang="en-US" sz="2000" b="0" i="0" u="none" strike="noStrike" cap="none" normalizeH="0" baseline="0" dirty="0" smtClean="0">
                <a:ln>
                  <a:noFill/>
                </a:ln>
                <a:solidFill>
                  <a:srgbClr val="BBBBBB"/>
                </a:solidFill>
                <a:effectLst/>
                <a:latin typeface="Consolas" panose="020B0609020204030204" pitchFamily="49" charset="0"/>
              </a:rPr>
              <a:t> </a:t>
            </a:r>
            <a:r>
              <a:rPr kumimoji="0" lang="en-US" sz="2000" b="0" i="0" u="none" strike="noStrike" cap="none" normalizeH="0" baseline="0" dirty="0" smtClean="0">
                <a:ln>
                  <a:noFill/>
                </a:ln>
                <a:solidFill>
                  <a:srgbClr val="666666"/>
                </a:solidFill>
                <a:effectLst/>
                <a:latin typeface="Consolas" panose="020B0609020204030204" pitchFamily="49" charset="0"/>
              </a:rPr>
              <a:t>100</a:t>
            </a:r>
            <a:r>
              <a:rPr kumimoji="0" lang="en-US" sz="2000" b="0" i="0" u="none" strike="noStrike" cap="none" normalizeH="0" baseline="0" dirty="0" smtClean="0">
                <a:ln>
                  <a:noFill/>
                </a:ln>
                <a:solidFill>
                  <a:schemeClr val="tx1"/>
                </a:solidFill>
                <a:effectLst/>
                <a:latin typeface="Consolas" panose="020B0609020204030204" pitchFamily="49" charset="0"/>
              </a:rPr>
              <a:t>,</a:t>
            </a:r>
            <a:r>
              <a:rPr kumimoji="0" lang="en-US" sz="2000" b="0" i="0" u="none" strike="noStrike" cap="none" normalizeH="0" baseline="0" dirty="0" smtClean="0">
                <a:ln>
                  <a:noFill/>
                </a:ln>
                <a:solidFill>
                  <a:srgbClr val="BBBBBB"/>
                </a:solidFill>
                <a:effectLst/>
                <a:latin typeface="Consolas" panose="020B0609020204030204" pitchFamily="49" charset="0"/>
              </a:rPr>
              <a:t> </a:t>
            </a:r>
            <a:r>
              <a:rPr kumimoji="0" lang="en-US" sz="2000" b="0" i="0" u="none" strike="noStrike" cap="none" normalizeH="0" baseline="0" dirty="0" smtClean="0">
                <a:ln>
                  <a:noFill/>
                </a:ln>
                <a:solidFill>
                  <a:srgbClr val="666666"/>
                </a:solidFill>
                <a:effectLst/>
                <a:latin typeface="Consolas" panose="020B0609020204030204" pitchFamily="49" charset="0"/>
              </a:rPr>
              <a:t>90</a:t>
            </a:r>
            <a:r>
              <a:rPr kumimoji="0" lang="en-US" sz="2000" b="0" i="0" u="none" strike="noStrike" cap="none" normalizeH="0" baseline="0" dirty="0" smtClean="0">
                <a:ln>
                  <a:noFill/>
                </a:ln>
                <a:solidFill>
                  <a:schemeClr val="tx1"/>
                </a:solidFill>
                <a:effectLst/>
                <a:latin typeface="Consolas" panose="020B0609020204030204" pitchFamily="49" charset="0"/>
              </a:rPr>
              <a:t>,</a:t>
            </a:r>
            <a:r>
              <a:rPr kumimoji="0" lang="en-US" sz="2000" b="0" i="0" u="none" strike="noStrike" cap="none" normalizeH="0" baseline="0" dirty="0" smtClean="0">
                <a:ln>
                  <a:noFill/>
                </a:ln>
                <a:solidFill>
                  <a:srgbClr val="BBBBBB"/>
                </a:solidFill>
                <a:effectLst/>
                <a:latin typeface="Consolas" panose="020B0609020204030204" pitchFamily="49" charset="0"/>
              </a:rPr>
              <a:t> </a:t>
            </a:r>
            <a:r>
              <a:rPr kumimoji="0" lang="en-US" sz="2000" b="0" i="0" u="none" strike="noStrike" cap="none" normalizeH="0" baseline="0" dirty="0" smtClean="0">
                <a:ln>
                  <a:noFill/>
                </a:ln>
                <a:solidFill>
                  <a:srgbClr val="666666"/>
                </a:solidFill>
                <a:effectLst/>
                <a:latin typeface="Consolas" panose="020B0609020204030204" pitchFamily="49" charset="0"/>
              </a:rPr>
              <a:t>0</a:t>
            </a:r>
            <a:r>
              <a:rPr kumimoji="0" lang="en-US" sz="2000" b="0" i="0" u="none" strike="noStrike" cap="none" normalizeH="0" baseline="0" dirty="0" smtClean="0">
                <a:ln>
                  <a:noFill/>
                </a:ln>
                <a:solidFill>
                  <a:schemeClr val="tx1"/>
                </a:solidFill>
                <a:effectLst/>
                <a:latin typeface="Consolas" panose="020B0609020204030204" pitchFamily="49" charset="0"/>
              </a:rPr>
              <a:t>,</a:t>
            </a:r>
            <a:r>
              <a:rPr kumimoji="0" lang="en-US" sz="2000" b="0" i="0" u="none" strike="noStrike" cap="none" normalizeH="0" baseline="0" dirty="0" smtClean="0">
                <a:ln>
                  <a:noFill/>
                </a:ln>
                <a:solidFill>
                  <a:srgbClr val="BBBBBB"/>
                </a:solidFill>
                <a:effectLst/>
                <a:latin typeface="Consolas" panose="020B0609020204030204" pitchFamily="49" charset="0"/>
              </a:rPr>
              <a:t> </a:t>
            </a:r>
            <a:r>
              <a:rPr kumimoji="0" lang="en-US" sz="2000" b="0" i="0" u="none" strike="noStrike" cap="none" normalizeH="0" baseline="0" dirty="0" smtClean="0">
                <a:ln>
                  <a:noFill/>
                </a:ln>
                <a:solidFill>
                  <a:srgbClr val="666666"/>
                </a:solidFill>
                <a:effectLst/>
                <a:latin typeface="Consolas" panose="020B0609020204030204" pitchFamily="49" charset="0"/>
              </a:rPr>
              <a:t>2</a:t>
            </a:r>
            <a:r>
              <a:rPr kumimoji="0" lang="en-US" sz="2000" b="0" i="0" u="none" strike="noStrike" cap="none" normalizeH="0" baseline="0" dirty="0" smtClean="0">
                <a:ln>
                  <a:noFill/>
                </a:ln>
                <a:solidFill>
                  <a:srgbClr val="BBBBBB"/>
                </a:solidFill>
                <a:effectLst/>
                <a:latin typeface="Consolas" panose="020B0609020204030204" pitchFamily="49" charset="0"/>
              </a:rPr>
              <a:t> </a:t>
            </a:r>
            <a:r>
              <a:rPr kumimoji="0" lang="en-US" sz="2000" b="0" i="0" u="none" strike="noStrike" cap="none" normalizeH="0" baseline="0" dirty="0" smtClean="0">
                <a:ln>
                  <a:noFill/>
                </a:ln>
                <a:solidFill>
                  <a:srgbClr val="666666"/>
                </a:solidFill>
                <a:effectLst/>
                <a:latin typeface="Arial" panose="02080604020202020204" pitchFamily="34" charset="0"/>
              </a:rPr>
              <a:t>*</a:t>
            </a:r>
            <a:r>
              <a:rPr kumimoji="0" lang="en-US" sz="2000" b="0" i="0" u="none" strike="noStrike" cap="none" normalizeH="0" baseline="0" dirty="0" smtClean="0">
                <a:ln>
                  <a:noFill/>
                </a:ln>
                <a:solidFill>
                  <a:srgbClr val="BBBBBB"/>
                </a:solidFill>
                <a:effectLst/>
                <a:latin typeface="Consolas" panose="020B0609020204030204" pitchFamily="49" charset="0"/>
              </a:rPr>
              <a:t> </a:t>
            </a:r>
            <a:r>
              <a:rPr lang="en-US" sz="2000" dirty="0" err="1" smtClean="0">
                <a:solidFill>
                  <a:srgbClr val="008000"/>
                </a:solidFill>
                <a:latin typeface="Arial" panose="02080604020202020204" pitchFamily="34" charset="0"/>
              </a:rPr>
              <a:t>Math</a:t>
            </a:r>
            <a:r>
              <a:rPr kumimoji="0" lang="en-US" sz="2000" b="0" i="0" u="none" strike="noStrike" cap="none" normalizeH="0" baseline="0" dirty="0" err="1" smtClean="0">
                <a:ln>
                  <a:noFill/>
                </a:ln>
                <a:solidFill>
                  <a:schemeClr val="tx1"/>
                </a:solidFill>
                <a:effectLst/>
                <a:latin typeface="Consolas" panose="020B0609020204030204" pitchFamily="49" charset="0"/>
              </a:rPr>
              <a:t>.PI</a:t>
            </a:r>
            <a:r>
              <a:rPr kumimoji="0" lang="en-US" sz="2000" b="0" i="0" u="none" strike="noStrike" cap="none" normalizeH="0" baseline="0" dirty="0" smtClean="0">
                <a:ln>
                  <a:noFill/>
                </a:ln>
                <a:solidFill>
                  <a:schemeClr val="tx1"/>
                </a:solidFill>
                <a:effectLst/>
                <a:latin typeface="Consolas" panose="020B0609020204030204" pitchFamily="49" charset="0"/>
              </a:rPr>
              <a:t>); </a:t>
            </a:r>
            <a:endParaRPr kumimoji="0" lang="en-US" sz="2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err="1" smtClean="0">
                <a:ln>
                  <a:noFill/>
                </a:ln>
                <a:solidFill>
                  <a:schemeClr val="tx1"/>
                </a:solidFill>
                <a:effectLst/>
                <a:latin typeface="Consolas" panose="020B0609020204030204" pitchFamily="49" charset="0"/>
              </a:rPr>
              <a:t>cx.stroke</a:t>
            </a:r>
            <a:r>
              <a:rPr kumimoji="0" lang="en-US" sz="2000" b="0" i="0" u="none" strike="noStrike" cap="none" normalizeH="0" baseline="0" dirty="0" smtClean="0">
                <a:ln>
                  <a:noFill/>
                </a:ln>
                <a:solidFill>
                  <a:schemeClr val="tx1"/>
                </a:solidFill>
                <a:effectLst/>
                <a:latin typeface="Consolas" panose="020B0609020204030204" pitchFamily="49" charset="0"/>
              </a:rPr>
              <a:t>(); </a:t>
            </a:r>
            <a:endParaRPr kumimoji="0" lang="en-US" sz="2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latin typeface="Consolas" panose="020B0609020204030204" pitchFamily="49" charset="0"/>
              </a:rPr>
              <a:t>&lt;/</a:t>
            </a:r>
            <a:r>
              <a:rPr kumimoji="0" lang="en-US" sz="2000" b="1" i="0" u="none" strike="noStrike" cap="none" normalizeH="0" baseline="0" dirty="0" smtClean="0">
                <a:ln>
                  <a:noFill/>
                </a:ln>
                <a:solidFill>
                  <a:srgbClr val="008000"/>
                </a:solidFill>
                <a:effectLst/>
                <a:latin typeface="Consolas" panose="020B0609020204030204" pitchFamily="49" charset="0"/>
              </a:rPr>
              <a:t>script</a:t>
            </a:r>
            <a:r>
              <a:rPr kumimoji="0" lang="en-US" sz="2000" b="0" i="0" u="none" strike="noStrike" cap="none" normalizeH="0" baseline="0" dirty="0" smtClean="0">
                <a:ln>
                  <a:noFill/>
                </a:ln>
                <a:solidFill>
                  <a:schemeClr val="tx1"/>
                </a:solidFill>
                <a:effectLst/>
                <a:latin typeface="Consolas" panose="020B0609020204030204" pitchFamily="49" charset="0"/>
              </a:rPr>
              <a:t>&gt; </a:t>
            </a:r>
            <a:endParaRPr kumimoji="0" lang="en-US" sz="2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latin typeface="Consolas" panose="020B0609020204030204" pitchFamily="49" charset="0"/>
              </a:rPr>
              <a:t>&lt;/</a:t>
            </a:r>
            <a:r>
              <a:rPr kumimoji="0" lang="en-US" sz="2000" b="1" i="0" u="none" strike="noStrike" cap="none" normalizeH="0" baseline="0" dirty="0" smtClean="0">
                <a:ln>
                  <a:noFill/>
                </a:ln>
                <a:solidFill>
                  <a:srgbClr val="008000"/>
                </a:solidFill>
                <a:effectLst/>
                <a:latin typeface="Consolas" panose="020B0609020204030204" pitchFamily="49" charset="0"/>
              </a:rPr>
              <a:t>body</a:t>
            </a:r>
            <a:r>
              <a:rPr kumimoji="0" lang="en-US" sz="2000" b="0" i="0" u="none" strike="noStrike" cap="none" normalizeH="0" baseline="0" dirty="0" smtClean="0">
                <a:ln>
                  <a:noFill/>
                </a:ln>
                <a:solidFill>
                  <a:schemeClr val="tx1"/>
                </a:solidFill>
                <a:effectLst/>
                <a:latin typeface="Consolas" panose="020B0609020204030204" pitchFamily="49" charset="0"/>
              </a:rPr>
              <a:t>&gt; </a:t>
            </a:r>
            <a:endParaRPr kumimoji="0" lang="en-US" sz="2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latin typeface="Consolas" panose="020B0609020204030204" pitchFamily="49" charset="0"/>
              </a:rPr>
              <a:t>&lt;/</a:t>
            </a:r>
            <a:r>
              <a:rPr kumimoji="0" lang="en-US" sz="2000" b="1" i="0" u="none" strike="noStrike" cap="none" normalizeH="0" baseline="0" dirty="0" smtClean="0">
                <a:ln>
                  <a:noFill/>
                </a:ln>
                <a:solidFill>
                  <a:srgbClr val="008000"/>
                </a:solidFill>
                <a:effectLst/>
                <a:latin typeface="Consolas" panose="020B0609020204030204" pitchFamily="49" charset="0"/>
              </a:rPr>
              <a:t>html</a:t>
            </a:r>
            <a:r>
              <a:rPr kumimoji="0" lang="en-US" sz="2000" b="0" i="0" u="none" strike="noStrike" cap="none" normalizeH="0" baseline="0" dirty="0" smtClean="0">
                <a:ln>
                  <a:noFill/>
                </a:ln>
                <a:solidFill>
                  <a:schemeClr val="tx1"/>
                </a:solidFill>
                <a:effectLst/>
                <a:latin typeface="Consolas" panose="020B0609020204030204" pitchFamily="49" charset="0"/>
              </a:rPr>
              <a:t>&gt;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80604020202020204" pitchFamily="34" charset="0"/>
            </a:endParaRPr>
          </a:p>
        </p:txBody>
      </p:sp>
      <p:pic>
        <p:nvPicPr>
          <p:cNvPr id="4" name="Picture 3"/>
          <p:cNvPicPr>
            <a:picLocks noChangeAspect="1"/>
          </p:cNvPicPr>
          <p:nvPr/>
        </p:nvPicPr>
        <p:blipFill>
          <a:blip r:embed="rId1"/>
          <a:stretch>
            <a:fillRect/>
          </a:stretch>
        </p:blipFill>
        <p:spPr>
          <a:xfrm>
            <a:off x="9453626" y="4707533"/>
            <a:ext cx="2057687" cy="2000529"/>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808" y="157875"/>
            <a:ext cx="11542643" cy="646331"/>
          </a:xfrm>
          <a:prstGeom prst="rect">
            <a:avLst/>
          </a:prstGeom>
        </p:spPr>
        <p:txBody>
          <a:bodyPr wrap="square" numCol="1">
            <a:spAutoFit/>
          </a:bodyPr>
          <a:lstStyle/>
          <a:p>
            <a:r>
              <a:rPr lang="en-US" b="0" i="0" dirty="0" smtClean="0">
                <a:solidFill>
                  <a:srgbClr val="273239"/>
                </a:solidFill>
                <a:effectLst/>
                <a:latin typeface="Nunito"/>
              </a:rPr>
              <a:t>Create a 200×200 canvas with ID “second” displays a radial gradient that transitions from red to green, filling the entire canvas using HTML5 Canvas.</a:t>
            </a:r>
            <a:endParaRPr lang="en-IN" altLang="en-IN" dirty="0"/>
          </a:p>
        </p:txBody>
      </p:sp>
      <p:sp>
        <p:nvSpPr>
          <p:cNvPr id="3" name="Rectangle 1"/>
          <p:cNvSpPr>
            <a:spLocks noChangeArrowheads="1"/>
          </p:cNvSpPr>
          <p:nvPr/>
        </p:nvSpPr>
        <p:spPr>
          <a:xfrm>
            <a:off x="477077" y="1044550"/>
            <a:ext cx="8401880" cy="470898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smtClean="0">
                <a:ln>
                  <a:noFill/>
                </a:ln>
                <a:solidFill>
                  <a:srgbClr val="9C6500"/>
                </a:solidFill>
                <a:effectLst/>
                <a:latin typeface="Consolas" panose="020B0609020204030204" pitchFamily="49" charset="0"/>
              </a:rPr>
              <a:t>&lt;!DOCTYPE html&gt;</a:t>
            </a:r>
            <a:r>
              <a:rPr kumimoji="0" lang="en-US" b="0" i="0" u="none" strike="noStrike" cap="none" normalizeH="0" baseline="0" dirty="0" smtClean="0">
                <a:ln>
                  <a:noFill/>
                </a:ln>
                <a:solidFill>
                  <a:schemeClr val="tx1"/>
                </a:solidFill>
                <a:effectLst/>
                <a:latin typeface="Consolas" panose="020B0609020204030204" pitchFamily="49" charset="0"/>
              </a:rPr>
              <a:t> </a:t>
            </a:r>
            <a:endParaRPr kumimoji="0" lang="en-US"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smtClean="0">
                <a:ln>
                  <a:noFill/>
                </a:ln>
                <a:solidFill>
                  <a:schemeClr val="tx1"/>
                </a:solidFill>
                <a:effectLst/>
                <a:latin typeface="Consolas" panose="020B0609020204030204" pitchFamily="49" charset="0"/>
              </a:rPr>
              <a:t>&lt;</a:t>
            </a:r>
            <a:r>
              <a:rPr kumimoji="0" lang="en-US" b="1" i="0" u="none" strike="noStrike" cap="none" normalizeH="0" baseline="0" dirty="0" smtClean="0">
                <a:ln>
                  <a:noFill/>
                </a:ln>
                <a:solidFill>
                  <a:srgbClr val="008000"/>
                </a:solidFill>
                <a:effectLst/>
                <a:latin typeface="Consolas" panose="020B0609020204030204" pitchFamily="49" charset="0"/>
              </a:rPr>
              <a:t>html</a:t>
            </a:r>
            <a:r>
              <a:rPr kumimoji="0" lang="en-US" b="0" i="0" u="none" strike="noStrike" cap="none" normalizeH="0" baseline="0" dirty="0" smtClean="0">
                <a:ln>
                  <a:noFill/>
                </a:ln>
                <a:solidFill>
                  <a:schemeClr val="tx1"/>
                </a:solidFill>
                <a:effectLst/>
                <a:latin typeface="Consolas" panose="020B0609020204030204" pitchFamily="49" charset="0"/>
              </a:rPr>
              <a:t>&gt; </a:t>
            </a:r>
            <a:endParaRPr kumimoji="0" lang="en-US"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smtClean="0">
                <a:ln>
                  <a:noFill/>
                </a:ln>
                <a:solidFill>
                  <a:schemeClr val="tx1"/>
                </a:solidFill>
                <a:effectLst/>
                <a:latin typeface="Consolas" panose="020B0609020204030204" pitchFamily="49" charset="0"/>
              </a:rPr>
              <a:t>&lt;</a:t>
            </a:r>
            <a:r>
              <a:rPr kumimoji="0" lang="en-US" b="1" i="0" u="none" strike="noStrike" cap="none" normalizeH="0" baseline="0" dirty="0" smtClean="0">
                <a:ln>
                  <a:noFill/>
                </a:ln>
                <a:solidFill>
                  <a:srgbClr val="008000"/>
                </a:solidFill>
                <a:effectLst/>
                <a:latin typeface="Consolas" panose="020B0609020204030204" pitchFamily="49" charset="0"/>
              </a:rPr>
              <a:t>body</a:t>
            </a:r>
            <a:r>
              <a:rPr kumimoji="0" lang="en-US" b="0" i="0" u="none" strike="noStrike" cap="none" normalizeH="0" baseline="0" dirty="0" smtClean="0">
                <a:ln>
                  <a:noFill/>
                </a:ln>
                <a:solidFill>
                  <a:schemeClr val="tx1"/>
                </a:solidFill>
                <a:effectLst/>
                <a:latin typeface="Consolas" panose="020B0609020204030204" pitchFamily="49" charset="0"/>
              </a:rPr>
              <a:t>&gt; </a:t>
            </a:r>
            <a:endParaRPr kumimoji="0" lang="en-US"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smtClean="0">
                <a:ln>
                  <a:noFill/>
                </a:ln>
                <a:solidFill>
                  <a:schemeClr val="tx1"/>
                </a:solidFill>
                <a:effectLst/>
                <a:latin typeface="Consolas" panose="020B0609020204030204" pitchFamily="49" charset="0"/>
              </a:rPr>
              <a:t>&lt;</a:t>
            </a:r>
            <a:r>
              <a:rPr kumimoji="0" lang="en-US" b="1" i="0" u="none" strike="noStrike" cap="none" normalizeH="0" baseline="0" dirty="0" smtClean="0">
                <a:ln>
                  <a:noFill/>
                </a:ln>
                <a:solidFill>
                  <a:srgbClr val="008000"/>
                </a:solidFill>
                <a:effectLst/>
                <a:latin typeface="Consolas" panose="020B0609020204030204" pitchFamily="49" charset="0"/>
              </a:rPr>
              <a:t>canvas</a:t>
            </a:r>
            <a:r>
              <a:rPr kumimoji="0" lang="en-US" b="0" i="0" u="none" strike="noStrike" cap="none" normalizeH="0" baseline="0" dirty="0" smtClean="0">
                <a:ln>
                  <a:noFill/>
                </a:ln>
                <a:solidFill>
                  <a:schemeClr val="tx1"/>
                </a:solidFill>
                <a:effectLst/>
                <a:latin typeface="Consolas" panose="020B0609020204030204" pitchFamily="49" charset="0"/>
              </a:rPr>
              <a:t> </a:t>
            </a:r>
            <a:r>
              <a:rPr kumimoji="0" lang="en-US" b="0" i="0" u="none" strike="noStrike" cap="none" normalizeH="0" baseline="0" dirty="0" smtClean="0">
                <a:ln>
                  <a:noFill/>
                </a:ln>
                <a:solidFill>
                  <a:srgbClr val="687822"/>
                </a:solidFill>
                <a:effectLst/>
                <a:latin typeface="Consolas" panose="020B0609020204030204" pitchFamily="49" charset="0"/>
              </a:rPr>
              <a:t>id</a:t>
            </a:r>
            <a:r>
              <a:rPr kumimoji="0" lang="en-US" b="0" i="0" u="none" strike="noStrike" cap="none" normalizeH="0" baseline="0" dirty="0" smtClean="0">
                <a:ln>
                  <a:noFill/>
                </a:ln>
                <a:solidFill>
                  <a:srgbClr val="666666"/>
                </a:solidFill>
                <a:effectLst/>
                <a:latin typeface="Arial" panose="02080604020202020204" pitchFamily="34" charset="0"/>
              </a:rPr>
              <a:t>=</a:t>
            </a:r>
            <a:r>
              <a:rPr kumimoji="0" lang="en-US" b="0" i="0" u="none" strike="noStrike" cap="none" normalizeH="0" baseline="0" dirty="0" smtClean="0">
                <a:ln>
                  <a:noFill/>
                </a:ln>
                <a:solidFill>
                  <a:srgbClr val="BA2121"/>
                </a:solidFill>
                <a:effectLst/>
                <a:latin typeface="Consolas" panose="020B0609020204030204" pitchFamily="49" charset="0"/>
              </a:rPr>
              <a:t>“second"</a:t>
            </a:r>
            <a:r>
              <a:rPr kumimoji="0" lang="en-US" b="0" i="0" u="none" strike="noStrike" cap="none" normalizeH="0" baseline="0" dirty="0" smtClean="0">
                <a:ln>
                  <a:noFill/>
                </a:ln>
                <a:solidFill>
                  <a:schemeClr val="tx1"/>
                </a:solidFill>
                <a:effectLst/>
                <a:latin typeface="Consolas" panose="020B0609020204030204" pitchFamily="49" charset="0"/>
              </a:rPr>
              <a:t> </a:t>
            </a:r>
            <a:r>
              <a:rPr kumimoji="0" lang="en-US" b="0" i="0" u="none" strike="noStrike" cap="none" normalizeH="0" baseline="0" dirty="0" smtClean="0">
                <a:ln>
                  <a:noFill/>
                </a:ln>
                <a:solidFill>
                  <a:srgbClr val="687822"/>
                </a:solidFill>
                <a:effectLst/>
                <a:latin typeface="Consolas" panose="020B0609020204030204" pitchFamily="49" charset="0"/>
              </a:rPr>
              <a:t>width</a:t>
            </a:r>
            <a:r>
              <a:rPr kumimoji="0" lang="en-US" b="0" i="0" u="none" strike="noStrike" cap="none" normalizeH="0" baseline="0" dirty="0" smtClean="0">
                <a:ln>
                  <a:noFill/>
                </a:ln>
                <a:solidFill>
                  <a:srgbClr val="666666"/>
                </a:solidFill>
                <a:effectLst/>
                <a:latin typeface="Arial" panose="02080604020202020204" pitchFamily="34" charset="0"/>
              </a:rPr>
              <a:t>=</a:t>
            </a:r>
            <a:r>
              <a:rPr kumimoji="0" lang="en-US" b="0" i="0" u="none" strike="noStrike" cap="none" normalizeH="0" baseline="0" dirty="0" smtClean="0">
                <a:ln>
                  <a:noFill/>
                </a:ln>
                <a:solidFill>
                  <a:srgbClr val="BA2121"/>
                </a:solidFill>
                <a:effectLst/>
                <a:latin typeface="Consolas" panose="020B0609020204030204" pitchFamily="49" charset="0"/>
              </a:rPr>
              <a:t>"200"</a:t>
            </a:r>
            <a:r>
              <a:rPr kumimoji="0" lang="en-US" b="0" i="0" u="none" strike="noStrike" cap="none" normalizeH="0" baseline="0" dirty="0" smtClean="0">
                <a:ln>
                  <a:noFill/>
                </a:ln>
                <a:solidFill>
                  <a:schemeClr val="tx1"/>
                </a:solidFill>
                <a:effectLst/>
                <a:latin typeface="Consolas" panose="020B0609020204030204" pitchFamily="49" charset="0"/>
              </a:rPr>
              <a:t> </a:t>
            </a:r>
            <a:r>
              <a:rPr kumimoji="0" lang="en-US" b="0" i="0" u="none" strike="noStrike" cap="none" normalizeH="0" baseline="0" dirty="0" smtClean="0">
                <a:ln>
                  <a:noFill/>
                </a:ln>
                <a:solidFill>
                  <a:srgbClr val="687822"/>
                </a:solidFill>
                <a:effectLst/>
                <a:latin typeface="Consolas" panose="020B0609020204030204" pitchFamily="49" charset="0"/>
              </a:rPr>
              <a:t>height</a:t>
            </a:r>
            <a:r>
              <a:rPr kumimoji="0" lang="en-US" b="0" i="0" u="none" strike="noStrike" cap="none" normalizeH="0" baseline="0" dirty="0" smtClean="0">
                <a:ln>
                  <a:noFill/>
                </a:ln>
                <a:solidFill>
                  <a:srgbClr val="666666"/>
                </a:solidFill>
                <a:effectLst/>
                <a:latin typeface="Arial" panose="02080604020202020204" pitchFamily="34" charset="0"/>
              </a:rPr>
              <a:t>=</a:t>
            </a:r>
            <a:r>
              <a:rPr kumimoji="0" lang="en-US" b="0" i="0" u="none" strike="noStrike" cap="none" normalizeH="0" baseline="0" dirty="0" smtClean="0">
                <a:ln>
                  <a:noFill/>
                </a:ln>
                <a:solidFill>
                  <a:srgbClr val="BA2121"/>
                </a:solidFill>
                <a:effectLst/>
                <a:latin typeface="Consolas" panose="020B0609020204030204" pitchFamily="49" charset="0"/>
              </a:rPr>
              <a:t>"200"</a:t>
            </a:r>
            <a:r>
              <a:rPr kumimoji="0" lang="en-US" b="0" i="0" u="none" strike="noStrike" cap="none" normalizeH="0" baseline="0" dirty="0" smtClean="0">
                <a:ln>
                  <a:noFill/>
                </a:ln>
                <a:solidFill>
                  <a:schemeClr val="tx1"/>
                </a:solidFill>
                <a:effectLst/>
                <a:latin typeface="Consolas" panose="020B0609020204030204" pitchFamily="49" charset="0"/>
              </a:rPr>
              <a:t> </a:t>
            </a:r>
            <a:r>
              <a:rPr kumimoji="0" lang="en-US" b="0" i="0" u="none" strike="noStrike" cap="none" normalizeH="0" baseline="0" dirty="0" smtClean="0">
                <a:ln>
                  <a:noFill/>
                </a:ln>
                <a:solidFill>
                  <a:srgbClr val="687822"/>
                </a:solidFill>
                <a:effectLst/>
                <a:latin typeface="Consolas" panose="020B0609020204030204" pitchFamily="49" charset="0"/>
              </a:rPr>
              <a:t>style</a:t>
            </a:r>
            <a:r>
              <a:rPr kumimoji="0" lang="en-US" b="0" i="0" u="none" strike="noStrike" cap="none" normalizeH="0" baseline="0" dirty="0" smtClean="0">
                <a:ln>
                  <a:noFill/>
                </a:ln>
                <a:solidFill>
                  <a:srgbClr val="666666"/>
                </a:solidFill>
                <a:effectLst/>
                <a:latin typeface="Arial" panose="02080604020202020204" pitchFamily="34" charset="0"/>
              </a:rPr>
              <a:t>=</a:t>
            </a:r>
            <a:r>
              <a:rPr kumimoji="0" lang="en-US" b="0" i="0" u="none" strike="noStrike" cap="none" normalizeH="0" baseline="0" dirty="0" smtClean="0">
                <a:ln>
                  <a:noFill/>
                </a:ln>
                <a:solidFill>
                  <a:srgbClr val="BA2121"/>
                </a:solidFill>
                <a:effectLst/>
                <a:latin typeface="Consolas" panose="020B0609020204030204" pitchFamily="49" charset="0"/>
              </a:rPr>
              <a:t>"border:1px solid black"</a:t>
            </a:r>
            <a:r>
              <a:rPr kumimoji="0" lang="en-US" b="0" i="0" u="none" strike="noStrike" cap="none" normalizeH="0" baseline="0" dirty="0" smtClean="0">
                <a:ln>
                  <a:noFill/>
                </a:ln>
                <a:solidFill>
                  <a:schemeClr val="tx1"/>
                </a:solidFill>
                <a:effectLst/>
                <a:latin typeface="Consolas" panose="020B0609020204030204" pitchFamily="49" charset="0"/>
              </a:rPr>
              <a:t>&gt; </a:t>
            </a:r>
            <a:endParaRPr kumimoji="0" lang="en-US"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smtClean="0">
                <a:ln>
                  <a:noFill/>
                </a:ln>
                <a:solidFill>
                  <a:schemeClr val="tx1"/>
                </a:solidFill>
                <a:effectLst/>
                <a:latin typeface="Consolas" panose="020B0609020204030204" pitchFamily="49" charset="0"/>
              </a:rPr>
              <a:t>&lt;/</a:t>
            </a:r>
            <a:r>
              <a:rPr kumimoji="0" lang="en-US" b="1" i="0" u="none" strike="noStrike" cap="none" normalizeH="0" baseline="0" dirty="0" smtClean="0">
                <a:ln>
                  <a:noFill/>
                </a:ln>
                <a:solidFill>
                  <a:srgbClr val="008000"/>
                </a:solidFill>
                <a:effectLst/>
                <a:latin typeface="Consolas" panose="020B0609020204030204" pitchFamily="49" charset="0"/>
              </a:rPr>
              <a:t>canvas</a:t>
            </a:r>
            <a:r>
              <a:rPr kumimoji="0" lang="en-US" b="0" i="0" u="none" strike="noStrike" cap="none" normalizeH="0" baseline="0" dirty="0" smtClean="0">
                <a:ln>
                  <a:noFill/>
                </a:ln>
                <a:solidFill>
                  <a:schemeClr val="tx1"/>
                </a:solidFill>
                <a:effectLst/>
                <a:latin typeface="Consolas" panose="020B0609020204030204" pitchFamily="49" charset="0"/>
              </a:rPr>
              <a:t>&gt;</a:t>
            </a:r>
            <a:endParaRPr kumimoji="0" lang="en-US"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smtClean="0">
                <a:ln>
                  <a:noFill/>
                </a:ln>
                <a:solidFill>
                  <a:schemeClr val="tx1"/>
                </a:solidFill>
                <a:effectLst/>
                <a:latin typeface="Consolas" panose="020B0609020204030204" pitchFamily="49" charset="0"/>
              </a:rPr>
              <a:t> &lt;</a:t>
            </a:r>
            <a:r>
              <a:rPr kumimoji="0" lang="en-US" b="1" i="0" u="none" strike="noStrike" cap="none" normalizeH="0" baseline="0" dirty="0" smtClean="0">
                <a:ln>
                  <a:noFill/>
                </a:ln>
                <a:solidFill>
                  <a:srgbClr val="008000"/>
                </a:solidFill>
                <a:effectLst/>
                <a:latin typeface="Consolas" panose="020B0609020204030204" pitchFamily="49" charset="0"/>
              </a:rPr>
              <a:t>script</a:t>
            </a:r>
            <a:r>
              <a:rPr kumimoji="0" lang="en-US" b="0" i="0" u="none" strike="noStrike" cap="none" normalizeH="0" baseline="0" dirty="0" smtClean="0">
                <a:ln>
                  <a:noFill/>
                </a:ln>
                <a:solidFill>
                  <a:schemeClr val="tx1"/>
                </a:solidFill>
                <a:effectLst/>
                <a:latin typeface="Consolas" panose="020B0609020204030204" pitchFamily="49" charset="0"/>
              </a:rPr>
              <a:t>&gt; </a:t>
            </a:r>
            <a:endParaRPr kumimoji="0" lang="en-US"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1" i="0" u="none" strike="noStrike" cap="none" normalizeH="0" baseline="0" dirty="0" err="1" smtClean="0">
                <a:ln>
                  <a:noFill/>
                </a:ln>
                <a:solidFill>
                  <a:srgbClr val="008000"/>
                </a:solidFill>
                <a:effectLst/>
                <a:latin typeface="Consolas" panose="020B0609020204030204" pitchFamily="49" charset="0"/>
              </a:rPr>
              <a:t>var</a:t>
            </a:r>
            <a:r>
              <a:rPr kumimoji="0" lang="en-US" b="0" i="0" u="none" strike="noStrike" cap="none" normalizeH="0" baseline="0" dirty="0" smtClean="0">
                <a:ln>
                  <a:noFill/>
                </a:ln>
                <a:solidFill>
                  <a:srgbClr val="BBBBBB"/>
                </a:solidFill>
                <a:effectLst/>
                <a:latin typeface="Consolas" panose="020B0609020204030204" pitchFamily="49" charset="0"/>
              </a:rPr>
              <a:t> </a:t>
            </a:r>
            <a:r>
              <a:rPr kumimoji="0" lang="en-US" b="0" i="0" u="none" strike="noStrike" cap="none" normalizeH="0" baseline="0" dirty="0" smtClean="0">
                <a:ln>
                  <a:noFill/>
                </a:ln>
                <a:solidFill>
                  <a:schemeClr val="tx1"/>
                </a:solidFill>
                <a:effectLst/>
                <a:latin typeface="Consolas" panose="020B0609020204030204" pitchFamily="49" charset="0"/>
              </a:rPr>
              <a:t>c</a:t>
            </a:r>
            <a:r>
              <a:rPr kumimoji="0" lang="en-US" b="0" i="0" u="none" strike="noStrike" cap="none" normalizeH="0" baseline="0" dirty="0" smtClean="0">
                <a:ln>
                  <a:noFill/>
                </a:ln>
                <a:solidFill>
                  <a:srgbClr val="BBBBBB"/>
                </a:solidFill>
                <a:effectLst/>
                <a:latin typeface="Consolas" panose="020B0609020204030204" pitchFamily="49" charset="0"/>
              </a:rPr>
              <a:t> </a:t>
            </a:r>
            <a:r>
              <a:rPr kumimoji="0" lang="en-US" b="0" i="0" u="none" strike="noStrike" cap="none" normalizeH="0" baseline="0" dirty="0" smtClean="0">
                <a:ln>
                  <a:noFill/>
                </a:ln>
                <a:solidFill>
                  <a:srgbClr val="666666"/>
                </a:solidFill>
                <a:effectLst/>
                <a:latin typeface="Arial" panose="02080604020202020204" pitchFamily="34" charset="0"/>
              </a:rPr>
              <a:t>=</a:t>
            </a:r>
            <a:r>
              <a:rPr kumimoji="0" lang="en-US" b="0" i="0" u="none" strike="noStrike" cap="none" normalizeH="0" baseline="0" dirty="0" smtClean="0">
                <a:ln>
                  <a:noFill/>
                </a:ln>
                <a:solidFill>
                  <a:srgbClr val="BBBBBB"/>
                </a:solidFill>
                <a:effectLst/>
                <a:latin typeface="Consolas" panose="020B0609020204030204" pitchFamily="49" charset="0"/>
              </a:rPr>
              <a:t> </a:t>
            </a:r>
            <a:r>
              <a:rPr lang="en-US" dirty="0" err="1" smtClean="0">
                <a:solidFill>
                  <a:srgbClr val="008000"/>
                </a:solidFill>
                <a:latin typeface="Arial" panose="02080604020202020204" pitchFamily="34" charset="0"/>
              </a:rPr>
              <a:t>document</a:t>
            </a:r>
            <a:r>
              <a:rPr kumimoji="0" lang="en-US" b="0" i="0" u="none" strike="noStrike" cap="none" normalizeH="0" baseline="0" dirty="0" err="1" smtClean="0">
                <a:ln>
                  <a:noFill/>
                </a:ln>
                <a:solidFill>
                  <a:schemeClr val="tx1"/>
                </a:solidFill>
                <a:effectLst/>
                <a:latin typeface="Consolas" panose="020B0609020204030204" pitchFamily="49" charset="0"/>
              </a:rPr>
              <a:t>.getElementById</a:t>
            </a:r>
            <a:r>
              <a:rPr kumimoji="0" lang="en-US" b="0" i="0" u="none" strike="noStrike" cap="none" normalizeH="0" baseline="0" dirty="0" smtClean="0">
                <a:ln>
                  <a:noFill/>
                </a:ln>
                <a:solidFill>
                  <a:schemeClr val="tx1"/>
                </a:solidFill>
                <a:effectLst/>
                <a:latin typeface="Consolas" panose="020B0609020204030204" pitchFamily="49" charset="0"/>
              </a:rPr>
              <a:t>(</a:t>
            </a:r>
            <a:r>
              <a:rPr kumimoji="0" lang="en-US" b="0" i="0" u="none" strike="noStrike" cap="none" normalizeH="0" baseline="0" dirty="0" smtClean="0">
                <a:ln>
                  <a:noFill/>
                </a:ln>
                <a:solidFill>
                  <a:srgbClr val="BA2121"/>
                </a:solidFill>
                <a:effectLst/>
                <a:latin typeface="Consolas" panose="020B0609020204030204" pitchFamily="49" charset="0"/>
              </a:rPr>
              <a:t>“second"</a:t>
            </a:r>
            <a:r>
              <a:rPr kumimoji="0" lang="en-US" b="0" i="0" u="none" strike="noStrike" cap="none" normalizeH="0" baseline="0" dirty="0" smtClean="0">
                <a:ln>
                  <a:noFill/>
                </a:ln>
                <a:solidFill>
                  <a:schemeClr val="tx1"/>
                </a:solidFill>
                <a:effectLst/>
                <a:latin typeface="Consolas" panose="020B0609020204030204" pitchFamily="49" charset="0"/>
              </a:rPr>
              <a:t>);</a:t>
            </a:r>
            <a:endParaRPr kumimoji="0" lang="en-US"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1" i="0" u="none" strike="noStrike" cap="none" normalizeH="0" baseline="0" dirty="0" err="1" smtClean="0">
                <a:ln>
                  <a:noFill/>
                </a:ln>
                <a:solidFill>
                  <a:srgbClr val="008000"/>
                </a:solidFill>
                <a:effectLst/>
                <a:latin typeface="Consolas" panose="020B0609020204030204" pitchFamily="49" charset="0"/>
              </a:rPr>
              <a:t>var</a:t>
            </a:r>
            <a:r>
              <a:rPr kumimoji="0" lang="en-US" b="0" i="0" u="none" strike="noStrike" cap="none" normalizeH="0" baseline="0" dirty="0" smtClean="0">
                <a:ln>
                  <a:noFill/>
                </a:ln>
                <a:solidFill>
                  <a:srgbClr val="BBBBBB"/>
                </a:solidFill>
                <a:effectLst/>
                <a:latin typeface="Consolas" panose="020B0609020204030204" pitchFamily="49" charset="0"/>
              </a:rPr>
              <a:t> </a:t>
            </a:r>
            <a:r>
              <a:rPr kumimoji="0" lang="en-US" b="0" i="0" u="none" strike="noStrike" cap="none" normalizeH="0" baseline="0" dirty="0" smtClean="0">
                <a:ln>
                  <a:noFill/>
                </a:ln>
                <a:solidFill>
                  <a:schemeClr val="tx1"/>
                </a:solidFill>
                <a:effectLst/>
                <a:latin typeface="Consolas" panose="020B0609020204030204" pitchFamily="49" charset="0"/>
              </a:rPr>
              <a:t>cx</a:t>
            </a:r>
            <a:r>
              <a:rPr kumimoji="0" lang="en-US" b="0" i="0" u="none" strike="noStrike" cap="none" normalizeH="0" baseline="0" dirty="0" smtClean="0">
                <a:ln>
                  <a:noFill/>
                </a:ln>
                <a:solidFill>
                  <a:srgbClr val="BBBBBB"/>
                </a:solidFill>
                <a:effectLst/>
                <a:latin typeface="Consolas" panose="020B0609020204030204" pitchFamily="49" charset="0"/>
              </a:rPr>
              <a:t> </a:t>
            </a:r>
            <a:r>
              <a:rPr kumimoji="0" lang="en-US" b="0" i="0" u="none" strike="noStrike" cap="none" normalizeH="0" baseline="0" dirty="0" smtClean="0">
                <a:ln>
                  <a:noFill/>
                </a:ln>
                <a:solidFill>
                  <a:srgbClr val="666666"/>
                </a:solidFill>
                <a:effectLst/>
                <a:latin typeface="Arial" panose="02080604020202020204" pitchFamily="34" charset="0"/>
              </a:rPr>
              <a:t>=</a:t>
            </a:r>
            <a:r>
              <a:rPr kumimoji="0" lang="en-US" b="0" i="0" u="none" strike="noStrike" cap="none" normalizeH="0" baseline="0" dirty="0" smtClean="0">
                <a:ln>
                  <a:noFill/>
                </a:ln>
                <a:solidFill>
                  <a:srgbClr val="BBBBBB"/>
                </a:solidFill>
                <a:effectLst/>
                <a:latin typeface="Consolas" panose="020B0609020204030204" pitchFamily="49" charset="0"/>
              </a:rPr>
              <a:t> </a:t>
            </a:r>
            <a:r>
              <a:rPr kumimoji="0" lang="en-US" b="0" i="0" u="none" strike="noStrike" cap="none" normalizeH="0" baseline="0" dirty="0" err="1" smtClean="0">
                <a:ln>
                  <a:noFill/>
                </a:ln>
                <a:solidFill>
                  <a:schemeClr val="tx1"/>
                </a:solidFill>
                <a:effectLst/>
                <a:latin typeface="Consolas" panose="020B0609020204030204" pitchFamily="49" charset="0"/>
              </a:rPr>
              <a:t>c.getContext</a:t>
            </a:r>
            <a:r>
              <a:rPr kumimoji="0" lang="en-US" b="0" i="0" u="none" strike="noStrike" cap="none" normalizeH="0" baseline="0" dirty="0" smtClean="0">
                <a:ln>
                  <a:noFill/>
                </a:ln>
                <a:solidFill>
                  <a:schemeClr val="tx1"/>
                </a:solidFill>
                <a:effectLst/>
                <a:latin typeface="Consolas" panose="020B0609020204030204" pitchFamily="49" charset="0"/>
              </a:rPr>
              <a:t>(</a:t>
            </a:r>
            <a:r>
              <a:rPr kumimoji="0" lang="en-US" b="0" i="0" u="none" strike="noStrike" cap="none" normalizeH="0" baseline="0" dirty="0" smtClean="0">
                <a:ln>
                  <a:noFill/>
                </a:ln>
                <a:solidFill>
                  <a:srgbClr val="BA2121"/>
                </a:solidFill>
                <a:effectLst/>
                <a:latin typeface="Consolas" panose="020B0609020204030204" pitchFamily="49" charset="0"/>
              </a:rPr>
              <a:t>"2d"</a:t>
            </a:r>
            <a:r>
              <a:rPr kumimoji="0" lang="en-US" b="0" i="0" u="none" strike="noStrike" cap="none" normalizeH="0" baseline="0" dirty="0" smtClean="0">
                <a:ln>
                  <a:noFill/>
                </a:ln>
                <a:solidFill>
                  <a:schemeClr val="tx1"/>
                </a:solidFill>
                <a:effectLst/>
                <a:latin typeface="Consolas" panose="020B0609020204030204" pitchFamily="49" charset="0"/>
              </a:rPr>
              <a:t>); </a:t>
            </a:r>
            <a:endParaRPr kumimoji="0" lang="en-US"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1" i="0" u="none" strike="noStrike" cap="none" normalizeH="0" baseline="0" dirty="0" err="1" smtClean="0">
                <a:ln>
                  <a:noFill/>
                </a:ln>
                <a:solidFill>
                  <a:srgbClr val="008000"/>
                </a:solidFill>
                <a:effectLst/>
                <a:latin typeface="Consolas" panose="020B0609020204030204" pitchFamily="49" charset="0"/>
              </a:rPr>
              <a:t>var</a:t>
            </a:r>
            <a:r>
              <a:rPr kumimoji="0" lang="en-US" b="0" i="0" u="none" strike="noStrike" cap="none" normalizeH="0" baseline="0" dirty="0" smtClean="0">
                <a:ln>
                  <a:noFill/>
                </a:ln>
                <a:solidFill>
                  <a:srgbClr val="BBBBBB"/>
                </a:solidFill>
                <a:effectLst/>
                <a:latin typeface="Consolas" panose="020B0609020204030204" pitchFamily="49" charset="0"/>
              </a:rPr>
              <a:t> </a:t>
            </a:r>
            <a:r>
              <a:rPr kumimoji="0" lang="en-US" b="0" i="0" u="none" strike="noStrike" cap="none" normalizeH="0" baseline="0" dirty="0" err="1" smtClean="0">
                <a:ln>
                  <a:noFill/>
                </a:ln>
                <a:solidFill>
                  <a:schemeClr val="tx1"/>
                </a:solidFill>
                <a:effectLst/>
                <a:latin typeface="Consolas" panose="020B0609020204030204" pitchFamily="49" charset="0"/>
              </a:rPr>
              <a:t>grd</a:t>
            </a:r>
            <a:r>
              <a:rPr kumimoji="0" lang="en-US" b="0" i="0" u="none" strike="noStrike" cap="none" normalizeH="0" baseline="0" dirty="0" smtClean="0">
                <a:ln>
                  <a:noFill/>
                </a:ln>
                <a:solidFill>
                  <a:srgbClr val="BBBBBB"/>
                </a:solidFill>
                <a:effectLst/>
                <a:latin typeface="Consolas" panose="020B0609020204030204" pitchFamily="49" charset="0"/>
              </a:rPr>
              <a:t> </a:t>
            </a:r>
            <a:r>
              <a:rPr kumimoji="0" lang="en-US" b="0" i="0" u="none" strike="noStrike" cap="none" normalizeH="0" baseline="0" dirty="0" smtClean="0">
                <a:ln>
                  <a:noFill/>
                </a:ln>
                <a:solidFill>
                  <a:srgbClr val="666666"/>
                </a:solidFill>
                <a:effectLst/>
                <a:latin typeface="Arial" panose="02080604020202020204" pitchFamily="34" charset="0"/>
              </a:rPr>
              <a:t>=</a:t>
            </a:r>
            <a:r>
              <a:rPr kumimoji="0" lang="en-US" b="0" i="0" u="none" strike="noStrike" cap="none" normalizeH="0" baseline="0" dirty="0" smtClean="0">
                <a:ln>
                  <a:noFill/>
                </a:ln>
                <a:solidFill>
                  <a:srgbClr val="BBBBBB"/>
                </a:solidFill>
                <a:effectLst/>
                <a:latin typeface="Consolas" panose="020B0609020204030204" pitchFamily="49" charset="0"/>
              </a:rPr>
              <a:t> </a:t>
            </a:r>
            <a:r>
              <a:rPr kumimoji="0" lang="en-US" b="0" i="0" u="none" strike="noStrike" cap="none" normalizeH="0" baseline="0" dirty="0" err="1" smtClean="0">
                <a:ln>
                  <a:noFill/>
                </a:ln>
                <a:solidFill>
                  <a:schemeClr val="tx1"/>
                </a:solidFill>
                <a:effectLst/>
                <a:latin typeface="Consolas" panose="020B0609020204030204" pitchFamily="49" charset="0"/>
              </a:rPr>
              <a:t>cx.createRadialGradient</a:t>
            </a:r>
            <a:r>
              <a:rPr kumimoji="0" lang="en-US" b="0" i="0" u="none" strike="noStrike" cap="none" normalizeH="0" baseline="0" dirty="0" smtClean="0">
                <a:ln>
                  <a:noFill/>
                </a:ln>
                <a:solidFill>
                  <a:schemeClr val="tx1"/>
                </a:solidFill>
                <a:effectLst/>
                <a:latin typeface="Consolas" panose="020B0609020204030204" pitchFamily="49" charset="0"/>
              </a:rPr>
              <a:t> (</a:t>
            </a:r>
            <a:r>
              <a:rPr kumimoji="0" lang="en-US" b="0" i="0" u="none" strike="noStrike" cap="none" normalizeH="0" baseline="0" dirty="0" smtClean="0">
                <a:ln>
                  <a:noFill/>
                </a:ln>
                <a:solidFill>
                  <a:srgbClr val="666666"/>
                </a:solidFill>
                <a:effectLst/>
                <a:latin typeface="Consolas" panose="020B0609020204030204" pitchFamily="49" charset="0"/>
              </a:rPr>
              <a:t>100</a:t>
            </a:r>
            <a:r>
              <a:rPr kumimoji="0" lang="en-US" b="0" i="0" u="none" strike="noStrike" cap="none" normalizeH="0" baseline="0" dirty="0" smtClean="0">
                <a:ln>
                  <a:noFill/>
                </a:ln>
                <a:solidFill>
                  <a:schemeClr val="tx1"/>
                </a:solidFill>
                <a:effectLst/>
                <a:latin typeface="Consolas" panose="020B0609020204030204" pitchFamily="49" charset="0"/>
              </a:rPr>
              <a:t>,</a:t>
            </a:r>
            <a:r>
              <a:rPr kumimoji="0" lang="en-US" b="0" i="0" u="none" strike="noStrike" cap="none" normalizeH="0" baseline="0" dirty="0" smtClean="0">
                <a:ln>
                  <a:noFill/>
                </a:ln>
                <a:solidFill>
                  <a:srgbClr val="BBBBBB"/>
                </a:solidFill>
                <a:effectLst/>
                <a:latin typeface="Consolas" panose="020B0609020204030204" pitchFamily="49" charset="0"/>
              </a:rPr>
              <a:t> </a:t>
            </a:r>
            <a:r>
              <a:rPr kumimoji="0" lang="en-US" b="0" i="0" u="none" strike="noStrike" cap="none" normalizeH="0" baseline="0" dirty="0" smtClean="0">
                <a:ln>
                  <a:noFill/>
                </a:ln>
                <a:solidFill>
                  <a:srgbClr val="666666"/>
                </a:solidFill>
                <a:effectLst/>
                <a:latin typeface="Consolas" panose="020B0609020204030204" pitchFamily="49" charset="0"/>
              </a:rPr>
              <a:t>100</a:t>
            </a:r>
            <a:r>
              <a:rPr kumimoji="0" lang="en-US" b="0" i="0" u="none" strike="noStrike" cap="none" normalizeH="0" baseline="0" dirty="0" smtClean="0">
                <a:ln>
                  <a:noFill/>
                </a:ln>
                <a:solidFill>
                  <a:schemeClr val="tx1"/>
                </a:solidFill>
                <a:effectLst/>
                <a:latin typeface="Consolas" panose="020B0609020204030204" pitchFamily="49" charset="0"/>
              </a:rPr>
              <a:t>,</a:t>
            </a:r>
            <a:r>
              <a:rPr kumimoji="0" lang="en-US" b="0" i="0" u="none" strike="noStrike" cap="none" normalizeH="0" baseline="0" dirty="0" smtClean="0">
                <a:ln>
                  <a:noFill/>
                </a:ln>
                <a:solidFill>
                  <a:srgbClr val="BBBBBB"/>
                </a:solidFill>
                <a:effectLst/>
                <a:latin typeface="Consolas" panose="020B0609020204030204" pitchFamily="49" charset="0"/>
              </a:rPr>
              <a:t> </a:t>
            </a:r>
            <a:r>
              <a:rPr kumimoji="0" lang="en-US" b="0" i="0" u="none" strike="noStrike" cap="none" normalizeH="0" baseline="0" dirty="0" smtClean="0">
                <a:ln>
                  <a:noFill/>
                </a:ln>
                <a:solidFill>
                  <a:srgbClr val="666666"/>
                </a:solidFill>
                <a:effectLst/>
                <a:latin typeface="Consolas" panose="020B0609020204030204" pitchFamily="49" charset="0"/>
              </a:rPr>
              <a:t>5</a:t>
            </a:r>
            <a:r>
              <a:rPr kumimoji="0" lang="en-US" b="0" i="0" u="none" strike="noStrike" cap="none" normalizeH="0" baseline="0" dirty="0" smtClean="0">
                <a:ln>
                  <a:noFill/>
                </a:ln>
                <a:solidFill>
                  <a:schemeClr val="tx1"/>
                </a:solidFill>
                <a:effectLst/>
                <a:latin typeface="Consolas" panose="020B0609020204030204" pitchFamily="49" charset="0"/>
              </a:rPr>
              <a:t>,</a:t>
            </a:r>
            <a:r>
              <a:rPr kumimoji="0" lang="en-US" b="0" i="0" u="none" strike="noStrike" cap="none" normalizeH="0" baseline="0" dirty="0" smtClean="0">
                <a:ln>
                  <a:noFill/>
                </a:ln>
                <a:solidFill>
                  <a:srgbClr val="BBBBBB"/>
                </a:solidFill>
                <a:effectLst/>
                <a:latin typeface="Consolas" panose="020B0609020204030204" pitchFamily="49" charset="0"/>
              </a:rPr>
              <a:t> </a:t>
            </a:r>
            <a:r>
              <a:rPr kumimoji="0" lang="en-US" b="0" i="0" u="none" strike="noStrike" cap="none" normalizeH="0" baseline="0" dirty="0" smtClean="0">
                <a:ln>
                  <a:noFill/>
                </a:ln>
                <a:solidFill>
                  <a:srgbClr val="666666"/>
                </a:solidFill>
                <a:effectLst/>
                <a:latin typeface="Consolas" panose="020B0609020204030204" pitchFamily="49" charset="0"/>
              </a:rPr>
              <a:t>100</a:t>
            </a:r>
            <a:r>
              <a:rPr kumimoji="0" lang="en-US" b="0" i="0" u="none" strike="noStrike" cap="none" normalizeH="0" baseline="0" dirty="0" smtClean="0">
                <a:ln>
                  <a:noFill/>
                </a:ln>
                <a:solidFill>
                  <a:schemeClr val="tx1"/>
                </a:solidFill>
                <a:effectLst/>
                <a:latin typeface="Consolas" panose="020B0609020204030204" pitchFamily="49" charset="0"/>
              </a:rPr>
              <a:t>,</a:t>
            </a:r>
            <a:r>
              <a:rPr kumimoji="0" lang="en-US" b="0" i="0" u="none" strike="noStrike" cap="none" normalizeH="0" baseline="0" dirty="0" smtClean="0">
                <a:ln>
                  <a:noFill/>
                </a:ln>
                <a:solidFill>
                  <a:srgbClr val="BBBBBB"/>
                </a:solidFill>
                <a:effectLst/>
                <a:latin typeface="Consolas" panose="020B0609020204030204" pitchFamily="49" charset="0"/>
              </a:rPr>
              <a:t> </a:t>
            </a:r>
            <a:r>
              <a:rPr kumimoji="0" lang="en-US" b="0" i="0" u="none" strike="noStrike" cap="none" normalizeH="0" baseline="0" dirty="0" smtClean="0">
                <a:ln>
                  <a:noFill/>
                </a:ln>
                <a:solidFill>
                  <a:srgbClr val="666666"/>
                </a:solidFill>
                <a:effectLst/>
                <a:latin typeface="Consolas" panose="020B0609020204030204" pitchFamily="49" charset="0"/>
              </a:rPr>
              <a:t>100</a:t>
            </a:r>
            <a:r>
              <a:rPr kumimoji="0" lang="en-US" b="0" i="0" u="none" strike="noStrike" cap="none" normalizeH="0" baseline="0" dirty="0" smtClean="0">
                <a:ln>
                  <a:noFill/>
                </a:ln>
                <a:solidFill>
                  <a:schemeClr val="tx1"/>
                </a:solidFill>
                <a:effectLst/>
                <a:latin typeface="Consolas" panose="020B0609020204030204" pitchFamily="49" charset="0"/>
              </a:rPr>
              <a:t>,</a:t>
            </a:r>
            <a:r>
              <a:rPr kumimoji="0" lang="en-US" b="0" i="0" u="none" strike="noStrike" cap="none" normalizeH="0" baseline="0" dirty="0" smtClean="0">
                <a:ln>
                  <a:noFill/>
                </a:ln>
                <a:solidFill>
                  <a:srgbClr val="BBBBBB"/>
                </a:solidFill>
                <a:effectLst/>
                <a:latin typeface="Consolas" panose="020B0609020204030204" pitchFamily="49" charset="0"/>
              </a:rPr>
              <a:t> </a:t>
            </a:r>
            <a:r>
              <a:rPr kumimoji="0" lang="en-US" b="0" i="0" u="none" strike="noStrike" cap="none" normalizeH="0" baseline="0" dirty="0" smtClean="0">
                <a:ln>
                  <a:noFill/>
                </a:ln>
                <a:solidFill>
                  <a:srgbClr val="666666"/>
                </a:solidFill>
                <a:effectLst/>
                <a:latin typeface="Consolas" panose="020B0609020204030204" pitchFamily="49" charset="0"/>
              </a:rPr>
              <a:t>100</a:t>
            </a:r>
            <a:r>
              <a:rPr kumimoji="0" lang="en-US" b="0" i="0" u="none" strike="noStrike" cap="none" normalizeH="0" baseline="0" dirty="0" smtClean="0">
                <a:ln>
                  <a:noFill/>
                </a:ln>
                <a:solidFill>
                  <a:schemeClr val="tx1"/>
                </a:solidFill>
                <a:effectLst/>
                <a:latin typeface="Consolas" panose="020B0609020204030204" pitchFamily="49" charset="0"/>
              </a:rPr>
              <a:t>); </a:t>
            </a:r>
            <a:endParaRPr kumimoji="0" lang="en-US"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err="1" smtClean="0">
                <a:ln>
                  <a:noFill/>
                </a:ln>
                <a:solidFill>
                  <a:schemeClr val="tx1"/>
                </a:solidFill>
                <a:effectLst/>
                <a:latin typeface="Consolas" panose="020B0609020204030204" pitchFamily="49" charset="0"/>
              </a:rPr>
              <a:t>grd.addColorStop</a:t>
            </a:r>
            <a:r>
              <a:rPr kumimoji="0" lang="en-US" b="0" i="0" u="none" strike="noStrike" cap="none" normalizeH="0" baseline="0" dirty="0" smtClean="0">
                <a:ln>
                  <a:noFill/>
                </a:ln>
                <a:solidFill>
                  <a:schemeClr val="tx1"/>
                </a:solidFill>
                <a:effectLst/>
                <a:latin typeface="Consolas" panose="020B0609020204030204" pitchFamily="49" charset="0"/>
              </a:rPr>
              <a:t>(</a:t>
            </a:r>
            <a:r>
              <a:rPr kumimoji="0" lang="en-US" b="0" i="0" u="none" strike="noStrike" cap="none" normalizeH="0" baseline="0" dirty="0" smtClean="0">
                <a:ln>
                  <a:noFill/>
                </a:ln>
                <a:solidFill>
                  <a:srgbClr val="666666"/>
                </a:solidFill>
                <a:effectLst/>
                <a:latin typeface="Consolas" panose="020B0609020204030204" pitchFamily="49" charset="0"/>
              </a:rPr>
              <a:t>0</a:t>
            </a:r>
            <a:r>
              <a:rPr kumimoji="0" lang="en-US" b="0" i="0" u="none" strike="noStrike" cap="none" normalizeH="0" baseline="0" dirty="0" smtClean="0">
                <a:ln>
                  <a:noFill/>
                </a:ln>
                <a:solidFill>
                  <a:schemeClr val="tx1"/>
                </a:solidFill>
                <a:effectLst/>
                <a:latin typeface="Consolas" panose="020B0609020204030204" pitchFamily="49" charset="0"/>
              </a:rPr>
              <a:t>,</a:t>
            </a:r>
            <a:r>
              <a:rPr kumimoji="0" lang="en-US" b="0" i="0" u="none" strike="noStrike" cap="none" normalizeH="0" baseline="0" dirty="0" smtClean="0">
                <a:ln>
                  <a:noFill/>
                </a:ln>
                <a:solidFill>
                  <a:srgbClr val="BBBBBB"/>
                </a:solidFill>
                <a:effectLst/>
                <a:latin typeface="Consolas" panose="020B0609020204030204" pitchFamily="49" charset="0"/>
              </a:rPr>
              <a:t> </a:t>
            </a:r>
            <a:r>
              <a:rPr kumimoji="0" lang="en-US" b="0" i="0" u="none" strike="noStrike" cap="none" normalizeH="0" baseline="0" dirty="0" smtClean="0">
                <a:ln>
                  <a:noFill/>
                </a:ln>
                <a:solidFill>
                  <a:srgbClr val="BA2121"/>
                </a:solidFill>
                <a:effectLst/>
                <a:latin typeface="Consolas" panose="020B0609020204030204" pitchFamily="49" charset="0"/>
              </a:rPr>
              <a:t>"red"</a:t>
            </a:r>
            <a:r>
              <a:rPr kumimoji="0" lang="en-US" b="0" i="0" u="none" strike="noStrike" cap="none" normalizeH="0" baseline="0" dirty="0" smtClean="0">
                <a:ln>
                  <a:noFill/>
                </a:ln>
                <a:solidFill>
                  <a:schemeClr val="tx1"/>
                </a:solidFill>
                <a:effectLst/>
                <a:latin typeface="Consolas" panose="020B0609020204030204" pitchFamily="49" charset="0"/>
              </a:rPr>
              <a:t>); </a:t>
            </a:r>
            <a:endParaRPr kumimoji="0" lang="en-US"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err="1" smtClean="0">
                <a:ln>
                  <a:noFill/>
                </a:ln>
                <a:solidFill>
                  <a:schemeClr val="tx1"/>
                </a:solidFill>
                <a:effectLst/>
                <a:latin typeface="Consolas" panose="020B0609020204030204" pitchFamily="49" charset="0"/>
              </a:rPr>
              <a:t>grd.addColorStop</a:t>
            </a:r>
            <a:r>
              <a:rPr kumimoji="0" lang="en-US" b="0" i="0" u="none" strike="noStrike" cap="none" normalizeH="0" baseline="0" dirty="0" smtClean="0">
                <a:ln>
                  <a:noFill/>
                </a:ln>
                <a:solidFill>
                  <a:schemeClr val="tx1"/>
                </a:solidFill>
                <a:effectLst/>
                <a:latin typeface="Consolas" panose="020B0609020204030204" pitchFamily="49" charset="0"/>
              </a:rPr>
              <a:t>(</a:t>
            </a:r>
            <a:r>
              <a:rPr kumimoji="0" lang="en-US" b="0" i="0" u="none" strike="noStrike" cap="none" normalizeH="0" baseline="0" dirty="0" smtClean="0">
                <a:ln>
                  <a:noFill/>
                </a:ln>
                <a:solidFill>
                  <a:srgbClr val="666666"/>
                </a:solidFill>
                <a:effectLst/>
                <a:latin typeface="Consolas" panose="020B0609020204030204" pitchFamily="49" charset="0"/>
              </a:rPr>
              <a:t>1</a:t>
            </a:r>
            <a:r>
              <a:rPr kumimoji="0" lang="en-US" b="0" i="0" u="none" strike="noStrike" cap="none" normalizeH="0" baseline="0" dirty="0" smtClean="0">
                <a:ln>
                  <a:noFill/>
                </a:ln>
                <a:solidFill>
                  <a:schemeClr val="tx1"/>
                </a:solidFill>
                <a:effectLst/>
                <a:latin typeface="Consolas" panose="020B0609020204030204" pitchFamily="49" charset="0"/>
              </a:rPr>
              <a:t>,</a:t>
            </a:r>
            <a:r>
              <a:rPr kumimoji="0" lang="en-US" b="0" i="0" u="none" strike="noStrike" cap="none" normalizeH="0" baseline="0" dirty="0" smtClean="0">
                <a:ln>
                  <a:noFill/>
                </a:ln>
                <a:solidFill>
                  <a:srgbClr val="BBBBBB"/>
                </a:solidFill>
                <a:effectLst/>
                <a:latin typeface="Consolas" panose="020B0609020204030204" pitchFamily="49" charset="0"/>
              </a:rPr>
              <a:t> </a:t>
            </a:r>
            <a:r>
              <a:rPr kumimoji="0" lang="en-US" b="0" i="0" u="none" strike="noStrike" cap="none" normalizeH="0" baseline="0" dirty="0" smtClean="0">
                <a:ln>
                  <a:noFill/>
                </a:ln>
                <a:solidFill>
                  <a:srgbClr val="BA2121"/>
                </a:solidFill>
                <a:effectLst/>
                <a:latin typeface="Consolas" panose="020B0609020204030204" pitchFamily="49" charset="0"/>
              </a:rPr>
              <a:t>"green"</a:t>
            </a:r>
            <a:r>
              <a:rPr kumimoji="0" lang="en-US" b="0" i="0" u="none" strike="noStrike" cap="none" normalizeH="0" baseline="0" dirty="0" smtClean="0">
                <a:ln>
                  <a:noFill/>
                </a:ln>
                <a:solidFill>
                  <a:schemeClr val="tx1"/>
                </a:solidFill>
                <a:effectLst/>
                <a:latin typeface="Consolas" panose="020B0609020204030204" pitchFamily="49" charset="0"/>
              </a:rPr>
              <a:t>); </a:t>
            </a:r>
            <a:endParaRPr kumimoji="0" lang="en-US"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err="1" smtClean="0">
                <a:ln>
                  <a:noFill/>
                </a:ln>
                <a:solidFill>
                  <a:schemeClr val="tx1"/>
                </a:solidFill>
                <a:effectLst/>
                <a:latin typeface="Consolas" panose="020B0609020204030204" pitchFamily="49" charset="0"/>
              </a:rPr>
              <a:t>cx.fillStyle</a:t>
            </a:r>
            <a:r>
              <a:rPr kumimoji="0" lang="en-US" b="0" i="0" u="none" strike="noStrike" cap="none" normalizeH="0" baseline="0" dirty="0" smtClean="0">
                <a:ln>
                  <a:noFill/>
                </a:ln>
                <a:solidFill>
                  <a:srgbClr val="BBBBBB"/>
                </a:solidFill>
                <a:effectLst/>
                <a:latin typeface="Consolas" panose="020B0609020204030204" pitchFamily="49" charset="0"/>
              </a:rPr>
              <a:t> </a:t>
            </a:r>
            <a:r>
              <a:rPr kumimoji="0" lang="en-US" b="0" i="0" u="none" strike="noStrike" cap="none" normalizeH="0" baseline="0" dirty="0" smtClean="0">
                <a:ln>
                  <a:noFill/>
                </a:ln>
                <a:solidFill>
                  <a:srgbClr val="666666"/>
                </a:solidFill>
                <a:effectLst/>
                <a:latin typeface="Arial" panose="02080604020202020204" pitchFamily="34" charset="0"/>
              </a:rPr>
              <a:t>=</a:t>
            </a:r>
            <a:r>
              <a:rPr kumimoji="0" lang="en-US" b="0" i="0" u="none" strike="noStrike" cap="none" normalizeH="0" baseline="0" dirty="0" smtClean="0">
                <a:ln>
                  <a:noFill/>
                </a:ln>
                <a:solidFill>
                  <a:srgbClr val="BBBBBB"/>
                </a:solidFill>
                <a:effectLst/>
                <a:latin typeface="Consolas" panose="020B0609020204030204" pitchFamily="49" charset="0"/>
              </a:rPr>
              <a:t> </a:t>
            </a:r>
            <a:r>
              <a:rPr kumimoji="0" lang="en-US" b="0" i="0" u="none" strike="noStrike" cap="none" normalizeH="0" baseline="0" dirty="0" err="1" smtClean="0">
                <a:ln>
                  <a:noFill/>
                </a:ln>
                <a:solidFill>
                  <a:schemeClr val="tx1"/>
                </a:solidFill>
                <a:effectLst/>
                <a:latin typeface="Consolas" panose="020B0609020204030204" pitchFamily="49" charset="0"/>
              </a:rPr>
              <a:t>grd</a:t>
            </a:r>
            <a:r>
              <a:rPr kumimoji="0" lang="en-US" b="0" i="0" u="none" strike="noStrike" cap="none" normalizeH="0" baseline="0" dirty="0" smtClean="0">
                <a:ln>
                  <a:noFill/>
                </a:ln>
                <a:solidFill>
                  <a:schemeClr val="tx1"/>
                </a:solidFill>
                <a:effectLst/>
                <a:latin typeface="Consolas" panose="020B0609020204030204" pitchFamily="49" charset="0"/>
              </a:rPr>
              <a:t>; </a:t>
            </a:r>
            <a:endParaRPr kumimoji="0" lang="en-US"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err="1" smtClean="0">
                <a:ln>
                  <a:noFill/>
                </a:ln>
                <a:solidFill>
                  <a:schemeClr val="tx1"/>
                </a:solidFill>
                <a:effectLst/>
                <a:latin typeface="Consolas" panose="020B0609020204030204" pitchFamily="49" charset="0"/>
              </a:rPr>
              <a:t>cx.fillRect</a:t>
            </a:r>
            <a:r>
              <a:rPr kumimoji="0" lang="en-US" b="0" i="0" u="none" strike="noStrike" cap="none" normalizeH="0" baseline="0" dirty="0" smtClean="0">
                <a:ln>
                  <a:noFill/>
                </a:ln>
                <a:solidFill>
                  <a:schemeClr val="tx1"/>
                </a:solidFill>
                <a:effectLst/>
                <a:latin typeface="Consolas" panose="020B0609020204030204" pitchFamily="49" charset="0"/>
              </a:rPr>
              <a:t>(</a:t>
            </a:r>
            <a:r>
              <a:rPr kumimoji="0" lang="en-US" b="0" i="0" u="none" strike="noStrike" cap="none" normalizeH="0" baseline="0" dirty="0" smtClean="0">
                <a:ln>
                  <a:noFill/>
                </a:ln>
                <a:solidFill>
                  <a:srgbClr val="666666"/>
                </a:solidFill>
                <a:effectLst/>
                <a:latin typeface="Consolas" panose="020B0609020204030204" pitchFamily="49" charset="0"/>
              </a:rPr>
              <a:t>0</a:t>
            </a:r>
            <a:r>
              <a:rPr kumimoji="0" lang="en-US" b="0" i="0" u="none" strike="noStrike" cap="none" normalizeH="0" baseline="0" dirty="0" smtClean="0">
                <a:ln>
                  <a:noFill/>
                </a:ln>
                <a:solidFill>
                  <a:schemeClr val="tx1"/>
                </a:solidFill>
                <a:effectLst/>
                <a:latin typeface="Consolas" panose="020B0609020204030204" pitchFamily="49" charset="0"/>
              </a:rPr>
              <a:t>,</a:t>
            </a:r>
            <a:r>
              <a:rPr kumimoji="0" lang="en-US" b="0" i="0" u="none" strike="noStrike" cap="none" normalizeH="0" baseline="0" dirty="0" smtClean="0">
                <a:ln>
                  <a:noFill/>
                </a:ln>
                <a:solidFill>
                  <a:srgbClr val="BBBBBB"/>
                </a:solidFill>
                <a:effectLst/>
                <a:latin typeface="Consolas" panose="020B0609020204030204" pitchFamily="49" charset="0"/>
              </a:rPr>
              <a:t> </a:t>
            </a:r>
            <a:r>
              <a:rPr kumimoji="0" lang="en-US" b="0" i="0" u="none" strike="noStrike" cap="none" normalizeH="0" baseline="0" dirty="0" smtClean="0">
                <a:ln>
                  <a:noFill/>
                </a:ln>
                <a:solidFill>
                  <a:srgbClr val="666666"/>
                </a:solidFill>
                <a:effectLst/>
                <a:latin typeface="Consolas" panose="020B0609020204030204" pitchFamily="49" charset="0"/>
              </a:rPr>
              <a:t>0</a:t>
            </a:r>
            <a:r>
              <a:rPr kumimoji="0" lang="en-US" b="0" i="0" u="none" strike="noStrike" cap="none" normalizeH="0" baseline="0" dirty="0" smtClean="0">
                <a:ln>
                  <a:noFill/>
                </a:ln>
                <a:solidFill>
                  <a:schemeClr val="tx1"/>
                </a:solidFill>
                <a:effectLst/>
                <a:latin typeface="Consolas" panose="020B0609020204030204" pitchFamily="49" charset="0"/>
              </a:rPr>
              <a:t>,</a:t>
            </a:r>
            <a:r>
              <a:rPr kumimoji="0" lang="en-US" b="0" i="0" u="none" strike="noStrike" cap="none" normalizeH="0" baseline="0" dirty="0" smtClean="0">
                <a:ln>
                  <a:noFill/>
                </a:ln>
                <a:solidFill>
                  <a:srgbClr val="BBBBBB"/>
                </a:solidFill>
                <a:effectLst/>
                <a:latin typeface="Consolas" panose="020B0609020204030204" pitchFamily="49" charset="0"/>
              </a:rPr>
              <a:t> </a:t>
            </a:r>
            <a:r>
              <a:rPr kumimoji="0" lang="en-US" b="0" i="0" u="none" strike="noStrike" cap="none" normalizeH="0" baseline="0" dirty="0" smtClean="0">
                <a:ln>
                  <a:noFill/>
                </a:ln>
                <a:solidFill>
                  <a:srgbClr val="666666"/>
                </a:solidFill>
                <a:effectLst/>
                <a:latin typeface="Consolas" panose="020B0609020204030204" pitchFamily="49" charset="0"/>
              </a:rPr>
              <a:t>200</a:t>
            </a:r>
            <a:r>
              <a:rPr kumimoji="0" lang="en-US" b="0" i="0" u="none" strike="noStrike" cap="none" normalizeH="0" baseline="0" dirty="0" smtClean="0">
                <a:ln>
                  <a:noFill/>
                </a:ln>
                <a:solidFill>
                  <a:schemeClr val="tx1"/>
                </a:solidFill>
                <a:effectLst/>
                <a:latin typeface="Consolas" panose="020B0609020204030204" pitchFamily="49" charset="0"/>
              </a:rPr>
              <a:t>,</a:t>
            </a:r>
            <a:r>
              <a:rPr kumimoji="0" lang="en-US" b="0" i="0" u="none" strike="noStrike" cap="none" normalizeH="0" baseline="0" dirty="0" smtClean="0">
                <a:ln>
                  <a:noFill/>
                </a:ln>
                <a:solidFill>
                  <a:srgbClr val="BBBBBB"/>
                </a:solidFill>
                <a:effectLst/>
                <a:latin typeface="Consolas" panose="020B0609020204030204" pitchFamily="49" charset="0"/>
              </a:rPr>
              <a:t> </a:t>
            </a:r>
            <a:r>
              <a:rPr kumimoji="0" lang="en-US" b="0" i="0" u="none" strike="noStrike" cap="none" normalizeH="0" baseline="0" dirty="0" smtClean="0">
                <a:ln>
                  <a:noFill/>
                </a:ln>
                <a:solidFill>
                  <a:srgbClr val="666666"/>
                </a:solidFill>
                <a:effectLst/>
                <a:latin typeface="Consolas" panose="020B0609020204030204" pitchFamily="49" charset="0"/>
              </a:rPr>
              <a:t>200</a:t>
            </a:r>
            <a:r>
              <a:rPr kumimoji="0" lang="en-US" b="0" i="0" u="none" strike="noStrike" cap="none" normalizeH="0" baseline="0" dirty="0" smtClean="0">
                <a:ln>
                  <a:noFill/>
                </a:ln>
                <a:solidFill>
                  <a:schemeClr val="tx1"/>
                </a:solidFill>
                <a:effectLst/>
                <a:latin typeface="Consolas" panose="020B0609020204030204" pitchFamily="49" charset="0"/>
              </a:rPr>
              <a:t>); </a:t>
            </a:r>
            <a:endParaRPr kumimoji="0" lang="en-US"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smtClean="0">
                <a:ln>
                  <a:noFill/>
                </a:ln>
                <a:solidFill>
                  <a:schemeClr val="tx1"/>
                </a:solidFill>
                <a:effectLst/>
                <a:latin typeface="Consolas" panose="020B0609020204030204" pitchFamily="49" charset="0"/>
              </a:rPr>
              <a:t>&lt;/</a:t>
            </a:r>
            <a:r>
              <a:rPr kumimoji="0" lang="en-US" b="1" i="0" u="none" strike="noStrike" cap="none" normalizeH="0" baseline="0" dirty="0" smtClean="0">
                <a:ln>
                  <a:noFill/>
                </a:ln>
                <a:solidFill>
                  <a:srgbClr val="008000"/>
                </a:solidFill>
                <a:effectLst/>
                <a:latin typeface="Consolas" panose="020B0609020204030204" pitchFamily="49" charset="0"/>
              </a:rPr>
              <a:t>script</a:t>
            </a:r>
            <a:r>
              <a:rPr kumimoji="0" lang="en-US" b="0" i="0" u="none" strike="noStrike" cap="none" normalizeH="0" baseline="0" dirty="0" smtClean="0">
                <a:ln>
                  <a:noFill/>
                </a:ln>
                <a:solidFill>
                  <a:schemeClr val="tx1"/>
                </a:solidFill>
                <a:effectLst/>
                <a:latin typeface="Consolas" panose="020B0609020204030204" pitchFamily="49" charset="0"/>
              </a:rPr>
              <a:t>&gt; </a:t>
            </a:r>
            <a:endParaRPr kumimoji="0" lang="en-US"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smtClean="0">
                <a:ln>
                  <a:noFill/>
                </a:ln>
                <a:solidFill>
                  <a:schemeClr val="tx1"/>
                </a:solidFill>
                <a:effectLst/>
                <a:latin typeface="Consolas" panose="020B0609020204030204" pitchFamily="49" charset="0"/>
              </a:rPr>
              <a:t>&lt;/</a:t>
            </a:r>
            <a:r>
              <a:rPr kumimoji="0" lang="en-US" b="1" i="0" u="none" strike="noStrike" cap="none" normalizeH="0" baseline="0" dirty="0" smtClean="0">
                <a:ln>
                  <a:noFill/>
                </a:ln>
                <a:solidFill>
                  <a:srgbClr val="008000"/>
                </a:solidFill>
                <a:effectLst/>
                <a:latin typeface="Consolas" panose="020B0609020204030204" pitchFamily="49" charset="0"/>
              </a:rPr>
              <a:t>body</a:t>
            </a:r>
            <a:r>
              <a:rPr kumimoji="0" lang="en-US" b="0" i="0" u="none" strike="noStrike" cap="none" normalizeH="0" baseline="0" dirty="0" smtClean="0">
                <a:ln>
                  <a:noFill/>
                </a:ln>
                <a:solidFill>
                  <a:schemeClr val="tx1"/>
                </a:solidFill>
                <a:effectLst/>
                <a:latin typeface="Consolas" panose="020B0609020204030204" pitchFamily="49" charset="0"/>
              </a:rPr>
              <a:t>&gt;</a:t>
            </a:r>
            <a:endParaRPr kumimoji="0" lang="en-US"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smtClean="0">
                <a:ln>
                  <a:noFill/>
                </a:ln>
                <a:solidFill>
                  <a:schemeClr val="tx1"/>
                </a:solidFill>
                <a:effectLst/>
                <a:latin typeface="Consolas" panose="020B0609020204030204" pitchFamily="49" charset="0"/>
              </a:rPr>
              <a:t> &lt;/</a:t>
            </a:r>
            <a:r>
              <a:rPr kumimoji="0" lang="en-US" b="1" i="0" u="none" strike="noStrike" cap="none" normalizeH="0" baseline="0" dirty="0" smtClean="0">
                <a:ln>
                  <a:noFill/>
                </a:ln>
                <a:solidFill>
                  <a:srgbClr val="008000"/>
                </a:solidFill>
                <a:effectLst/>
                <a:latin typeface="Consolas" panose="020B0609020204030204" pitchFamily="49" charset="0"/>
              </a:rPr>
              <a:t>html</a:t>
            </a:r>
            <a:r>
              <a:rPr kumimoji="0" lang="en-US" b="0" i="0" u="none" strike="noStrike" cap="none" normalizeH="0" baseline="0" dirty="0" smtClean="0">
                <a:ln>
                  <a:noFill/>
                </a:ln>
                <a:solidFill>
                  <a:schemeClr val="tx1"/>
                </a:solidFill>
                <a:effectLst/>
                <a:latin typeface="Consolas" panose="020B0609020204030204" pitchFamily="49" charset="0"/>
              </a:rPr>
              <a:t>&gt;</a:t>
            </a:r>
            <a:r>
              <a:rPr kumimoji="0" lang="en-US" b="0" i="0" u="none" strike="noStrike" cap="none" normalizeH="0" baseline="0" dirty="0" smtClean="0">
                <a:ln>
                  <a:noFill/>
                </a:ln>
                <a:solidFill>
                  <a:schemeClr val="tx1"/>
                </a:solidFill>
                <a:effectLst/>
              </a:rPr>
              <a:t> </a:t>
            </a:r>
            <a:endParaRPr kumimoji="0" lang="en-US" b="0" i="0" u="none" strike="noStrike" cap="none" normalizeH="0" baseline="0" dirty="0" smtClean="0">
              <a:ln>
                <a:noFill/>
              </a:ln>
              <a:solidFill>
                <a:schemeClr val="tx1"/>
              </a:solidFill>
              <a:effectLst/>
              <a:latin typeface="Arial" panose="02080604020202020204" pitchFamily="34" charset="0"/>
            </a:endParaRPr>
          </a:p>
        </p:txBody>
      </p:sp>
      <p:pic>
        <p:nvPicPr>
          <p:cNvPr id="4" name="Picture 3"/>
          <p:cNvPicPr>
            <a:picLocks noChangeAspect="1"/>
          </p:cNvPicPr>
          <p:nvPr/>
        </p:nvPicPr>
        <p:blipFill>
          <a:blip r:embed="rId1"/>
          <a:stretch>
            <a:fillRect/>
          </a:stretch>
        </p:blipFill>
        <p:spPr>
          <a:xfrm>
            <a:off x="9458812" y="3273287"/>
            <a:ext cx="2266501" cy="2311606"/>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271"/>
            <a:ext cx="10515600" cy="437320"/>
          </a:xfrm>
        </p:spPr>
        <p:txBody>
          <a:bodyPr numCol="1">
            <a:normAutofit fontScale="90000"/>
          </a:bodyPr>
          <a:lstStyle/>
          <a:p>
            <a:pPr algn="ctr"/>
            <a:r>
              <a:rPr lang="en-US" dirty="0" smtClean="0"/>
              <a:t>Audio tag</a:t>
            </a:r>
            <a:endParaRPr lang="en-IN" altLang="en-IN" dirty="0"/>
          </a:p>
        </p:txBody>
      </p:sp>
      <p:sp>
        <p:nvSpPr>
          <p:cNvPr id="3" name="Content Placeholder 2"/>
          <p:cNvSpPr>
            <a:spLocks noGrp="1"/>
          </p:cNvSpPr>
          <p:nvPr>
            <p:ph idx="1"/>
          </p:nvPr>
        </p:nvSpPr>
        <p:spPr>
          <a:xfrm>
            <a:off x="318051" y="715617"/>
            <a:ext cx="11622157" cy="5883966"/>
          </a:xfrm>
        </p:spPr>
        <p:txBody>
          <a:bodyPr numCol="1">
            <a:normAutofit/>
          </a:bodyPr>
          <a:lstStyle/>
          <a:p>
            <a:pPr algn="just" fontAlgn="base">
              <a:lnSpc>
                <a:spcPct val="100000"/>
              </a:lnSpc>
            </a:pPr>
            <a:r>
              <a:rPr lang="en-US" sz="2400" b="1" dirty="0"/>
              <a:t>The &lt;audio&gt; tag</a:t>
            </a:r>
            <a:r>
              <a:rPr lang="en-US" sz="2400" dirty="0"/>
              <a:t> is an inline element that is used to embed sound files into a web page. </a:t>
            </a:r>
            <a:endParaRPr lang="en-US" sz="2400" dirty="0" smtClean="0"/>
          </a:p>
          <a:p>
            <a:pPr algn="just" fontAlgn="base">
              <a:lnSpc>
                <a:spcPct val="100000"/>
              </a:lnSpc>
            </a:pPr>
            <a:r>
              <a:rPr lang="en-US" sz="2400" dirty="0" smtClean="0"/>
              <a:t>It </a:t>
            </a:r>
            <a:r>
              <a:rPr lang="en-US" sz="2400" dirty="0"/>
              <a:t>is a useful tag if you want to add audio such as songs, interviews, etc. on your webpage.</a:t>
            </a:r>
            <a:endParaRPr lang="en-US" sz="2400" dirty="0"/>
          </a:p>
          <a:p>
            <a:pPr fontAlgn="base">
              <a:lnSpc>
                <a:spcPct val="100000"/>
              </a:lnSpc>
            </a:pPr>
            <a:r>
              <a:rPr lang="en-US" dirty="0" smtClean="0"/>
              <a:t>Syntax:</a:t>
            </a:r>
            <a:endParaRPr lang="en-US" dirty="0" smtClean="0"/>
          </a:p>
          <a:p>
            <a:pPr fontAlgn="base">
              <a:lnSpc>
                <a:spcPct val="100000"/>
              </a:lnSpc>
            </a:pPr>
            <a:endParaRPr lang="en-US" dirty="0"/>
          </a:p>
          <a:p>
            <a:pPr fontAlgn="base">
              <a:lnSpc>
                <a:spcPct val="100000"/>
              </a:lnSpc>
            </a:pPr>
            <a:endParaRPr lang="en-US" dirty="0" smtClean="0"/>
          </a:p>
          <a:p>
            <a:pPr algn="just" fontAlgn="base">
              <a:lnSpc>
                <a:spcPct val="100000"/>
              </a:lnSpc>
            </a:pPr>
            <a:r>
              <a:rPr lang="en-US" sz="2400" dirty="0"/>
              <a:t>Using the &lt;source&gt; element enables the specification of various audio files, allowing the browser to choose the compatible format.</a:t>
            </a:r>
            <a:endParaRPr lang="en-US" sz="2400" dirty="0"/>
          </a:p>
          <a:p>
            <a:pPr algn="just" fontAlgn="base">
              <a:lnSpc>
                <a:spcPct val="100000"/>
              </a:lnSpc>
            </a:pPr>
            <a:r>
              <a:rPr lang="en-US" sz="2400" dirty="0"/>
              <a:t>The &lt;audio&gt; element allows integration with JavaScript, enabling the creation of custom audio controls and behaviors.</a:t>
            </a:r>
            <a:endParaRPr lang="en-US" sz="2400" dirty="0"/>
          </a:p>
          <a:p>
            <a:pPr algn="just" fontAlgn="base">
              <a:lnSpc>
                <a:spcPct val="100000"/>
              </a:lnSpc>
            </a:pPr>
            <a:r>
              <a:rPr lang="en-US" sz="2400" dirty="0"/>
              <a:t>The ‘controls’ attribute provides buttons for managing audio, like play, pause, and volume adjustment</a:t>
            </a:r>
            <a:r>
              <a:rPr lang="en-US" sz="2400" dirty="0" smtClean="0"/>
              <a:t>.</a:t>
            </a:r>
            <a:endParaRPr lang="en-US" sz="2400" dirty="0"/>
          </a:p>
        </p:txBody>
      </p:sp>
      <p:pic>
        <p:nvPicPr>
          <p:cNvPr id="4" name="Picture 3"/>
          <p:cNvPicPr>
            <a:picLocks noChangeAspect="1"/>
          </p:cNvPicPr>
          <p:nvPr/>
        </p:nvPicPr>
        <p:blipFill>
          <a:blip r:embed="rId1"/>
          <a:stretch>
            <a:fillRect/>
          </a:stretch>
        </p:blipFill>
        <p:spPr>
          <a:xfrm>
            <a:off x="2599457" y="2391274"/>
            <a:ext cx="6991815" cy="1245757"/>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133601" y="377598"/>
            <a:ext cx="7119298" cy="5626157"/>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643020" y="2345635"/>
            <a:ext cx="7154911" cy="3412848"/>
          </a:xfrm>
          <a:prstGeom prst="rect">
            <a:avLst/>
          </a:prstGeom>
        </p:spPr>
      </p:pic>
      <p:sp>
        <p:nvSpPr>
          <p:cNvPr id="3" name="Rectangle 2"/>
          <p:cNvSpPr/>
          <p:nvPr/>
        </p:nvSpPr>
        <p:spPr>
          <a:xfrm>
            <a:off x="662608" y="0"/>
            <a:ext cx="10588488" cy="1938992"/>
          </a:xfrm>
          <a:prstGeom prst="rect">
            <a:avLst/>
          </a:prstGeom>
        </p:spPr>
        <p:txBody>
          <a:bodyPr wrap="square" numCol="1">
            <a:spAutoFit/>
          </a:bodyPr>
          <a:lstStyle/>
          <a:p>
            <a:pPr algn="just" fontAlgn="base"/>
            <a:r>
              <a:rPr lang="en-US" sz="2400" b="1" i="0" dirty="0" smtClean="0">
                <a:solidFill>
                  <a:srgbClr val="273239"/>
                </a:solidFill>
                <a:effectLst/>
                <a:latin typeface="Nunito"/>
              </a:rPr>
              <a:t>Supported Formats: </a:t>
            </a:r>
            <a:endParaRPr lang="en-US" sz="2400" b="1" i="0" dirty="0" smtClean="0">
              <a:solidFill>
                <a:srgbClr val="273239"/>
              </a:solidFill>
              <a:effectLst/>
              <a:latin typeface="Nunito"/>
            </a:endParaRPr>
          </a:p>
          <a:p>
            <a:pPr algn="just" fontAlgn="base"/>
            <a:endParaRPr lang="en-US" sz="2400" b="1" i="0" dirty="0" smtClean="0">
              <a:solidFill>
                <a:srgbClr val="273239"/>
              </a:solidFill>
              <a:effectLst/>
              <a:latin typeface="Nunito"/>
            </a:endParaRPr>
          </a:p>
          <a:p>
            <a:pPr algn="just" fontAlgn="base"/>
            <a:r>
              <a:rPr lang="en-US" sz="2400" b="0" i="0" dirty="0" err="1" smtClean="0">
                <a:solidFill>
                  <a:srgbClr val="273239"/>
                </a:solidFill>
                <a:effectLst/>
                <a:latin typeface="Nunito"/>
              </a:rPr>
              <a:t>Autoplay</a:t>
            </a:r>
            <a:r>
              <a:rPr lang="en-US" sz="2400" b="0" i="0" dirty="0" smtClean="0">
                <a:solidFill>
                  <a:srgbClr val="273239"/>
                </a:solidFill>
                <a:effectLst/>
                <a:latin typeface="Nunito"/>
              </a:rPr>
              <a:t> is disabled in most Chromium browsers, but muted </a:t>
            </a:r>
            <a:r>
              <a:rPr lang="en-US" sz="2400" b="0" i="0" dirty="0" err="1" smtClean="0">
                <a:solidFill>
                  <a:srgbClr val="273239"/>
                </a:solidFill>
                <a:effectLst/>
                <a:latin typeface="Nunito"/>
              </a:rPr>
              <a:t>autoplay</a:t>
            </a:r>
            <a:r>
              <a:rPr lang="en-US" sz="2400" b="0" i="0" dirty="0" smtClean="0">
                <a:solidFill>
                  <a:srgbClr val="273239"/>
                </a:solidFill>
                <a:effectLst/>
                <a:latin typeface="Nunito"/>
              </a:rPr>
              <a:t> is still allowed. Three formats mp3, </a:t>
            </a:r>
            <a:r>
              <a:rPr lang="en-US" sz="2400" b="0" i="0" dirty="0" err="1" smtClean="0">
                <a:solidFill>
                  <a:srgbClr val="273239"/>
                </a:solidFill>
                <a:effectLst/>
                <a:latin typeface="Nunito"/>
              </a:rPr>
              <a:t>ogg</a:t>
            </a:r>
            <a:r>
              <a:rPr lang="en-US" sz="2400" b="0" i="0" dirty="0" smtClean="0">
                <a:solidFill>
                  <a:srgbClr val="273239"/>
                </a:solidFill>
                <a:effectLst/>
                <a:latin typeface="Nunito"/>
              </a:rPr>
              <a:t>, and wav are supported by HTML5. The support for each format by different browsers is given below :</a:t>
            </a:r>
            <a:r>
              <a:rPr lang="en-US" b="0" i="0" dirty="0" smtClean="0">
                <a:solidFill>
                  <a:srgbClr val="273239"/>
                </a:solidFill>
                <a:effectLst/>
                <a:latin typeface="Nunito"/>
              </a:rPr>
              <a:t> </a:t>
            </a:r>
            <a:endParaRPr lang="en-US" b="0" i="0" dirty="0">
              <a:solidFill>
                <a:srgbClr val="273239"/>
              </a:solidFill>
              <a:effectLst/>
              <a:latin typeface="Nunito"/>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061" y="198783"/>
            <a:ext cx="11648661" cy="1200329"/>
          </a:xfrm>
          <a:prstGeom prst="rect">
            <a:avLst/>
          </a:prstGeom>
        </p:spPr>
        <p:txBody>
          <a:bodyPr wrap="square" numCol="1">
            <a:spAutoFit/>
          </a:bodyPr>
          <a:lstStyle/>
          <a:p>
            <a:pPr algn="just"/>
            <a:r>
              <a:rPr lang="en-US" sz="2400" b="1" i="0" dirty="0" smtClean="0">
                <a:solidFill>
                  <a:srgbClr val="273239"/>
                </a:solidFill>
                <a:effectLst/>
              </a:rPr>
              <a:t>Example 1 (Adding audio to Webpage): </a:t>
            </a:r>
            <a:r>
              <a:rPr lang="en-US" sz="2400" b="0" i="0" dirty="0" smtClean="0">
                <a:solidFill>
                  <a:srgbClr val="273239"/>
                </a:solidFill>
                <a:effectLst/>
              </a:rPr>
              <a:t>The controls attribute is used to add audio controls such as play, pause, and volume. The “source” element is used to specify the audio files which the browser may use. The first recognized format is used by the browser.</a:t>
            </a:r>
            <a:endParaRPr lang="en-IN" altLang="en-IN" sz="2400" dirty="0"/>
          </a:p>
        </p:txBody>
      </p:sp>
      <p:sp>
        <p:nvSpPr>
          <p:cNvPr id="3" name="Rectangle 1"/>
          <p:cNvSpPr>
            <a:spLocks noChangeArrowheads="1"/>
          </p:cNvSpPr>
          <p:nvPr/>
        </p:nvSpPr>
        <p:spPr>
          <a:xfrm>
            <a:off x="622852" y="1966313"/>
            <a:ext cx="10668000" cy="307776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rgbClr val="9C6500"/>
                </a:solidFill>
                <a:effectLst/>
              </a:rPr>
              <a:t>&lt;!DOCTYPE html&gt;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rPr>
              <a:t>&lt;</a:t>
            </a:r>
            <a:r>
              <a:rPr kumimoji="0" lang="en-US" sz="2000" b="1" i="0" u="none" strike="noStrike" cap="none" normalizeH="0" baseline="0" dirty="0" smtClean="0">
                <a:ln>
                  <a:noFill/>
                </a:ln>
                <a:solidFill>
                  <a:srgbClr val="008000"/>
                </a:solidFill>
                <a:effectLst/>
              </a:rPr>
              <a:t>html</a:t>
            </a:r>
            <a:r>
              <a:rPr kumimoji="0" lang="en-US" sz="2000" b="0" i="0" u="none" strike="noStrike" cap="none" normalizeH="0" baseline="0" dirty="0" smtClean="0">
                <a:ln>
                  <a:noFill/>
                </a:ln>
                <a:solidFill>
                  <a:schemeClr val="tx1"/>
                </a:solidFill>
                <a:effectLst/>
              </a:rPr>
              <a:t>&gt; &lt;</a:t>
            </a:r>
            <a:r>
              <a:rPr kumimoji="0" lang="en-US" sz="2000" b="1" i="0" u="none" strike="noStrike" cap="none" normalizeH="0" baseline="0" dirty="0" smtClean="0">
                <a:ln>
                  <a:noFill/>
                </a:ln>
                <a:solidFill>
                  <a:srgbClr val="008000"/>
                </a:solidFill>
                <a:effectLst/>
              </a:rPr>
              <a:t>body</a:t>
            </a:r>
            <a:r>
              <a:rPr kumimoji="0" lang="en-US" sz="2000" b="0" i="0" u="none" strike="noStrike" cap="none" normalizeH="0" baseline="0" dirty="0" smtClean="0">
                <a:ln>
                  <a:noFill/>
                </a:ln>
                <a:solidFill>
                  <a:schemeClr val="tx1"/>
                </a:solidFill>
                <a:effectLst/>
              </a:rPr>
              <a:t>&gt; </a:t>
            </a:r>
            <a:endParaRPr kumimoji="0" lang="en-US" sz="20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rPr>
              <a:t>&lt;</a:t>
            </a:r>
            <a:r>
              <a:rPr kumimoji="0" lang="en-US" sz="2000" b="1" i="0" u="none" strike="noStrike" cap="none" normalizeH="0" baseline="0" dirty="0" smtClean="0">
                <a:ln>
                  <a:noFill/>
                </a:ln>
                <a:solidFill>
                  <a:srgbClr val="008000"/>
                </a:solidFill>
                <a:effectLst/>
              </a:rPr>
              <a:t>p</a:t>
            </a:r>
            <a:r>
              <a:rPr kumimoji="0" lang="en-US" sz="2000" b="0" i="0" u="none" strike="noStrike" cap="none" normalizeH="0" baseline="0" dirty="0" smtClean="0">
                <a:ln>
                  <a:noFill/>
                </a:ln>
                <a:solidFill>
                  <a:schemeClr val="tx1"/>
                </a:solidFill>
                <a:effectLst/>
              </a:rPr>
              <a:t>&gt;Audio Sample&lt;/</a:t>
            </a:r>
            <a:r>
              <a:rPr kumimoji="0" lang="en-US" sz="2000" b="1" i="0" u="none" strike="noStrike" cap="none" normalizeH="0" baseline="0" dirty="0" smtClean="0">
                <a:ln>
                  <a:noFill/>
                </a:ln>
                <a:solidFill>
                  <a:srgbClr val="008000"/>
                </a:solidFill>
                <a:effectLst/>
              </a:rPr>
              <a:t>p</a:t>
            </a:r>
            <a:r>
              <a:rPr kumimoji="0" lang="en-US" sz="2000" b="0" i="0" u="none" strike="noStrike" cap="none" normalizeH="0" baseline="0" dirty="0" smtClean="0">
                <a:ln>
                  <a:noFill/>
                </a:ln>
                <a:solidFill>
                  <a:schemeClr val="tx1"/>
                </a:solidFill>
                <a:effectLst/>
              </a:rPr>
              <a:t>&gt;</a:t>
            </a:r>
            <a:endParaRPr kumimoji="0" lang="en-US" sz="20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rPr>
              <a:t> </a:t>
            </a:r>
            <a:r>
              <a:rPr kumimoji="0" lang="en-US" sz="2000" b="0" i="1" u="none" strike="noStrike" cap="none" normalizeH="0" baseline="0" dirty="0" smtClean="0">
                <a:ln>
                  <a:noFill/>
                </a:ln>
                <a:solidFill>
                  <a:srgbClr val="3D7B7B"/>
                </a:solidFill>
                <a:effectLst/>
              </a:rPr>
              <a:t>&lt;!-- audio tag starts here --&gt;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rPr>
              <a:t>&lt;</a:t>
            </a:r>
            <a:r>
              <a:rPr kumimoji="0" lang="en-US" sz="2000" b="1" i="0" u="none" strike="noStrike" cap="none" normalizeH="0" baseline="0" dirty="0" smtClean="0">
                <a:ln>
                  <a:noFill/>
                </a:ln>
                <a:solidFill>
                  <a:srgbClr val="008000"/>
                </a:solidFill>
                <a:effectLst/>
              </a:rPr>
              <a:t>audio</a:t>
            </a:r>
            <a:r>
              <a:rPr kumimoji="0" lang="en-US" sz="2000" b="0" i="0" u="none" strike="noStrike" cap="none" normalizeH="0" baseline="0" dirty="0" smtClean="0">
                <a:ln>
                  <a:noFill/>
                </a:ln>
                <a:solidFill>
                  <a:schemeClr val="tx1"/>
                </a:solidFill>
                <a:effectLst/>
              </a:rPr>
              <a:t> </a:t>
            </a:r>
            <a:r>
              <a:rPr kumimoji="0" lang="en-US" sz="2000" b="0" i="0" u="none" strike="noStrike" cap="none" normalizeH="0" baseline="0" dirty="0" smtClean="0">
                <a:ln>
                  <a:noFill/>
                </a:ln>
                <a:solidFill>
                  <a:srgbClr val="687822"/>
                </a:solidFill>
                <a:effectLst/>
              </a:rPr>
              <a:t>controls</a:t>
            </a:r>
            <a:r>
              <a:rPr kumimoji="0" lang="en-US" sz="2000" b="0" i="0" u="none" strike="noStrike" cap="none" normalizeH="0" baseline="0" dirty="0" smtClean="0">
                <a:ln>
                  <a:noFill/>
                </a:ln>
                <a:solidFill>
                  <a:schemeClr val="tx1"/>
                </a:solidFill>
                <a:effectLst/>
              </a:rPr>
              <a:t>&gt; </a:t>
            </a:r>
            <a:endParaRPr kumimoji="0" lang="en-US" sz="20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rPr>
              <a:t>&lt;</a:t>
            </a:r>
            <a:r>
              <a:rPr kumimoji="0" lang="en-US" sz="2000" b="1" i="0" u="none" strike="noStrike" cap="none" normalizeH="0" baseline="0" dirty="0" smtClean="0">
                <a:ln>
                  <a:noFill/>
                </a:ln>
                <a:solidFill>
                  <a:srgbClr val="008000"/>
                </a:solidFill>
                <a:effectLst/>
              </a:rPr>
              <a:t>source</a:t>
            </a:r>
            <a:r>
              <a:rPr kumimoji="0" lang="en-US" sz="2000" b="0" i="0" u="none" strike="noStrike" cap="none" normalizeH="0" baseline="0" dirty="0" smtClean="0">
                <a:ln>
                  <a:noFill/>
                </a:ln>
                <a:solidFill>
                  <a:schemeClr val="tx1"/>
                </a:solidFill>
                <a:effectLst/>
              </a:rPr>
              <a:t> </a:t>
            </a:r>
            <a:r>
              <a:rPr kumimoji="0" lang="en-US" sz="2000" b="0" i="0" u="none" strike="noStrike" cap="none" normalizeH="0" baseline="0" dirty="0" err="1" smtClean="0">
                <a:ln>
                  <a:noFill/>
                </a:ln>
                <a:solidFill>
                  <a:srgbClr val="687822"/>
                </a:solidFill>
                <a:effectLst/>
              </a:rPr>
              <a:t>src</a:t>
            </a:r>
            <a:r>
              <a:rPr kumimoji="0" lang="en-US" sz="2000" b="0" i="0" u="none" strike="noStrike" cap="none" normalizeH="0" baseline="0" dirty="0" smtClean="0">
                <a:ln>
                  <a:noFill/>
                </a:ln>
                <a:solidFill>
                  <a:srgbClr val="666666"/>
                </a:solidFill>
                <a:effectLst/>
              </a:rPr>
              <a:t>=</a:t>
            </a:r>
            <a:r>
              <a:rPr kumimoji="0" lang="en-US" sz="2000" b="0" i="0" u="none" strike="noStrike" cap="none" normalizeH="0" baseline="0" dirty="0" smtClean="0">
                <a:ln>
                  <a:noFill/>
                </a:ln>
                <a:solidFill>
                  <a:schemeClr val="tx1"/>
                </a:solidFill>
                <a:effectLst/>
              </a:rPr>
              <a:t> </a:t>
            </a:r>
            <a:r>
              <a:rPr kumimoji="0" lang="en-US" sz="2000" b="0" i="0" u="none" strike="noStrike" cap="none" normalizeH="0" baseline="0" dirty="0" smtClean="0">
                <a:ln>
                  <a:noFill/>
                </a:ln>
                <a:solidFill>
                  <a:srgbClr val="BA2121"/>
                </a:solidFill>
                <a:effectLst/>
              </a:rPr>
              <a:t>“source1.mp3"</a:t>
            </a:r>
            <a:r>
              <a:rPr kumimoji="0" lang="en-US" sz="2000" b="0" i="0" u="none" strike="noStrike" cap="none" normalizeH="0" baseline="0" dirty="0" smtClean="0">
                <a:ln>
                  <a:noFill/>
                </a:ln>
                <a:solidFill>
                  <a:schemeClr val="tx1"/>
                </a:solidFill>
                <a:effectLst/>
              </a:rPr>
              <a:t> </a:t>
            </a:r>
            <a:r>
              <a:rPr kumimoji="0" lang="en-US" sz="2000" b="0" i="0" u="none" strike="noStrike" cap="none" normalizeH="0" baseline="0" dirty="0" smtClean="0">
                <a:ln>
                  <a:noFill/>
                </a:ln>
                <a:solidFill>
                  <a:srgbClr val="687822"/>
                </a:solidFill>
                <a:effectLst/>
              </a:rPr>
              <a:t>type</a:t>
            </a:r>
            <a:r>
              <a:rPr kumimoji="0" lang="en-US" sz="2000" b="0" i="0" u="none" strike="noStrike" cap="none" normalizeH="0" baseline="0" dirty="0" smtClean="0">
                <a:ln>
                  <a:noFill/>
                </a:ln>
                <a:solidFill>
                  <a:srgbClr val="666666"/>
                </a:solidFill>
                <a:effectLst/>
              </a:rPr>
              <a:t>=</a:t>
            </a:r>
            <a:r>
              <a:rPr kumimoji="0" lang="en-US" sz="2000" b="0" i="0" u="none" strike="noStrike" cap="none" normalizeH="0" baseline="0" dirty="0" smtClean="0">
                <a:ln>
                  <a:noFill/>
                </a:ln>
                <a:solidFill>
                  <a:srgbClr val="BA2121"/>
                </a:solidFill>
                <a:effectLst/>
              </a:rPr>
              <a:t>"audio/mp3"</a:t>
            </a:r>
            <a:r>
              <a:rPr kumimoji="0" lang="en-US" sz="2000" b="0" i="0" u="none" strike="noStrike" cap="none" normalizeH="0" baseline="0" dirty="0" smtClean="0">
                <a:ln>
                  <a:noFill/>
                </a:ln>
                <a:solidFill>
                  <a:schemeClr val="tx1"/>
                </a:solidFill>
                <a:effectLst/>
              </a:rPr>
              <a:t>&gt; </a:t>
            </a:r>
            <a:endParaRPr kumimoji="0" lang="en-US" sz="20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rPr>
              <a:t>&lt;/</a:t>
            </a:r>
            <a:r>
              <a:rPr kumimoji="0" lang="en-US" sz="2000" b="1" i="0" u="none" strike="noStrike" cap="none" normalizeH="0" baseline="0" dirty="0" smtClean="0">
                <a:ln>
                  <a:noFill/>
                </a:ln>
                <a:solidFill>
                  <a:srgbClr val="008000"/>
                </a:solidFill>
                <a:effectLst/>
              </a:rPr>
              <a:t>audio</a:t>
            </a:r>
            <a:r>
              <a:rPr kumimoji="0" lang="en-US" sz="2000" b="0" i="0" u="none" strike="noStrike" cap="none" normalizeH="0" baseline="0" dirty="0" smtClean="0">
                <a:ln>
                  <a:noFill/>
                </a:ln>
                <a:solidFill>
                  <a:schemeClr val="tx1"/>
                </a:solidFill>
                <a:effectLst/>
              </a:rPr>
              <a:t>&gt; </a:t>
            </a:r>
            <a:endParaRPr kumimoji="0" lang="en-US" sz="20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pPr>
            <a:r>
              <a:rPr kumimoji="0" lang="en-US" sz="2000" b="0" i="1" u="none" strike="noStrike" cap="none" normalizeH="0" baseline="0" dirty="0" smtClean="0">
                <a:ln>
                  <a:noFill/>
                </a:ln>
                <a:solidFill>
                  <a:srgbClr val="3D7B7B"/>
                </a:solidFill>
                <a:effectLst/>
              </a:rPr>
              <a:t>&lt;!-- audio tag ends here --&gt;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rPr>
              <a:t>&lt;/</a:t>
            </a:r>
            <a:r>
              <a:rPr kumimoji="0" lang="en-US" sz="2000" b="1" i="0" u="none" strike="noStrike" cap="none" normalizeH="0" baseline="0" dirty="0" smtClean="0">
                <a:ln>
                  <a:noFill/>
                </a:ln>
                <a:solidFill>
                  <a:srgbClr val="008000"/>
                </a:solidFill>
                <a:effectLst/>
              </a:rPr>
              <a:t>body</a:t>
            </a:r>
            <a:r>
              <a:rPr kumimoji="0" lang="en-US" sz="2000" b="0" i="0" u="none" strike="noStrike" cap="none" normalizeH="0" baseline="0" dirty="0" smtClean="0">
                <a:ln>
                  <a:noFill/>
                </a:ln>
                <a:solidFill>
                  <a:schemeClr val="tx1"/>
                </a:solidFill>
                <a:effectLst/>
              </a:rPr>
              <a:t>&gt;</a:t>
            </a:r>
            <a:endParaRPr kumimoji="0" lang="en-US" sz="20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rPr>
              <a:t> &lt;/</a:t>
            </a:r>
            <a:r>
              <a:rPr kumimoji="0" lang="en-US" sz="2000" b="1" i="0" u="none" strike="noStrike" cap="none" normalizeH="0" baseline="0" dirty="0" smtClean="0">
                <a:ln>
                  <a:noFill/>
                </a:ln>
                <a:solidFill>
                  <a:srgbClr val="008000"/>
                </a:solidFill>
                <a:effectLst/>
              </a:rPr>
              <a:t>html</a:t>
            </a:r>
            <a:r>
              <a:rPr kumimoji="0" lang="en-US" sz="2000" b="0" i="0" u="none" strike="noStrike" cap="none" normalizeH="0" baseline="0" dirty="0" smtClean="0">
                <a:ln>
                  <a:noFill/>
                </a:ln>
                <a:solidFill>
                  <a:schemeClr val="tx1"/>
                </a:solidFill>
                <a:effectLst/>
              </a:rPr>
              <a:t>&gt; </a:t>
            </a:r>
            <a:endParaRPr kumimoji="0" lang="en-US" sz="2000" b="0" i="0" u="none" strike="noStrike" cap="none" normalizeH="0" baseline="0" dirty="0" smtClean="0">
              <a:ln>
                <a:noFill/>
              </a:ln>
              <a:solidFill>
                <a:schemeClr val="tx1"/>
              </a:solidFill>
              <a:effectLst/>
            </a:endParaRPr>
          </a:p>
        </p:txBody>
      </p:sp>
      <p:pic>
        <p:nvPicPr>
          <p:cNvPr id="4" name="Picture 3"/>
          <p:cNvPicPr>
            <a:picLocks noChangeAspect="1"/>
          </p:cNvPicPr>
          <p:nvPr/>
        </p:nvPicPr>
        <p:blipFill>
          <a:blip r:embed="rId1"/>
          <a:stretch>
            <a:fillRect/>
          </a:stretch>
        </p:blipFill>
        <p:spPr>
          <a:xfrm>
            <a:off x="4752152" y="5611280"/>
            <a:ext cx="2886478" cy="609685"/>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061" y="103061"/>
            <a:ext cx="7805530" cy="3046988"/>
          </a:xfrm>
          <a:prstGeom prst="rect">
            <a:avLst/>
          </a:prstGeom>
        </p:spPr>
        <p:txBody>
          <a:bodyPr wrap="square" numCol="1">
            <a:spAutoFit/>
          </a:bodyPr>
          <a:lstStyle/>
          <a:p>
            <a:pPr lvl="0" eaLnBrk="0" fontAlgn="base" hangingPunct="0">
              <a:spcBef>
                <a:spcPct val="0"/>
              </a:spcBef>
              <a:spcAft>
                <a:spcPct val="0"/>
              </a:spcAft>
            </a:pPr>
            <a:r>
              <a:rPr lang="en-US" sz="2400" dirty="0">
                <a:solidFill>
                  <a:srgbClr val="9C6500"/>
                </a:solidFill>
              </a:rPr>
              <a:t>&lt;!DOCTYPE html&gt;</a:t>
            </a:r>
            <a:r>
              <a:rPr lang="en-US" sz="2400" dirty="0"/>
              <a:t> </a:t>
            </a:r>
            <a:endParaRPr lang="en-US" sz="2400" dirty="0"/>
          </a:p>
          <a:p>
            <a:pPr lvl="0" eaLnBrk="0" fontAlgn="base" hangingPunct="0">
              <a:spcBef>
                <a:spcPct val="0"/>
              </a:spcBef>
              <a:spcAft>
                <a:spcPct val="0"/>
              </a:spcAft>
            </a:pPr>
            <a:r>
              <a:rPr lang="en-US" sz="2400" dirty="0"/>
              <a:t>&lt;</a:t>
            </a:r>
            <a:r>
              <a:rPr lang="en-US" sz="2400" b="1" dirty="0">
                <a:solidFill>
                  <a:srgbClr val="008000"/>
                </a:solidFill>
              </a:rPr>
              <a:t>html</a:t>
            </a:r>
            <a:r>
              <a:rPr lang="en-US" sz="2400" dirty="0"/>
              <a:t>&gt; </a:t>
            </a:r>
            <a:endParaRPr lang="en-US" sz="2400" dirty="0" smtClean="0"/>
          </a:p>
          <a:p>
            <a:pPr lvl="0" eaLnBrk="0" fontAlgn="base" hangingPunct="0">
              <a:spcBef>
                <a:spcPct val="0"/>
              </a:spcBef>
              <a:spcAft>
                <a:spcPct val="0"/>
              </a:spcAft>
            </a:pPr>
            <a:r>
              <a:rPr lang="en-US" sz="2400" dirty="0" smtClean="0"/>
              <a:t>&lt;</a:t>
            </a:r>
            <a:r>
              <a:rPr lang="en-US" sz="2400" b="1" dirty="0">
                <a:solidFill>
                  <a:srgbClr val="008000"/>
                </a:solidFill>
              </a:rPr>
              <a:t>body</a:t>
            </a:r>
            <a:r>
              <a:rPr lang="en-US" sz="2400" dirty="0" smtClean="0"/>
              <a:t>&gt;</a:t>
            </a:r>
            <a:endParaRPr lang="en-US" sz="2400" dirty="0"/>
          </a:p>
          <a:p>
            <a:pPr lvl="0" eaLnBrk="0" fontAlgn="base" hangingPunct="0">
              <a:spcBef>
                <a:spcPct val="0"/>
              </a:spcBef>
              <a:spcAft>
                <a:spcPct val="0"/>
              </a:spcAft>
            </a:pPr>
            <a:r>
              <a:rPr lang="en-US" sz="2400" dirty="0"/>
              <a:t>&lt;</a:t>
            </a:r>
            <a:r>
              <a:rPr lang="en-US" sz="2400" b="1" dirty="0">
                <a:solidFill>
                  <a:srgbClr val="008000"/>
                </a:solidFill>
              </a:rPr>
              <a:t>audio</a:t>
            </a:r>
            <a:r>
              <a:rPr lang="en-US" sz="2400" dirty="0"/>
              <a:t> </a:t>
            </a:r>
            <a:r>
              <a:rPr lang="en-US" sz="2400" dirty="0" smtClean="0">
                <a:solidFill>
                  <a:srgbClr val="687822"/>
                </a:solidFill>
              </a:rPr>
              <a:t>controls </a:t>
            </a:r>
            <a:r>
              <a:rPr lang="en-US" sz="2400" dirty="0" err="1" smtClean="0">
                <a:solidFill>
                  <a:srgbClr val="687822"/>
                </a:solidFill>
              </a:rPr>
              <a:t>autoplay</a:t>
            </a:r>
            <a:r>
              <a:rPr lang="en-US" sz="2400" dirty="0" smtClean="0"/>
              <a:t>&gt; </a:t>
            </a:r>
            <a:endParaRPr lang="en-US" sz="2400" dirty="0"/>
          </a:p>
          <a:p>
            <a:pPr lvl="0" eaLnBrk="0" fontAlgn="base" hangingPunct="0">
              <a:spcBef>
                <a:spcPct val="0"/>
              </a:spcBef>
              <a:spcAft>
                <a:spcPct val="0"/>
              </a:spcAft>
            </a:pPr>
            <a:r>
              <a:rPr lang="en-US" sz="2400" dirty="0"/>
              <a:t>&lt;</a:t>
            </a:r>
            <a:r>
              <a:rPr lang="en-US" sz="2400" b="1" dirty="0">
                <a:solidFill>
                  <a:srgbClr val="008000"/>
                </a:solidFill>
              </a:rPr>
              <a:t>source</a:t>
            </a:r>
            <a:r>
              <a:rPr lang="en-US" sz="2400" dirty="0"/>
              <a:t> </a:t>
            </a:r>
            <a:r>
              <a:rPr lang="en-US" sz="2400" dirty="0" err="1">
                <a:solidFill>
                  <a:srgbClr val="687822"/>
                </a:solidFill>
              </a:rPr>
              <a:t>src</a:t>
            </a:r>
            <a:r>
              <a:rPr lang="en-US" sz="2400" dirty="0">
                <a:solidFill>
                  <a:srgbClr val="666666"/>
                </a:solidFill>
              </a:rPr>
              <a:t>=</a:t>
            </a:r>
            <a:r>
              <a:rPr lang="en-US" sz="2400" dirty="0"/>
              <a:t> </a:t>
            </a:r>
            <a:r>
              <a:rPr lang="en-US" sz="2400" dirty="0">
                <a:solidFill>
                  <a:srgbClr val="BA2121"/>
                </a:solidFill>
              </a:rPr>
              <a:t>“source1.mp3"</a:t>
            </a:r>
            <a:r>
              <a:rPr lang="en-US" sz="2400" dirty="0"/>
              <a:t> </a:t>
            </a:r>
            <a:r>
              <a:rPr lang="en-US" sz="2400" dirty="0">
                <a:solidFill>
                  <a:srgbClr val="687822"/>
                </a:solidFill>
              </a:rPr>
              <a:t>type</a:t>
            </a:r>
            <a:r>
              <a:rPr lang="en-US" sz="2400" dirty="0">
                <a:solidFill>
                  <a:srgbClr val="666666"/>
                </a:solidFill>
              </a:rPr>
              <a:t>=</a:t>
            </a:r>
            <a:r>
              <a:rPr lang="en-US" sz="2400" dirty="0">
                <a:solidFill>
                  <a:srgbClr val="BA2121"/>
                </a:solidFill>
              </a:rPr>
              <a:t>"audio/mp3"</a:t>
            </a:r>
            <a:r>
              <a:rPr lang="en-US" sz="2400" dirty="0"/>
              <a:t>&gt; </a:t>
            </a:r>
            <a:endParaRPr lang="en-US" sz="2400" dirty="0"/>
          </a:p>
          <a:p>
            <a:pPr lvl="0" eaLnBrk="0" fontAlgn="base" hangingPunct="0">
              <a:spcBef>
                <a:spcPct val="0"/>
              </a:spcBef>
              <a:spcAft>
                <a:spcPct val="0"/>
              </a:spcAft>
            </a:pPr>
            <a:r>
              <a:rPr lang="en-US" sz="2400" dirty="0" smtClean="0"/>
              <a:t>&lt;/</a:t>
            </a:r>
            <a:r>
              <a:rPr lang="en-US" sz="2400" b="1" dirty="0">
                <a:solidFill>
                  <a:srgbClr val="008000"/>
                </a:solidFill>
              </a:rPr>
              <a:t>audio</a:t>
            </a:r>
            <a:r>
              <a:rPr lang="en-US" sz="2400" dirty="0" smtClean="0"/>
              <a:t>&gt;</a:t>
            </a:r>
            <a:endParaRPr lang="en-US" sz="2400" dirty="0" smtClean="0"/>
          </a:p>
          <a:p>
            <a:pPr lvl="0" eaLnBrk="0" fontAlgn="base" hangingPunct="0">
              <a:spcBef>
                <a:spcPct val="0"/>
              </a:spcBef>
              <a:spcAft>
                <a:spcPct val="0"/>
              </a:spcAft>
            </a:pPr>
            <a:r>
              <a:rPr lang="en-US" sz="2400" dirty="0" smtClean="0"/>
              <a:t>&lt;/</a:t>
            </a:r>
            <a:r>
              <a:rPr lang="en-US" sz="2400" b="1" dirty="0">
                <a:solidFill>
                  <a:srgbClr val="008000"/>
                </a:solidFill>
              </a:rPr>
              <a:t>body</a:t>
            </a:r>
            <a:r>
              <a:rPr lang="en-US" sz="2400" dirty="0" smtClean="0"/>
              <a:t>&gt; </a:t>
            </a:r>
            <a:endParaRPr lang="en-US" sz="2400" dirty="0" smtClean="0"/>
          </a:p>
          <a:p>
            <a:pPr lvl="0" eaLnBrk="0" fontAlgn="base" hangingPunct="0">
              <a:spcBef>
                <a:spcPct val="0"/>
              </a:spcBef>
              <a:spcAft>
                <a:spcPct val="0"/>
              </a:spcAft>
            </a:pPr>
            <a:r>
              <a:rPr lang="en-US" sz="2400" dirty="0" smtClean="0"/>
              <a:t>&lt;/</a:t>
            </a:r>
            <a:r>
              <a:rPr lang="en-US" sz="2400" b="1" dirty="0">
                <a:solidFill>
                  <a:srgbClr val="008000"/>
                </a:solidFill>
              </a:rPr>
              <a:t>html</a:t>
            </a:r>
            <a:r>
              <a:rPr lang="en-US" sz="2400" dirty="0"/>
              <a:t>&gt; </a:t>
            </a:r>
            <a:endParaRPr lang="en-US" sz="2400" dirty="0"/>
          </a:p>
        </p:txBody>
      </p:sp>
      <p:sp>
        <p:nvSpPr>
          <p:cNvPr id="3" name="Rectangle 2"/>
          <p:cNvSpPr/>
          <p:nvPr/>
        </p:nvSpPr>
        <p:spPr>
          <a:xfrm>
            <a:off x="5658678" y="583889"/>
            <a:ext cx="6096000" cy="923330"/>
          </a:xfrm>
          <a:prstGeom prst="rect">
            <a:avLst/>
          </a:prstGeom>
        </p:spPr>
        <p:txBody>
          <a:bodyPr numCol="1">
            <a:spAutoFit/>
          </a:bodyPr>
          <a:lstStyle/>
          <a:p>
            <a:pPr algn="just"/>
            <a:r>
              <a:rPr lang="en-US" b="0" i="0" dirty="0" smtClean="0">
                <a:solidFill>
                  <a:srgbClr val="273239"/>
                </a:solidFill>
                <a:effectLst/>
                <a:latin typeface="Nunito"/>
              </a:rPr>
              <a:t>The </a:t>
            </a:r>
            <a:r>
              <a:rPr lang="en-US" b="0" i="0" dirty="0" err="1" smtClean="0">
                <a:solidFill>
                  <a:srgbClr val="273239"/>
                </a:solidFill>
                <a:effectLst/>
                <a:latin typeface="Nunito"/>
              </a:rPr>
              <a:t>autoplay</a:t>
            </a:r>
            <a:r>
              <a:rPr lang="en-US" b="0" i="0" dirty="0" smtClean="0">
                <a:solidFill>
                  <a:srgbClr val="273239"/>
                </a:solidFill>
                <a:effectLst/>
                <a:latin typeface="Nunito"/>
              </a:rPr>
              <a:t> attribute is used to automatically begin playback of the audio file whenever the URL of the webpage is loaded.</a:t>
            </a:r>
            <a:endParaRPr lang="en-IN" altLang="en-IN" dirty="0"/>
          </a:p>
        </p:txBody>
      </p:sp>
      <p:sp>
        <p:nvSpPr>
          <p:cNvPr id="4" name="Rectangle 3"/>
          <p:cNvSpPr/>
          <p:nvPr/>
        </p:nvSpPr>
        <p:spPr>
          <a:xfrm>
            <a:off x="212035" y="3591265"/>
            <a:ext cx="7341703" cy="3046988"/>
          </a:xfrm>
          <a:prstGeom prst="rect">
            <a:avLst/>
          </a:prstGeom>
        </p:spPr>
        <p:txBody>
          <a:bodyPr wrap="square" numCol="1">
            <a:spAutoFit/>
          </a:bodyPr>
          <a:lstStyle/>
          <a:p>
            <a:pPr lvl="0" eaLnBrk="0" fontAlgn="base" hangingPunct="0">
              <a:spcBef>
                <a:spcPct val="0"/>
              </a:spcBef>
              <a:spcAft>
                <a:spcPct val="0"/>
              </a:spcAft>
            </a:pPr>
            <a:r>
              <a:rPr lang="en-US" sz="2400" dirty="0" smtClean="0">
                <a:solidFill>
                  <a:srgbClr val="9C6500"/>
                </a:solidFill>
              </a:rPr>
              <a:t>&lt;!DOCTYPE html&gt;</a:t>
            </a:r>
            <a:r>
              <a:rPr lang="en-US" sz="2400" dirty="0" smtClean="0"/>
              <a:t> </a:t>
            </a:r>
            <a:endParaRPr lang="en-US" sz="2400" dirty="0" smtClean="0"/>
          </a:p>
          <a:p>
            <a:pPr lvl="0" eaLnBrk="0" fontAlgn="base" hangingPunct="0">
              <a:spcBef>
                <a:spcPct val="0"/>
              </a:spcBef>
              <a:spcAft>
                <a:spcPct val="0"/>
              </a:spcAft>
            </a:pPr>
            <a:r>
              <a:rPr lang="en-US" sz="2400" dirty="0" smtClean="0"/>
              <a:t>&lt;</a:t>
            </a:r>
            <a:r>
              <a:rPr lang="en-US" sz="2400" b="1" dirty="0" smtClean="0">
                <a:solidFill>
                  <a:srgbClr val="008000"/>
                </a:solidFill>
              </a:rPr>
              <a:t>html</a:t>
            </a:r>
            <a:r>
              <a:rPr lang="en-US" sz="2400" dirty="0" smtClean="0"/>
              <a:t>&gt;</a:t>
            </a:r>
            <a:endParaRPr lang="en-US" sz="2400" dirty="0" smtClean="0"/>
          </a:p>
          <a:p>
            <a:pPr lvl="0" eaLnBrk="0" fontAlgn="base" hangingPunct="0">
              <a:spcBef>
                <a:spcPct val="0"/>
              </a:spcBef>
              <a:spcAft>
                <a:spcPct val="0"/>
              </a:spcAft>
            </a:pPr>
            <a:r>
              <a:rPr lang="en-US" sz="2400" dirty="0" smtClean="0"/>
              <a:t> &lt;</a:t>
            </a:r>
            <a:r>
              <a:rPr lang="en-US" sz="2400" b="1" dirty="0" smtClean="0">
                <a:solidFill>
                  <a:srgbClr val="008000"/>
                </a:solidFill>
              </a:rPr>
              <a:t>body</a:t>
            </a:r>
            <a:r>
              <a:rPr lang="en-US" sz="2400" dirty="0" smtClean="0"/>
              <a:t>&gt;</a:t>
            </a:r>
            <a:endParaRPr lang="en-US" sz="2400" dirty="0" smtClean="0"/>
          </a:p>
          <a:p>
            <a:pPr lvl="0" eaLnBrk="0" fontAlgn="base" hangingPunct="0">
              <a:spcBef>
                <a:spcPct val="0"/>
              </a:spcBef>
              <a:spcAft>
                <a:spcPct val="0"/>
              </a:spcAft>
            </a:pPr>
            <a:r>
              <a:rPr lang="en-US" sz="2400" dirty="0" smtClean="0"/>
              <a:t>&lt;</a:t>
            </a:r>
            <a:r>
              <a:rPr lang="en-US" sz="2400" b="1" dirty="0" smtClean="0">
                <a:solidFill>
                  <a:srgbClr val="008000"/>
                </a:solidFill>
              </a:rPr>
              <a:t>audio</a:t>
            </a:r>
            <a:r>
              <a:rPr lang="en-US" sz="2400" dirty="0" smtClean="0"/>
              <a:t> </a:t>
            </a:r>
            <a:r>
              <a:rPr lang="en-US" sz="2400" dirty="0" smtClean="0">
                <a:solidFill>
                  <a:srgbClr val="687822"/>
                </a:solidFill>
              </a:rPr>
              <a:t>controls muted</a:t>
            </a:r>
            <a:r>
              <a:rPr lang="en-US" sz="2400" dirty="0" smtClean="0"/>
              <a:t>&gt; </a:t>
            </a:r>
            <a:endParaRPr lang="en-US" sz="2400" dirty="0" smtClean="0"/>
          </a:p>
          <a:p>
            <a:pPr lvl="0" eaLnBrk="0" fontAlgn="base" hangingPunct="0">
              <a:spcBef>
                <a:spcPct val="0"/>
              </a:spcBef>
              <a:spcAft>
                <a:spcPct val="0"/>
              </a:spcAft>
            </a:pPr>
            <a:r>
              <a:rPr lang="en-US" sz="2400" dirty="0" smtClean="0"/>
              <a:t>&lt;</a:t>
            </a:r>
            <a:r>
              <a:rPr lang="en-US" sz="2400" b="1" dirty="0" smtClean="0">
                <a:solidFill>
                  <a:srgbClr val="008000"/>
                </a:solidFill>
              </a:rPr>
              <a:t>source</a:t>
            </a:r>
            <a:r>
              <a:rPr lang="en-US" sz="2400" dirty="0" smtClean="0"/>
              <a:t> </a:t>
            </a:r>
            <a:r>
              <a:rPr lang="en-US" sz="2400" dirty="0" err="1" smtClean="0">
                <a:solidFill>
                  <a:srgbClr val="687822"/>
                </a:solidFill>
              </a:rPr>
              <a:t>src</a:t>
            </a:r>
            <a:r>
              <a:rPr lang="en-US" sz="2400" dirty="0" smtClean="0">
                <a:solidFill>
                  <a:srgbClr val="666666"/>
                </a:solidFill>
              </a:rPr>
              <a:t>=</a:t>
            </a:r>
            <a:r>
              <a:rPr lang="en-US" sz="2400" dirty="0" smtClean="0"/>
              <a:t> </a:t>
            </a:r>
            <a:r>
              <a:rPr lang="en-US" sz="2400" dirty="0" smtClean="0">
                <a:solidFill>
                  <a:srgbClr val="BA2121"/>
                </a:solidFill>
              </a:rPr>
              <a:t>“source1.mp3"</a:t>
            </a:r>
            <a:r>
              <a:rPr lang="en-US" sz="2400" dirty="0" smtClean="0"/>
              <a:t> </a:t>
            </a:r>
            <a:r>
              <a:rPr lang="en-US" sz="2400" dirty="0" smtClean="0">
                <a:solidFill>
                  <a:srgbClr val="687822"/>
                </a:solidFill>
              </a:rPr>
              <a:t>type</a:t>
            </a:r>
            <a:r>
              <a:rPr lang="en-US" sz="2400" dirty="0" smtClean="0">
                <a:solidFill>
                  <a:srgbClr val="666666"/>
                </a:solidFill>
              </a:rPr>
              <a:t>=</a:t>
            </a:r>
            <a:r>
              <a:rPr lang="en-US" sz="2400" dirty="0" smtClean="0">
                <a:solidFill>
                  <a:srgbClr val="BA2121"/>
                </a:solidFill>
              </a:rPr>
              <a:t>"audio/mp3"</a:t>
            </a:r>
            <a:r>
              <a:rPr lang="en-US" sz="2400" dirty="0" smtClean="0"/>
              <a:t>&gt; </a:t>
            </a:r>
            <a:endParaRPr lang="en-US" sz="2400" dirty="0" smtClean="0"/>
          </a:p>
          <a:p>
            <a:pPr lvl="0" eaLnBrk="0" fontAlgn="base" hangingPunct="0">
              <a:spcBef>
                <a:spcPct val="0"/>
              </a:spcBef>
              <a:spcAft>
                <a:spcPct val="0"/>
              </a:spcAft>
            </a:pPr>
            <a:r>
              <a:rPr lang="en-US" sz="2400" dirty="0" smtClean="0"/>
              <a:t>&lt;/</a:t>
            </a:r>
            <a:r>
              <a:rPr lang="en-US" sz="2400" b="1" dirty="0" smtClean="0">
                <a:solidFill>
                  <a:srgbClr val="008000"/>
                </a:solidFill>
              </a:rPr>
              <a:t>audio</a:t>
            </a:r>
            <a:r>
              <a:rPr lang="en-US" sz="2400" dirty="0" smtClean="0"/>
              <a:t>&gt;</a:t>
            </a:r>
            <a:endParaRPr lang="en-US" sz="2400" dirty="0" smtClean="0"/>
          </a:p>
          <a:p>
            <a:pPr lvl="0" eaLnBrk="0" fontAlgn="base" hangingPunct="0">
              <a:spcBef>
                <a:spcPct val="0"/>
              </a:spcBef>
              <a:spcAft>
                <a:spcPct val="0"/>
              </a:spcAft>
            </a:pPr>
            <a:r>
              <a:rPr lang="en-US" sz="2400" dirty="0" smtClean="0"/>
              <a:t>&lt;/</a:t>
            </a:r>
            <a:r>
              <a:rPr lang="en-US" sz="2400" b="1" dirty="0" smtClean="0">
                <a:solidFill>
                  <a:srgbClr val="008000"/>
                </a:solidFill>
              </a:rPr>
              <a:t>body</a:t>
            </a:r>
            <a:r>
              <a:rPr lang="en-US" sz="2400" dirty="0" smtClean="0"/>
              <a:t>&gt;</a:t>
            </a:r>
            <a:endParaRPr lang="en-US" sz="2400" dirty="0" smtClean="0"/>
          </a:p>
          <a:p>
            <a:pPr lvl="0" eaLnBrk="0" fontAlgn="base" hangingPunct="0">
              <a:spcBef>
                <a:spcPct val="0"/>
              </a:spcBef>
              <a:spcAft>
                <a:spcPct val="0"/>
              </a:spcAft>
            </a:pPr>
            <a:r>
              <a:rPr lang="en-US" sz="2400" dirty="0" smtClean="0"/>
              <a:t> &lt;/</a:t>
            </a:r>
            <a:r>
              <a:rPr lang="en-US" sz="2400" b="1" dirty="0" smtClean="0">
                <a:solidFill>
                  <a:srgbClr val="008000"/>
                </a:solidFill>
              </a:rPr>
              <a:t>html</a:t>
            </a:r>
            <a:r>
              <a:rPr lang="en-US" sz="2400" dirty="0" smtClean="0"/>
              <a:t>&gt; </a:t>
            </a:r>
            <a:endParaRPr lang="en-US" sz="2400" dirty="0"/>
          </a:p>
        </p:txBody>
      </p:sp>
      <p:sp>
        <p:nvSpPr>
          <p:cNvPr id="5" name="Rectangle 4"/>
          <p:cNvSpPr/>
          <p:nvPr/>
        </p:nvSpPr>
        <p:spPr>
          <a:xfrm>
            <a:off x="5658678" y="3856527"/>
            <a:ext cx="6096000" cy="646331"/>
          </a:xfrm>
          <a:prstGeom prst="rect">
            <a:avLst/>
          </a:prstGeom>
        </p:spPr>
        <p:txBody>
          <a:bodyPr numCol="1">
            <a:spAutoFit/>
          </a:bodyPr>
          <a:lstStyle/>
          <a:p>
            <a:pPr algn="just"/>
            <a:r>
              <a:rPr lang="en-US" b="0" i="0" dirty="0" smtClean="0">
                <a:solidFill>
                  <a:srgbClr val="273239"/>
                </a:solidFill>
                <a:effectLst/>
                <a:latin typeface="Nunito"/>
              </a:rPr>
              <a:t>The muted attribute specifies that the audio should be muted on the webpage.</a:t>
            </a:r>
            <a:endParaRPr lang="en-IN" alt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6343"/>
            <a:ext cx="10515600" cy="456510"/>
          </a:xfrm>
        </p:spPr>
        <p:txBody>
          <a:bodyPr numCol="1">
            <a:normAutofit fontScale="90000"/>
          </a:bodyPr>
          <a:lstStyle/>
          <a:p>
            <a:pPr algn="ctr"/>
            <a:r>
              <a:rPr lang="en-US" dirty="0" smtClean="0"/>
              <a:t>Video tag</a:t>
            </a:r>
            <a:endParaRPr lang="en-IN" altLang="en-IN" dirty="0"/>
          </a:p>
        </p:txBody>
      </p:sp>
      <p:sp>
        <p:nvSpPr>
          <p:cNvPr id="3" name="Content Placeholder 2"/>
          <p:cNvSpPr>
            <a:spLocks noGrp="1"/>
          </p:cNvSpPr>
          <p:nvPr>
            <p:ph idx="1"/>
          </p:nvPr>
        </p:nvSpPr>
        <p:spPr>
          <a:xfrm>
            <a:off x="251791" y="742122"/>
            <a:ext cx="11675166" cy="5804452"/>
          </a:xfrm>
        </p:spPr>
        <p:txBody>
          <a:bodyPr numCol="1"/>
          <a:lstStyle/>
          <a:p>
            <a:pPr algn="just"/>
            <a:r>
              <a:rPr lang="en-US" dirty="0"/>
              <a:t>The</a:t>
            </a:r>
            <a:r>
              <a:rPr lang="en-US" b="1" dirty="0"/>
              <a:t> &lt;video&gt;</a:t>
            </a:r>
            <a:r>
              <a:rPr lang="en-US" dirty="0"/>
              <a:t> element in HTML allows you to embed video content directly into web pages. It supports various video formats, including MP4, </a:t>
            </a:r>
            <a:r>
              <a:rPr lang="en-US" dirty="0" err="1"/>
              <a:t>WebM</a:t>
            </a:r>
            <a:r>
              <a:rPr lang="en-US" dirty="0"/>
              <a:t>, and </a:t>
            </a:r>
            <a:r>
              <a:rPr lang="en-US" dirty="0" err="1"/>
              <a:t>Ogg</a:t>
            </a:r>
            <a:r>
              <a:rPr lang="en-US" dirty="0" smtClean="0"/>
              <a:t>.</a:t>
            </a:r>
            <a:endParaRPr lang="en-US" dirty="0" smtClean="0"/>
          </a:p>
          <a:p>
            <a:pPr marL="0" indent="0" algn="just">
              <a:buNone/>
            </a:pPr>
            <a:r>
              <a:rPr lang="en-US" dirty="0" smtClean="0"/>
              <a:t>Syntax:</a:t>
            </a:r>
            <a:endParaRPr lang="en-US" dirty="0" smtClean="0"/>
          </a:p>
          <a:p>
            <a:pPr fontAlgn="base"/>
            <a:r>
              <a:rPr lang="en-US" dirty="0" smtClean="0"/>
              <a:t>The </a:t>
            </a:r>
            <a:r>
              <a:rPr lang="en-US" dirty="0" err="1"/>
              <a:t>src</a:t>
            </a:r>
            <a:r>
              <a:rPr lang="en-US" dirty="0"/>
              <a:t> attribute specifies the URL of the video file.</a:t>
            </a:r>
            <a:endParaRPr lang="en-US" dirty="0"/>
          </a:p>
          <a:p>
            <a:pPr fontAlgn="base"/>
            <a:r>
              <a:rPr lang="en-US" dirty="0"/>
              <a:t>The controls attribute adds default video controls (play, pause, volume, etc.).</a:t>
            </a:r>
            <a:endParaRPr lang="en-US" dirty="0"/>
          </a:p>
          <a:p>
            <a:pPr marL="0" indent="0" algn="just">
              <a:buNone/>
            </a:pPr>
            <a:endParaRPr lang="en-IN" altLang="en-IN" b="1" dirty="0" smtClean="0"/>
          </a:p>
          <a:p>
            <a:pPr marL="0" indent="0" algn="just">
              <a:buNone/>
            </a:pPr>
            <a:endParaRPr lang="en-IN" altLang="en-IN" b="1" dirty="0"/>
          </a:p>
          <a:p>
            <a:pPr marL="0" indent="0" algn="just">
              <a:buNone/>
            </a:pPr>
            <a:r>
              <a:rPr lang="en-IN" altLang="en-IN" b="1" dirty="0" smtClean="0"/>
              <a:t>Supported Formats:</a:t>
            </a:r>
            <a:endParaRPr lang="en-IN" altLang="en-IN" b="1" dirty="0"/>
          </a:p>
          <a:p>
            <a:pPr algn="just"/>
            <a:endParaRPr lang="en-IN" altLang="en-IN" dirty="0"/>
          </a:p>
        </p:txBody>
      </p:sp>
      <p:pic>
        <p:nvPicPr>
          <p:cNvPr id="4" name="Picture 3"/>
          <p:cNvPicPr>
            <a:picLocks noChangeAspect="1"/>
          </p:cNvPicPr>
          <p:nvPr/>
        </p:nvPicPr>
        <p:blipFill>
          <a:blip r:embed="rId1"/>
          <a:stretch>
            <a:fillRect/>
          </a:stretch>
        </p:blipFill>
        <p:spPr>
          <a:xfrm>
            <a:off x="5256990" y="1669692"/>
            <a:ext cx="6522853" cy="742122"/>
          </a:xfrm>
          <a:prstGeom prst="rect">
            <a:avLst/>
          </a:prstGeom>
        </p:spPr>
      </p:pic>
      <p:pic>
        <p:nvPicPr>
          <p:cNvPr id="5" name="Picture 4"/>
          <p:cNvPicPr>
            <a:picLocks noChangeAspect="1"/>
          </p:cNvPicPr>
          <p:nvPr/>
        </p:nvPicPr>
        <p:blipFill>
          <a:blip r:embed="rId2"/>
          <a:stretch>
            <a:fillRect/>
          </a:stretch>
        </p:blipFill>
        <p:spPr>
          <a:xfrm>
            <a:off x="4625009" y="3568848"/>
            <a:ext cx="6185452" cy="3037766"/>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452" y="810228"/>
            <a:ext cx="10515600" cy="5366735"/>
          </a:xfrm>
        </p:spPr>
        <p:txBody>
          <a:bodyPr numCol="1"/>
          <a:lstStyle/>
          <a:p>
            <a:pPr algn="just"/>
            <a:r>
              <a:rPr lang="en-US" sz="1800" b="0" i="0" dirty="0">
                <a:solidFill>
                  <a:srgbClr val="000000"/>
                </a:solidFill>
                <a:effectLst/>
                <a:latin typeface="Verdana" panose="020B0604030504040204" pitchFamily="34" charset="0"/>
              </a:rPr>
              <a:t>You can use &lt;source&gt; tag to specify media along with media type and many other</a:t>
            </a:r>
            <a:br>
              <a:rPr lang="en-US" sz="1800" b="0" i="0" dirty="0">
                <a:solidFill>
                  <a:srgbClr val="000000"/>
                </a:solidFill>
                <a:effectLst/>
                <a:latin typeface="Verdana" panose="020B0604030504040204" pitchFamily="34" charset="0"/>
              </a:rPr>
            </a:br>
            <a:r>
              <a:rPr lang="en-US" sz="1800" b="0" i="0" dirty="0">
                <a:solidFill>
                  <a:srgbClr val="000000"/>
                </a:solidFill>
                <a:effectLst/>
                <a:latin typeface="Verdana" panose="020B0604030504040204" pitchFamily="34" charset="0"/>
              </a:rPr>
              <a:t>attributes. </a:t>
            </a:r>
            <a:endParaRPr lang="en-US" sz="1800" b="0" i="0" dirty="0">
              <a:solidFill>
                <a:srgbClr val="000000"/>
              </a:solidFill>
              <a:effectLst/>
              <a:latin typeface="Verdana" panose="020B0604030504040204" pitchFamily="34" charset="0"/>
            </a:endParaRPr>
          </a:p>
          <a:p>
            <a:pPr algn="just"/>
            <a:r>
              <a:rPr lang="en-US" sz="1800" b="0" i="0" dirty="0">
                <a:solidFill>
                  <a:srgbClr val="000000"/>
                </a:solidFill>
                <a:effectLst/>
                <a:latin typeface="Verdana" panose="020B0604030504040204" pitchFamily="34" charset="0"/>
              </a:rPr>
              <a:t>A video element allows multiple source elements and browser will use the first recognized format:  </a:t>
            </a:r>
            <a:endParaRPr lang="en-IN" altLang="en-IN" dirty="0"/>
          </a:p>
        </p:txBody>
      </p:sp>
      <p:pic>
        <p:nvPicPr>
          <p:cNvPr id="5" name="Picture 4"/>
          <p:cNvPicPr>
            <a:picLocks noChangeAspect="1"/>
          </p:cNvPicPr>
          <p:nvPr/>
        </p:nvPicPr>
        <p:blipFill>
          <a:blip r:embed="rId1"/>
          <a:stretch>
            <a:fillRect/>
          </a:stretch>
        </p:blipFill>
        <p:spPr>
          <a:xfrm>
            <a:off x="1927192" y="2292348"/>
            <a:ext cx="8129271" cy="339847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IN" altLang="en-IN" dirty="0"/>
              <a:t>Escape Characters</a:t>
            </a:r>
            <a:endParaRPr lang="en-IN" altLang="en-IN" dirty="0"/>
          </a:p>
        </p:txBody>
      </p:sp>
      <p:sp>
        <p:nvSpPr>
          <p:cNvPr id="3" name="Content Placeholder 2"/>
          <p:cNvSpPr>
            <a:spLocks noGrp="1"/>
          </p:cNvSpPr>
          <p:nvPr>
            <p:ph idx="1"/>
          </p:nvPr>
        </p:nvSpPr>
        <p:spPr/>
        <p:txBody>
          <a:bodyPr numCol="1">
            <a:normAutofit/>
          </a:bodyPr>
          <a:lstStyle/>
          <a:p>
            <a:pPr>
              <a:lnSpc>
                <a:spcPct val="150000"/>
              </a:lnSpc>
            </a:pPr>
            <a:r>
              <a:rPr lang="en-US" sz="2400" dirty="0"/>
              <a:t>There are some characters that are used in and reserved by HTML code. </a:t>
            </a:r>
            <a:endParaRPr lang="en-US" sz="2400" dirty="0"/>
          </a:p>
          <a:p>
            <a:pPr>
              <a:lnSpc>
                <a:spcPct val="150000"/>
              </a:lnSpc>
            </a:pPr>
            <a:r>
              <a:rPr lang="en-US" sz="2400" dirty="0"/>
              <a:t>For example, the left and right-angled brackets.</a:t>
            </a:r>
            <a:endParaRPr lang="en-US" sz="2400" dirty="0"/>
          </a:p>
          <a:p>
            <a:pPr>
              <a:lnSpc>
                <a:spcPct val="150000"/>
              </a:lnSpc>
            </a:pPr>
            <a:r>
              <a:rPr lang="en-US" sz="2400" dirty="0"/>
              <a:t>Therefore, if you want these characters to appear on your page you need to use what are termed "escape" characters.</a:t>
            </a:r>
            <a:endParaRPr lang="en-US" sz="2400" dirty="0"/>
          </a:p>
          <a:p>
            <a:pPr>
              <a:lnSpc>
                <a:spcPct val="150000"/>
              </a:lnSpc>
            </a:pPr>
            <a:r>
              <a:rPr lang="en-US" sz="2400" dirty="0"/>
              <a:t>For example, to write a left angled bracket, you can use either &amp;</a:t>
            </a:r>
            <a:r>
              <a:rPr lang="en-US" sz="2400" dirty="0" err="1"/>
              <a:t>lt</a:t>
            </a:r>
            <a:endParaRPr lang="en-US" sz="2400" dirty="0"/>
          </a:p>
          <a:p>
            <a:pPr>
              <a:lnSpc>
                <a:spcPct val="150000"/>
              </a:lnSpc>
            </a:pPr>
            <a:r>
              <a:rPr lang="en-US" sz="2400" dirty="0"/>
              <a:t>For an ampersand, you can use either &amp;amp.</a:t>
            </a:r>
            <a:endParaRPr lang="en-US" sz="2400" dirty="0"/>
          </a:p>
          <a:p>
            <a:pPr>
              <a:lnSpc>
                <a:spcPct val="150000"/>
              </a:lnSpc>
            </a:pPr>
            <a:endParaRPr lang="en-IN" altLang="en-IN"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1862768" y="163776"/>
            <a:ext cx="8447423" cy="604089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774" y="157874"/>
            <a:ext cx="11622156" cy="646331"/>
          </a:xfrm>
          <a:prstGeom prst="rect">
            <a:avLst/>
          </a:prstGeom>
        </p:spPr>
        <p:txBody>
          <a:bodyPr wrap="square" numCol="1">
            <a:spAutoFit/>
          </a:bodyPr>
          <a:lstStyle/>
          <a:p>
            <a:pPr fontAlgn="base"/>
            <a:r>
              <a:rPr lang="en-US" b="1" i="0" dirty="0" smtClean="0">
                <a:solidFill>
                  <a:srgbClr val="273239"/>
                </a:solidFill>
                <a:effectLst/>
                <a:latin typeface="Nunito"/>
              </a:rPr>
              <a:t>Adding Video with Preload</a:t>
            </a:r>
            <a:endParaRPr lang="en-US" b="1" i="0" dirty="0" smtClean="0">
              <a:solidFill>
                <a:srgbClr val="273239"/>
              </a:solidFill>
              <a:effectLst/>
              <a:latin typeface="Nunito"/>
            </a:endParaRPr>
          </a:p>
          <a:p>
            <a:pPr algn="just" fontAlgn="base"/>
            <a:r>
              <a:rPr lang="en-US" b="1" i="0" dirty="0" smtClean="0">
                <a:solidFill>
                  <a:srgbClr val="273239"/>
                </a:solidFill>
                <a:effectLst/>
                <a:latin typeface="Nunito"/>
              </a:rPr>
              <a:t>Example: </a:t>
            </a:r>
            <a:r>
              <a:rPr lang="en-US" b="0" i="0" dirty="0" smtClean="0">
                <a:solidFill>
                  <a:srgbClr val="273239"/>
                </a:solidFill>
                <a:effectLst/>
                <a:latin typeface="Nunito"/>
              </a:rPr>
              <a:t>We have embedded the HTML video along with the source link and preload functionality.</a:t>
            </a:r>
            <a:endParaRPr lang="en-US" b="0" i="0" dirty="0">
              <a:solidFill>
                <a:srgbClr val="273239"/>
              </a:solidFill>
              <a:effectLst/>
              <a:latin typeface="Nunito"/>
            </a:endParaRPr>
          </a:p>
        </p:txBody>
      </p:sp>
      <p:sp>
        <p:nvSpPr>
          <p:cNvPr id="3" name="Rectangle 1"/>
          <p:cNvSpPr>
            <a:spLocks noChangeArrowheads="1"/>
          </p:cNvSpPr>
          <p:nvPr/>
        </p:nvSpPr>
        <p:spPr>
          <a:xfrm>
            <a:off x="132522" y="1054127"/>
            <a:ext cx="7633253" cy="1661993"/>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smtClean="0">
                <a:ln>
                  <a:noFill/>
                </a:ln>
                <a:solidFill>
                  <a:srgbClr val="9C6500"/>
                </a:solidFill>
                <a:effectLst/>
                <a:latin typeface="Consolas" panose="020B0609020204030204" pitchFamily="49" charset="0"/>
              </a:rPr>
              <a:t>&lt;!DOCTYPE html&gt;</a:t>
            </a:r>
            <a:r>
              <a:rPr kumimoji="0" lang="en-US" b="0" i="0" u="none" strike="noStrike" cap="none" normalizeH="0" baseline="0" dirty="0" smtClean="0">
                <a:ln>
                  <a:noFill/>
                </a:ln>
                <a:solidFill>
                  <a:schemeClr val="tx1"/>
                </a:solidFill>
                <a:effectLst/>
                <a:latin typeface="Consolas" panose="020B0609020204030204" pitchFamily="49" charset="0"/>
              </a:rPr>
              <a:t> </a:t>
            </a:r>
            <a:endParaRPr kumimoji="0" lang="en-US"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smtClean="0">
                <a:ln>
                  <a:noFill/>
                </a:ln>
                <a:solidFill>
                  <a:schemeClr val="tx1"/>
                </a:solidFill>
                <a:effectLst/>
                <a:latin typeface="Consolas" panose="020B0609020204030204" pitchFamily="49" charset="0"/>
              </a:rPr>
              <a:t>&lt;</a:t>
            </a:r>
            <a:r>
              <a:rPr kumimoji="0" lang="en-US" b="1" i="0" u="none" strike="noStrike" cap="none" normalizeH="0" baseline="0" dirty="0" smtClean="0">
                <a:ln>
                  <a:noFill/>
                </a:ln>
                <a:solidFill>
                  <a:srgbClr val="008000"/>
                </a:solidFill>
                <a:effectLst/>
                <a:latin typeface="Consolas" panose="020B0609020204030204" pitchFamily="49" charset="0"/>
              </a:rPr>
              <a:t>html</a:t>
            </a:r>
            <a:r>
              <a:rPr kumimoji="0" lang="en-US" b="0" i="0" u="none" strike="noStrike" cap="none" normalizeH="0" baseline="0" dirty="0" smtClean="0">
                <a:ln>
                  <a:noFill/>
                </a:ln>
                <a:solidFill>
                  <a:schemeClr val="tx1"/>
                </a:solidFill>
                <a:effectLst/>
                <a:latin typeface="Consolas" panose="020B0609020204030204" pitchFamily="49" charset="0"/>
              </a:rPr>
              <a:t>&gt;</a:t>
            </a:r>
            <a:endParaRPr kumimoji="0" lang="en-US"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smtClean="0">
                <a:ln>
                  <a:noFill/>
                </a:ln>
                <a:solidFill>
                  <a:schemeClr val="tx1"/>
                </a:solidFill>
                <a:effectLst/>
                <a:latin typeface="Consolas" panose="020B0609020204030204" pitchFamily="49" charset="0"/>
              </a:rPr>
              <a:t>&lt;</a:t>
            </a:r>
            <a:r>
              <a:rPr kumimoji="0" lang="en-US" b="1" i="0" u="none" strike="noStrike" cap="none" normalizeH="0" baseline="0" dirty="0" smtClean="0">
                <a:ln>
                  <a:noFill/>
                </a:ln>
                <a:solidFill>
                  <a:srgbClr val="008000"/>
                </a:solidFill>
                <a:effectLst/>
                <a:latin typeface="Consolas" panose="020B0609020204030204" pitchFamily="49" charset="0"/>
              </a:rPr>
              <a:t>body</a:t>
            </a:r>
            <a:r>
              <a:rPr kumimoji="0" lang="en-US" b="0" i="0" u="none" strike="noStrike" cap="none" normalizeH="0" baseline="0" dirty="0" smtClean="0">
                <a:ln>
                  <a:noFill/>
                </a:ln>
                <a:solidFill>
                  <a:schemeClr val="tx1"/>
                </a:solidFill>
                <a:effectLst/>
                <a:latin typeface="Consolas" panose="020B0609020204030204" pitchFamily="49" charset="0"/>
              </a:rPr>
              <a:t>&gt;</a:t>
            </a:r>
            <a:endParaRPr kumimoji="0" lang="en-US"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smtClean="0">
                <a:ln>
                  <a:noFill/>
                </a:ln>
                <a:solidFill>
                  <a:schemeClr val="tx1"/>
                </a:solidFill>
                <a:effectLst/>
                <a:latin typeface="Consolas" panose="020B0609020204030204" pitchFamily="49" charset="0"/>
              </a:rPr>
              <a:t>&lt;</a:t>
            </a:r>
            <a:r>
              <a:rPr kumimoji="0" lang="en-US" b="1" i="0" u="none" strike="noStrike" cap="none" normalizeH="0" baseline="0" dirty="0" smtClean="0">
                <a:ln>
                  <a:noFill/>
                </a:ln>
                <a:solidFill>
                  <a:srgbClr val="008000"/>
                </a:solidFill>
                <a:effectLst/>
                <a:latin typeface="Consolas" panose="020B0609020204030204" pitchFamily="49" charset="0"/>
              </a:rPr>
              <a:t>video</a:t>
            </a:r>
            <a:r>
              <a:rPr kumimoji="0" lang="en-US" b="0" i="0" u="none" strike="noStrike" cap="none" normalizeH="0" baseline="0" dirty="0" smtClean="0">
                <a:ln>
                  <a:noFill/>
                </a:ln>
                <a:solidFill>
                  <a:schemeClr val="tx1"/>
                </a:solidFill>
                <a:effectLst/>
                <a:latin typeface="Consolas" panose="020B0609020204030204" pitchFamily="49" charset="0"/>
              </a:rPr>
              <a:t> </a:t>
            </a:r>
            <a:r>
              <a:rPr kumimoji="0" lang="en-US" b="0" i="0" u="none" strike="noStrike" cap="none" normalizeH="0" baseline="0" dirty="0" smtClean="0">
                <a:ln>
                  <a:noFill/>
                </a:ln>
                <a:solidFill>
                  <a:srgbClr val="687822"/>
                </a:solidFill>
                <a:effectLst/>
                <a:latin typeface="Consolas" panose="020B0609020204030204" pitchFamily="49" charset="0"/>
              </a:rPr>
              <a:t>width</a:t>
            </a:r>
            <a:r>
              <a:rPr kumimoji="0" lang="en-US" b="0" i="0" u="none" strike="noStrike" cap="none" normalizeH="0" baseline="0" dirty="0" smtClean="0">
                <a:ln>
                  <a:noFill/>
                </a:ln>
                <a:solidFill>
                  <a:srgbClr val="666666"/>
                </a:solidFill>
                <a:effectLst/>
                <a:latin typeface="Arial" panose="02080604020202020204" pitchFamily="34" charset="0"/>
              </a:rPr>
              <a:t>=</a:t>
            </a:r>
            <a:r>
              <a:rPr kumimoji="0" lang="en-US" b="0" i="0" u="none" strike="noStrike" cap="none" normalizeH="0" baseline="0" dirty="0" smtClean="0">
                <a:ln>
                  <a:noFill/>
                </a:ln>
                <a:solidFill>
                  <a:srgbClr val="BA2121"/>
                </a:solidFill>
                <a:effectLst/>
                <a:latin typeface="Consolas" panose="020B0609020204030204" pitchFamily="49" charset="0"/>
              </a:rPr>
              <a:t>"450"</a:t>
            </a:r>
            <a:r>
              <a:rPr kumimoji="0" lang="en-US" b="0" i="0" u="none" strike="noStrike" cap="none" normalizeH="0" baseline="0" dirty="0" smtClean="0">
                <a:ln>
                  <a:noFill/>
                </a:ln>
                <a:solidFill>
                  <a:schemeClr val="tx1"/>
                </a:solidFill>
                <a:effectLst/>
                <a:latin typeface="Consolas" panose="020B0609020204030204" pitchFamily="49" charset="0"/>
              </a:rPr>
              <a:t> </a:t>
            </a:r>
            <a:r>
              <a:rPr kumimoji="0" lang="en-US" b="0" i="0" u="none" strike="noStrike" cap="none" normalizeH="0" baseline="0" dirty="0" smtClean="0">
                <a:ln>
                  <a:noFill/>
                </a:ln>
                <a:solidFill>
                  <a:srgbClr val="687822"/>
                </a:solidFill>
                <a:effectLst/>
                <a:latin typeface="Consolas" panose="020B0609020204030204" pitchFamily="49" charset="0"/>
              </a:rPr>
              <a:t>height</a:t>
            </a:r>
            <a:r>
              <a:rPr kumimoji="0" lang="en-US" b="0" i="0" u="none" strike="noStrike" cap="none" normalizeH="0" baseline="0" dirty="0" smtClean="0">
                <a:ln>
                  <a:noFill/>
                </a:ln>
                <a:solidFill>
                  <a:srgbClr val="666666"/>
                </a:solidFill>
                <a:effectLst/>
                <a:latin typeface="Arial" panose="02080604020202020204" pitchFamily="34" charset="0"/>
              </a:rPr>
              <a:t>=</a:t>
            </a:r>
            <a:r>
              <a:rPr kumimoji="0" lang="en-US" b="0" i="0" u="none" strike="noStrike" cap="none" normalizeH="0" baseline="0" dirty="0" smtClean="0">
                <a:ln>
                  <a:noFill/>
                </a:ln>
                <a:solidFill>
                  <a:srgbClr val="BA2121"/>
                </a:solidFill>
                <a:effectLst/>
                <a:latin typeface="Consolas" panose="020B0609020204030204" pitchFamily="49" charset="0"/>
              </a:rPr>
              <a:t>"250"</a:t>
            </a:r>
            <a:r>
              <a:rPr kumimoji="0" lang="en-US" b="0" i="0" u="none" strike="noStrike" cap="none" normalizeH="0" baseline="0" dirty="0" smtClean="0">
                <a:ln>
                  <a:noFill/>
                </a:ln>
                <a:solidFill>
                  <a:schemeClr val="tx1"/>
                </a:solidFill>
                <a:effectLst/>
                <a:latin typeface="Consolas" panose="020B0609020204030204" pitchFamily="49" charset="0"/>
              </a:rPr>
              <a:t> </a:t>
            </a:r>
            <a:r>
              <a:rPr kumimoji="0" lang="en-US" b="0" i="0" u="none" strike="noStrike" cap="none" normalizeH="0" baseline="0" dirty="0" smtClean="0">
                <a:ln>
                  <a:noFill/>
                </a:ln>
                <a:solidFill>
                  <a:srgbClr val="687822"/>
                </a:solidFill>
                <a:effectLst/>
                <a:latin typeface="Consolas" panose="020B0609020204030204" pitchFamily="49" charset="0"/>
              </a:rPr>
              <a:t>controls</a:t>
            </a:r>
            <a:r>
              <a:rPr kumimoji="0" lang="en-US" b="0" i="0" u="none" strike="noStrike" cap="none" normalizeH="0" baseline="0" dirty="0" smtClean="0">
                <a:ln>
                  <a:noFill/>
                </a:ln>
                <a:solidFill>
                  <a:schemeClr val="tx1"/>
                </a:solidFill>
                <a:effectLst/>
                <a:latin typeface="Consolas" panose="020B0609020204030204" pitchFamily="49" charset="0"/>
              </a:rPr>
              <a:t> </a:t>
            </a:r>
            <a:r>
              <a:rPr kumimoji="0" lang="en-US" b="0" i="0" u="none" strike="noStrike" cap="none" normalizeH="0" baseline="0" dirty="0" smtClean="0">
                <a:ln>
                  <a:noFill/>
                </a:ln>
                <a:solidFill>
                  <a:srgbClr val="687822"/>
                </a:solidFill>
                <a:effectLst/>
                <a:latin typeface="Consolas" panose="020B0609020204030204" pitchFamily="49" charset="0"/>
              </a:rPr>
              <a:t>preload</a:t>
            </a:r>
            <a:r>
              <a:rPr kumimoji="0" lang="en-US" b="0" i="0" u="none" strike="noStrike" cap="none" normalizeH="0" baseline="0" dirty="0" smtClean="0">
                <a:ln>
                  <a:noFill/>
                </a:ln>
                <a:solidFill>
                  <a:srgbClr val="666666"/>
                </a:solidFill>
                <a:effectLst/>
                <a:latin typeface="Arial" panose="02080604020202020204" pitchFamily="34" charset="0"/>
              </a:rPr>
              <a:t>=</a:t>
            </a:r>
            <a:r>
              <a:rPr kumimoji="0" lang="en-US" b="0" i="0" u="none" strike="noStrike" cap="none" normalizeH="0" baseline="0" dirty="0" smtClean="0">
                <a:ln>
                  <a:noFill/>
                </a:ln>
                <a:solidFill>
                  <a:srgbClr val="BA2121"/>
                </a:solidFill>
                <a:effectLst/>
                <a:latin typeface="Consolas" panose="020B0609020204030204" pitchFamily="49" charset="0"/>
              </a:rPr>
              <a:t>"auto"</a:t>
            </a:r>
            <a:r>
              <a:rPr kumimoji="0" lang="en-US" b="0" i="0" u="none" strike="noStrike" cap="none" normalizeH="0" baseline="0" dirty="0" smtClean="0">
                <a:ln>
                  <a:noFill/>
                </a:ln>
                <a:solidFill>
                  <a:schemeClr val="tx1"/>
                </a:solidFill>
                <a:effectLst/>
                <a:latin typeface="Consolas" panose="020B0609020204030204" pitchFamily="49" charset="0"/>
              </a:rPr>
              <a:t>&gt; &lt;</a:t>
            </a:r>
            <a:r>
              <a:rPr kumimoji="0" lang="en-US" b="1" i="0" u="none" strike="noStrike" cap="none" normalizeH="0" baseline="0" dirty="0" smtClean="0">
                <a:ln>
                  <a:noFill/>
                </a:ln>
                <a:solidFill>
                  <a:srgbClr val="008000"/>
                </a:solidFill>
                <a:effectLst/>
                <a:latin typeface="Consolas" panose="020B0609020204030204" pitchFamily="49" charset="0"/>
              </a:rPr>
              <a:t>source</a:t>
            </a:r>
            <a:r>
              <a:rPr kumimoji="0" lang="en-US" b="0" i="0" u="none" strike="noStrike" cap="none" normalizeH="0" baseline="0" dirty="0" smtClean="0">
                <a:ln>
                  <a:noFill/>
                </a:ln>
                <a:solidFill>
                  <a:schemeClr val="tx1"/>
                </a:solidFill>
                <a:effectLst/>
                <a:latin typeface="Consolas" panose="020B0609020204030204" pitchFamily="49" charset="0"/>
              </a:rPr>
              <a:t> </a:t>
            </a:r>
            <a:r>
              <a:rPr kumimoji="0" lang="en-US" b="0" i="0" u="none" strike="noStrike" cap="none" normalizeH="0" baseline="0" dirty="0" err="1" smtClean="0">
                <a:ln>
                  <a:noFill/>
                </a:ln>
                <a:solidFill>
                  <a:srgbClr val="687822"/>
                </a:solidFill>
                <a:effectLst/>
                <a:latin typeface="Consolas" panose="020B0609020204030204" pitchFamily="49" charset="0"/>
              </a:rPr>
              <a:t>src</a:t>
            </a:r>
            <a:r>
              <a:rPr kumimoji="0" lang="en-US" b="0" i="0" u="none" strike="noStrike" cap="none" normalizeH="0" baseline="0" dirty="0" smtClean="0">
                <a:ln>
                  <a:noFill/>
                </a:ln>
                <a:solidFill>
                  <a:srgbClr val="666666"/>
                </a:solidFill>
                <a:effectLst/>
                <a:latin typeface="Arial" panose="02080604020202020204" pitchFamily="34" charset="0"/>
              </a:rPr>
              <a:t>=</a:t>
            </a:r>
            <a:r>
              <a:rPr kumimoji="0" lang="en-US" b="0" i="0" u="none" strike="noStrike" cap="none" normalizeH="0" baseline="0" dirty="0" smtClean="0">
                <a:ln>
                  <a:noFill/>
                </a:ln>
                <a:solidFill>
                  <a:srgbClr val="BA2121"/>
                </a:solidFill>
                <a:effectLst/>
                <a:latin typeface="Consolas" panose="020B0609020204030204" pitchFamily="49" charset="0"/>
              </a:rPr>
              <a:t>“source1.mp4"</a:t>
            </a:r>
            <a:r>
              <a:rPr kumimoji="0" lang="en-US" b="0" i="0" u="none" strike="noStrike" cap="none" normalizeH="0" baseline="0" dirty="0" smtClean="0">
                <a:ln>
                  <a:noFill/>
                </a:ln>
                <a:solidFill>
                  <a:schemeClr val="tx1"/>
                </a:solidFill>
                <a:effectLst/>
                <a:latin typeface="Consolas" panose="020B0609020204030204" pitchFamily="49" charset="0"/>
              </a:rPr>
              <a:t> </a:t>
            </a:r>
            <a:r>
              <a:rPr kumimoji="0" lang="en-US" b="0" i="0" u="none" strike="noStrike" cap="none" normalizeH="0" baseline="0" dirty="0" smtClean="0">
                <a:ln>
                  <a:noFill/>
                </a:ln>
                <a:solidFill>
                  <a:srgbClr val="687822"/>
                </a:solidFill>
                <a:effectLst/>
                <a:latin typeface="Consolas" panose="020B0609020204030204" pitchFamily="49" charset="0"/>
              </a:rPr>
              <a:t>type</a:t>
            </a:r>
            <a:r>
              <a:rPr kumimoji="0" lang="en-US" b="0" i="0" u="none" strike="noStrike" cap="none" normalizeH="0" baseline="0" dirty="0" smtClean="0">
                <a:ln>
                  <a:noFill/>
                </a:ln>
                <a:solidFill>
                  <a:srgbClr val="666666"/>
                </a:solidFill>
                <a:effectLst/>
                <a:latin typeface="Arial" panose="02080604020202020204" pitchFamily="34" charset="0"/>
              </a:rPr>
              <a:t>=</a:t>
            </a:r>
            <a:r>
              <a:rPr kumimoji="0" lang="en-US" b="0" i="0" u="none" strike="noStrike" cap="none" normalizeH="0" baseline="0" dirty="0" smtClean="0">
                <a:ln>
                  <a:noFill/>
                </a:ln>
                <a:solidFill>
                  <a:srgbClr val="BA2121"/>
                </a:solidFill>
                <a:effectLst/>
                <a:latin typeface="Consolas" panose="020B0609020204030204" pitchFamily="49" charset="0"/>
              </a:rPr>
              <a:t>"video/mp4"</a:t>
            </a:r>
            <a:r>
              <a:rPr kumimoji="0" lang="en-US" b="0" i="0" u="none" strike="noStrike" cap="none" normalizeH="0" baseline="0" dirty="0" smtClean="0">
                <a:ln>
                  <a:noFill/>
                </a:ln>
                <a:solidFill>
                  <a:schemeClr val="tx1"/>
                </a:solidFill>
                <a:effectLst/>
                <a:latin typeface="Consolas" panose="020B0609020204030204" pitchFamily="49" charset="0"/>
              </a:rPr>
              <a:t>&gt; </a:t>
            </a:r>
            <a:endParaRPr kumimoji="0" lang="en-US"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smtClean="0">
                <a:ln>
                  <a:noFill/>
                </a:ln>
                <a:solidFill>
                  <a:schemeClr val="tx1"/>
                </a:solidFill>
                <a:effectLst/>
                <a:latin typeface="Consolas" panose="020B0609020204030204" pitchFamily="49" charset="0"/>
              </a:rPr>
              <a:t>&lt;/</a:t>
            </a:r>
            <a:r>
              <a:rPr kumimoji="0" lang="en-US" b="1" i="0" u="none" strike="noStrike" cap="none" normalizeH="0" baseline="0" dirty="0" smtClean="0">
                <a:ln>
                  <a:noFill/>
                </a:ln>
                <a:solidFill>
                  <a:srgbClr val="008000"/>
                </a:solidFill>
                <a:effectLst/>
                <a:latin typeface="Consolas" panose="020B0609020204030204" pitchFamily="49" charset="0"/>
              </a:rPr>
              <a:t>video</a:t>
            </a:r>
            <a:r>
              <a:rPr lang="en-US" dirty="0">
                <a:latin typeface="Consolas" panose="020B0609020204030204" pitchFamily="49" charset="0"/>
              </a:rPr>
              <a:t>&gt;</a:t>
            </a:r>
            <a:r>
              <a:rPr kumimoji="0" lang="en-US" b="0" i="0" u="none" strike="noStrike" cap="none" normalizeH="0" baseline="0" dirty="0" smtClean="0">
                <a:ln>
                  <a:noFill/>
                </a:ln>
                <a:solidFill>
                  <a:schemeClr val="tx1"/>
                </a:solidFill>
                <a:effectLst/>
                <a:latin typeface="Consolas" panose="020B0609020204030204" pitchFamily="49" charset="0"/>
              </a:rPr>
              <a:t> &lt;/</a:t>
            </a:r>
            <a:r>
              <a:rPr kumimoji="0" lang="en-US" b="1" i="0" u="none" strike="noStrike" cap="none" normalizeH="0" baseline="0" dirty="0" smtClean="0">
                <a:ln>
                  <a:noFill/>
                </a:ln>
                <a:solidFill>
                  <a:srgbClr val="008000"/>
                </a:solidFill>
                <a:effectLst/>
                <a:latin typeface="Consolas" panose="020B0609020204030204" pitchFamily="49" charset="0"/>
              </a:rPr>
              <a:t>body</a:t>
            </a:r>
            <a:r>
              <a:rPr kumimoji="0" lang="en-US" b="0" i="0" u="none" strike="noStrike" cap="none" normalizeH="0" baseline="0" dirty="0" smtClean="0">
                <a:ln>
                  <a:noFill/>
                </a:ln>
                <a:solidFill>
                  <a:schemeClr val="tx1"/>
                </a:solidFill>
                <a:effectLst/>
                <a:latin typeface="Consolas" panose="020B0609020204030204" pitchFamily="49" charset="0"/>
              </a:rPr>
              <a:t>&gt; &lt;/</a:t>
            </a:r>
            <a:r>
              <a:rPr kumimoji="0" lang="en-US" b="1" i="0" u="none" strike="noStrike" cap="none" normalizeH="0" baseline="0" dirty="0" smtClean="0">
                <a:ln>
                  <a:noFill/>
                </a:ln>
                <a:solidFill>
                  <a:srgbClr val="008000"/>
                </a:solidFill>
                <a:effectLst/>
                <a:latin typeface="Consolas" panose="020B0609020204030204" pitchFamily="49" charset="0"/>
              </a:rPr>
              <a:t>html</a:t>
            </a:r>
            <a:r>
              <a:rPr kumimoji="0" lang="en-US" b="0" i="0" u="none" strike="noStrike" cap="none" normalizeH="0" baseline="0" dirty="0" smtClean="0">
                <a:ln>
                  <a:noFill/>
                </a:ln>
                <a:solidFill>
                  <a:schemeClr val="tx1"/>
                </a:solidFill>
                <a:effectLst/>
                <a:latin typeface="Consolas" panose="020B0609020204030204" pitchFamily="49" charset="0"/>
              </a:rPr>
              <a:t>&gt;</a:t>
            </a:r>
            <a:r>
              <a:rPr kumimoji="0" lang="en-US" b="0" i="0" u="none" strike="noStrike" cap="none" normalizeH="0" baseline="0" dirty="0" smtClean="0">
                <a:ln>
                  <a:noFill/>
                </a:ln>
                <a:solidFill>
                  <a:schemeClr val="tx1"/>
                </a:solidFill>
                <a:effectLst/>
              </a:rPr>
              <a:t> </a:t>
            </a:r>
            <a:endParaRPr kumimoji="0" lang="en-US" b="0" i="0" u="none" strike="noStrike" cap="none" normalizeH="0" baseline="0" dirty="0" smtClean="0">
              <a:ln>
                <a:noFill/>
              </a:ln>
              <a:solidFill>
                <a:schemeClr val="tx1"/>
              </a:solidFill>
              <a:effectLst/>
              <a:latin typeface="Arial" panose="02080604020202020204" pitchFamily="34" charset="0"/>
            </a:endParaRPr>
          </a:p>
        </p:txBody>
      </p:sp>
      <p:sp>
        <p:nvSpPr>
          <p:cNvPr id="5" name="Rectangle 4"/>
          <p:cNvSpPr/>
          <p:nvPr/>
        </p:nvSpPr>
        <p:spPr>
          <a:xfrm>
            <a:off x="7991061" y="1051682"/>
            <a:ext cx="3776869" cy="1754326"/>
          </a:xfrm>
          <a:prstGeom prst="rect">
            <a:avLst/>
          </a:prstGeom>
        </p:spPr>
        <p:txBody>
          <a:bodyPr wrap="square" numCol="1">
            <a:spAutoFit/>
          </a:bodyPr>
          <a:lstStyle/>
          <a:p>
            <a:pPr algn="just"/>
            <a:r>
              <a:rPr lang="en-US" dirty="0">
                <a:solidFill>
                  <a:srgbClr val="273239"/>
                </a:solidFill>
                <a:latin typeface="Nunito"/>
              </a:rPr>
              <a:t>T</a:t>
            </a:r>
            <a:r>
              <a:rPr lang="en-US" b="0" i="0" dirty="0" smtClean="0">
                <a:solidFill>
                  <a:srgbClr val="273239"/>
                </a:solidFill>
                <a:effectLst/>
                <a:latin typeface="Nunito"/>
              </a:rPr>
              <a:t>he </a:t>
            </a:r>
            <a:r>
              <a:rPr lang="en-US" b="0" i="1" dirty="0" smtClean="0">
                <a:solidFill>
                  <a:srgbClr val="273239"/>
                </a:solidFill>
                <a:effectLst/>
                <a:latin typeface="Nunito"/>
              </a:rPr>
              <a:t>controls</a:t>
            </a:r>
            <a:r>
              <a:rPr lang="en-US" b="0" i="0" dirty="0" smtClean="0">
                <a:solidFill>
                  <a:srgbClr val="273239"/>
                </a:solidFill>
                <a:effectLst/>
                <a:latin typeface="Nunito"/>
              </a:rPr>
              <a:t> attribute is used to add controls like play, pause, volume, </a:t>
            </a:r>
            <a:r>
              <a:rPr lang="en-US" b="0" i="0" dirty="0" err="1" smtClean="0">
                <a:solidFill>
                  <a:srgbClr val="273239"/>
                </a:solidFill>
                <a:effectLst/>
                <a:latin typeface="Nunito"/>
              </a:rPr>
              <a:t>etc</a:t>
            </a:r>
            <a:r>
              <a:rPr lang="en-US" b="0" i="0" dirty="0" smtClean="0">
                <a:solidFill>
                  <a:srgbClr val="273239"/>
                </a:solidFill>
                <a:effectLst/>
                <a:latin typeface="Nunito"/>
              </a:rPr>
              <a:t>, &amp; the “source” element is used to specify the video that the browser will choose to play.</a:t>
            </a:r>
            <a:endParaRPr lang="en-IN" altLang="en-IN" dirty="0"/>
          </a:p>
        </p:txBody>
      </p:sp>
      <p:sp>
        <p:nvSpPr>
          <p:cNvPr id="6" name="Rectangle 3"/>
          <p:cNvSpPr>
            <a:spLocks noChangeArrowheads="1"/>
          </p:cNvSpPr>
          <p:nvPr/>
        </p:nvSpPr>
        <p:spPr>
          <a:xfrm>
            <a:off x="132522" y="3734669"/>
            <a:ext cx="7474226" cy="110799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smtClean="0">
                <a:ln>
                  <a:noFill/>
                </a:ln>
                <a:solidFill>
                  <a:schemeClr val="tx1"/>
                </a:solidFill>
                <a:effectLst/>
                <a:latin typeface="Consolas" panose="020B0609020204030204" pitchFamily="49" charset="0"/>
              </a:rPr>
              <a:t>&lt;</a:t>
            </a:r>
            <a:r>
              <a:rPr kumimoji="0" lang="en-US" b="1" i="0" u="none" strike="noStrike" cap="none" normalizeH="0" baseline="0" dirty="0" smtClean="0">
                <a:ln>
                  <a:noFill/>
                </a:ln>
                <a:solidFill>
                  <a:srgbClr val="008000"/>
                </a:solidFill>
                <a:effectLst/>
                <a:latin typeface="Consolas" panose="020B0609020204030204" pitchFamily="49" charset="0"/>
              </a:rPr>
              <a:t>video</a:t>
            </a:r>
            <a:r>
              <a:rPr kumimoji="0" lang="en-US" b="0" i="0" u="none" strike="noStrike" cap="none" normalizeH="0" baseline="0" dirty="0" smtClean="0">
                <a:ln>
                  <a:noFill/>
                </a:ln>
                <a:solidFill>
                  <a:schemeClr val="tx1"/>
                </a:solidFill>
                <a:effectLst/>
                <a:latin typeface="Consolas" panose="020B0609020204030204" pitchFamily="49" charset="0"/>
              </a:rPr>
              <a:t> </a:t>
            </a:r>
            <a:r>
              <a:rPr kumimoji="0" lang="en-US" b="0" i="0" u="none" strike="noStrike" cap="none" normalizeH="0" baseline="0" dirty="0" smtClean="0">
                <a:ln>
                  <a:noFill/>
                </a:ln>
                <a:solidFill>
                  <a:srgbClr val="687822"/>
                </a:solidFill>
                <a:effectLst/>
                <a:latin typeface="Consolas" panose="020B0609020204030204" pitchFamily="49" charset="0"/>
              </a:rPr>
              <a:t>width</a:t>
            </a:r>
            <a:r>
              <a:rPr kumimoji="0" lang="en-US" b="0" i="0" u="none" strike="noStrike" cap="none" normalizeH="0" baseline="0" dirty="0" smtClean="0">
                <a:ln>
                  <a:noFill/>
                </a:ln>
                <a:solidFill>
                  <a:srgbClr val="666666"/>
                </a:solidFill>
                <a:effectLst/>
                <a:latin typeface="Arial" panose="02080604020202020204" pitchFamily="34" charset="0"/>
              </a:rPr>
              <a:t>=</a:t>
            </a:r>
            <a:r>
              <a:rPr kumimoji="0" lang="en-US" b="0" i="0" u="none" strike="noStrike" cap="none" normalizeH="0" baseline="0" dirty="0" smtClean="0">
                <a:ln>
                  <a:noFill/>
                </a:ln>
                <a:solidFill>
                  <a:srgbClr val="BA2121"/>
                </a:solidFill>
                <a:effectLst/>
                <a:latin typeface="Consolas" panose="020B0609020204030204" pitchFamily="49" charset="0"/>
              </a:rPr>
              <a:t>"400"</a:t>
            </a:r>
            <a:r>
              <a:rPr kumimoji="0" lang="en-US" b="0" i="0" u="none" strike="noStrike" cap="none" normalizeH="0" baseline="0" dirty="0" smtClean="0">
                <a:ln>
                  <a:noFill/>
                </a:ln>
                <a:solidFill>
                  <a:schemeClr val="tx1"/>
                </a:solidFill>
                <a:effectLst/>
                <a:latin typeface="Consolas" panose="020B0609020204030204" pitchFamily="49" charset="0"/>
              </a:rPr>
              <a:t> </a:t>
            </a:r>
            <a:r>
              <a:rPr kumimoji="0" lang="en-US" b="0" i="0" u="none" strike="noStrike" cap="none" normalizeH="0" baseline="0" dirty="0" smtClean="0">
                <a:ln>
                  <a:noFill/>
                </a:ln>
                <a:solidFill>
                  <a:srgbClr val="687822"/>
                </a:solidFill>
                <a:effectLst/>
                <a:latin typeface="Consolas" panose="020B0609020204030204" pitchFamily="49" charset="0"/>
              </a:rPr>
              <a:t>height</a:t>
            </a:r>
            <a:r>
              <a:rPr kumimoji="0" lang="en-US" b="0" i="0" u="none" strike="noStrike" cap="none" normalizeH="0" baseline="0" dirty="0" smtClean="0">
                <a:ln>
                  <a:noFill/>
                </a:ln>
                <a:solidFill>
                  <a:srgbClr val="666666"/>
                </a:solidFill>
                <a:effectLst/>
                <a:latin typeface="Arial" panose="02080604020202020204" pitchFamily="34" charset="0"/>
              </a:rPr>
              <a:t>=</a:t>
            </a:r>
            <a:r>
              <a:rPr kumimoji="0" lang="en-US" b="0" i="0" u="none" strike="noStrike" cap="none" normalizeH="0" baseline="0" dirty="0" smtClean="0">
                <a:ln>
                  <a:noFill/>
                </a:ln>
                <a:solidFill>
                  <a:srgbClr val="BA2121"/>
                </a:solidFill>
                <a:effectLst/>
                <a:latin typeface="Consolas" panose="020B0609020204030204" pitchFamily="49" charset="0"/>
              </a:rPr>
              <a:t>"350"</a:t>
            </a:r>
            <a:r>
              <a:rPr kumimoji="0" lang="en-US" b="0" i="0" u="none" strike="noStrike" cap="none" normalizeH="0" baseline="0" dirty="0" smtClean="0">
                <a:ln>
                  <a:noFill/>
                </a:ln>
                <a:solidFill>
                  <a:schemeClr val="tx1"/>
                </a:solidFill>
                <a:effectLst/>
                <a:latin typeface="Consolas" panose="020B0609020204030204" pitchFamily="49" charset="0"/>
              </a:rPr>
              <a:t> </a:t>
            </a:r>
            <a:r>
              <a:rPr kumimoji="0" lang="en-US" b="0" i="0" u="none" strike="noStrike" cap="none" normalizeH="0" baseline="0" dirty="0" err="1" smtClean="0">
                <a:ln>
                  <a:noFill/>
                </a:ln>
                <a:solidFill>
                  <a:srgbClr val="687822"/>
                </a:solidFill>
                <a:effectLst/>
                <a:latin typeface="Consolas" panose="020B0609020204030204" pitchFamily="49" charset="0"/>
              </a:rPr>
              <a:t>autoplay</a:t>
            </a:r>
            <a:r>
              <a:rPr kumimoji="0" lang="en-US" b="0" i="0" u="none" strike="noStrike" cap="none" normalizeH="0" baseline="0" dirty="0" smtClean="0">
                <a:ln>
                  <a:noFill/>
                </a:ln>
                <a:solidFill>
                  <a:schemeClr val="tx1"/>
                </a:solidFill>
                <a:effectLst/>
                <a:latin typeface="Consolas" panose="020B0609020204030204" pitchFamily="49" charset="0"/>
              </a:rPr>
              <a:t>&gt; </a:t>
            </a:r>
            <a:endParaRPr kumimoji="0" lang="en-US"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smtClean="0">
                <a:ln>
                  <a:noFill/>
                </a:ln>
                <a:solidFill>
                  <a:schemeClr val="tx1"/>
                </a:solidFill>
                <a:effectLst/>
                <a:latin typeface="Consolas" panose="020B0609020204030204" pitchFamily="49" charset="0"/>
              </a:rPr>
              <a:t>&lt;</a:t>
            </a:r>
            <a:r>
              <a:rPr kumimoji="0" lang="en-US" b="1" i="0" u="none" strike="noStrike" cap="none" normalizeH="0" baseline="0" dirty="0" smtClean="0">
                <a:ln>
                  <a:noFill/>
                </a:ln>
                <a:solidFill>
                  <a:srgbClr val="008000"/>
                </a:solidFill>
                <a:effectLst/>
                <a:latin typeface="Consolas" panose="020B0609020204030204" pitchFamily="49" charset="0"/>
              </a:rPr>
              <a:t>source</a:t>
            </a:r>
            <a:r>
              <a:rPr kumimoji="0" lang="en-US" b="0" i="0" u="none" strike="noStrike" cap="none" normalizeH="0" baseline="0" dirty="0" smtClean="0">
                <a:ln>
                  <a:noFill/>
                </a:ln>
                <a:solidFill>
                  <a:schemeClr val="tx1"/>
                </a:solidFill>
                <a:effectLst/>
                <a:latin typeface="Consolas" panose="020B0609020204030204" pitchFamily="49" charset="0"/>
              </a:rPr>
              <a:t> </a:t>
            </a:r>
            <a:r>
              <a:rPr kumimoji="0" lang="en-US" b="0" i="0" u="none" strike="noStrike" cap="none" normalizeH="0" baseline="0" dirty="0" err="1" smtClean="0">
                <a:ln>
                  <a:noFill/>
                </a:ln>
                <a:solidFill>
                  <a:srgbClr val="687822"/>
                </a:solidFill>
                <a:effectLst/>
                <a:latin typeface="Consolas" panose="020B0609020204030204" pitchFamily="49" charset="0"/>
              </a:rPr>
              <a:t>src</a:t>
            </a:r>
            <a:r>
              <a:rPr kumimoji="0" lang="en-US" b="0" i="0" u="none" strike="noStrike" cap="none" normalizeH="0" baseline="0" dirty="0" smtClean="0">
                <a:ln>
                  <a:noFill/>
                </a:ln>
                <a:solidFill>
                  <a:srgbClr val="666666"/>
                </a:solidFill>
                <a:effectLst/>
                <a:latin typeface="Arial" panose="02080604020202020204" pitchFamily="34" charset="0"/>
              </a:rPr>
              <a:t>=</a:t>
            </a:r>
            <a:r>
              <a:rPr kumimoji="0" lang="en-US" b="0" i="0" u="none" strike="noStrike" cap="none" normalizeH="0" baseline="0" dirty="0" smtClean="0">
                <a:ln>
                  <a:noFill/>
                </a:ln>
                <a:solidFill>
                  <a:srgbClr val="BA2121"/>
                </a:solidFill>
                <a:effectLst/>
                <a:latin typeface="Consolas" panose="020B0609020204030204" pitchFamily="49" charset="0"/>
              </a:rPr>
              <a:t>"myvid.mp4"</a:t>
            </a:r>
            <a:r>
              <a:rPr kumimoji="0" lang="en-US" b="0" i="0" u="none" strike="noStrike" cap="none" normalizeH="0" baseline="0" dirty="0" smtClean="0">
                <a:ln>
                  <a:noFill/>
                </a:ln>
                <a:solidFill>
                  <a:schemeClr val="tx1"/>
                </a:solidFill>
                <a:effectLst/>
                <a:latin typeface="Consolas" panose="020B0609020204030204" pitchFamily="49" charset="0"/>
              </a:rPr>
              <a:t> </a:t>
            </a:r>
            <a:r>
              <a:rPr kumimoji="0" lang="en-US" b="0" i="0" u="none" strike="noStrike" cap="none" normalizeH="0" baseline="0" dirty="0" smtClean="0">
                <a:ln>
                  <a:noFill/>
                </a:ln>
                <a:solidFill>
                  <a:srgbClr val="687822"/>
                </a:solidFill>
                <a:effectLst/>
                <a:latin typeface="Consolas" panose="020B0609020204030204" pitchFamily="49" charset="0"/>
              </a:rPr>
              <a:t>type</a:t>
            </a:r>
            <a:r>
              <a:rPr kumimoji="0" lang="en-US" b="0" i="0" u="none" strike="noStrike" cap="none" normalizeH="0" baseline="0" dirty="0" smtClean="0">
                <a:ln>
                  <a:noFill/>
                </a:ln>
                <a:solidFill>
                  <a:srgbClr val="666666"/>
                </a:solidFill>
                <a:effectLst/>
                <a:latin typeface="Arial" panose="02080604020202020204" pitchFamily="34" charset="0"/>
              </a:rPr>
              <a:t>=</a:t>
            </a:r>
            <a:r>
              <a:rPr kumimoji="0" lang="en-US" b="0" i="0" u="none" strike="noStrike" cap="none" normalizeH="0" baseline="0" dirty="0" smtClean="0">
                <a:ln>
                  <a:noFill/>
                </a:ln>
                <a:solidFill>
                  <a:srgbClr val="BA2121"/>
                </a:solidFill>
                <a:effectLst/>
                <a:latin typeface="Consolas" panose="020B0609020204030204" pitchFamily="49" charset="0"/>
              </a:rPr>
              <a:t>"video/mp4"</a:t>
            </a:r>
            <a:r>
              <a:rPr kumimoji="0" lang="en-US" b="0" i="0" u="none" strike="noStrike" cap="none" normalizeH="0" baseline="0" dirty="0" smtClean="0">
                <a:ln>
                  <a:noFill/>
                </a:ln>
                <a:solidFill>
                  <a:schemeClr val="tx1"/>
                </a:solidFill>
                <a:effectLst/>
                <a:latin typeface="Consolas" panose="020B0609020204030204" pitchFamily="49" charset="0"/>
              </a:rPr>
              <a:t>&gt; </a:t>
            </a:r>
            <a:endParaRPr kumimoji="0" lang="en-US"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smtClean="0">
                <a:ln>
                  <a:noFill/>
                </a:ln>
                <a:solidFill>
                  <a:schemeClr val="tx1"/>
                </a:solidFill>
                <a:effectLst/>
                <a:latin typeface="Consolas" panose="020B0609020204030204" pitchFamily="49" charset="0"/>
              </a:rPr>
              <a:t>&lt;</a:t>
            </a:r>
            <a:r>
              <a:rPr kumimoji="0" lang="en-US" b="1" i="0" u="none" strike="noStrike" cap="none" normalizeH="0" baseline="0" dirty="0" smtClean="0">
                <a:ln>
                  <a:noFill/>
                </a:ln>
                <a:solidFill>
                  <a:srgbClr val="008000"/>
                </a:solidFill>
                <a:effectLst/>
                <a:latin typeface="Consolas" panose="020B0609020204030204" pitchFamily="49" charset="0"/>
              </a:rPr>
              <a:t>source</a:t>
            </a:r>
            <a:r>
              <a:rPr kumimoji="0" lang="en-US" b="0" i="0" u="none" strike="noStrike" cap="none" normalizeH="0" baseline="0" dirty="0" smtClean="0">
                <a:ln>
                  <a:noFill/>
                </a:ln>
                <a:solidFill>
                  <a:schemeClr val="tx1"/>
                </a:solidFill>
                <a:effectLst/>
                <a:latin typeface="Consolas" panose="020B0609020204030204" pitchFamily="49" charset="0"/>
              </a:rPr>
              <a:t> </a:t>
            </a:r>
            <a:r>
              <a:rPr kumimoji="0" lang="en-US" b="0" i="0" u="none" strike="noStrike" cap="none" normalizeH="0" baseline="0" dirty="0" err="1" smtClean="0">
                <a:ln>
                  <a:noFill/>
                </a:ln>
                <a:solidFill>
                  <a:srgbClr val="687822"/>
                </a:solidFill>
                <a:effectLst/>
                <a:latin typeface="Consolas" panose="020B0609020204030204" pitchFamily="49" charset="0"/>
              </a:rPr>
              <a:t>src</a:t>
            </a:r>
            <a:r>
              <a:rPr kumimoji="0" lang="en-US" b="0" i="0" u="none" strike="noStrike" cap="none" normalizeH="0" baseline="0" dirty="0" smtClean="0">
                <a:ln>
                  <a:noFill/>
                </a:ln>
                <a:solidFill>
                  <a:srgbClr val="666666"/>
                </a:solidFill>
                <a:effectLst/>
                <a:latin typeface="Arial" panose="02080604020202020204" pitchFamily="34" charset="0"/>
              </a:rPr>
              <a:t>=</a:t>
            </a:r>
            <a:r>
              <a:rPr kumimoji="0" lang="en-US" b="0" i="0" u="none" strike="noStrike" cap="none" normalizeH="0" baseline="0" dirty="0" smtClean="0">
                <a:ln>
                  <a:noFill/>
                </a:ln>
                <a:solidFill>
                  <a:srgbClr val="BA2121"/>
                </a:solidFill>
                <a:effectLst/>
                <a:latin typeface="Consolas" panose="020B0609020204030204" pitchFamily="49" charset="0"/>
              </a:rPr>
              <a:t>"myvid.ogg"</a:t>
            </a:r>
            <a:r>
              <a:rPr kumimoji="0" lang="en-US" b="0" i="0" u="none" strike="noStrike" cap="none" normalizeH="0" baseline="0" dirty="0" smtClean="0">
                <a:ln>
                  <a:noFill/>
                </a:ln>
                <a:solidFill>
                  <a:schemeClr val="tx1"/>
                </a:solidFill>
                <a:effectLst/>
                <a:latin typeface="Consolas" panose="020B0609020204030204" pitchFamily="49" charset="0"/>
              </a:rPr>
              <a:t> </a:t>
            </a:r>
            <a:r>
              <a:rPr kumimoji="0" lang="en-US" b="0" i="0" u="none" strike="noStrike" cap="none" normalizeH="0" baseline="0" dirty="0" smtClean="0">
                <a:ln>
                  <a:noFill/>
                </a:ln>
                <a:solidFill>
                  <a:srgbClr val="687822"/>
                </a:solidFill>
                <a:effectLst/>
                <a:latin typeface="Consolas" panose="020B0609020204030204" pitchFamily="49" charset="0"/>
              </a:rPr>
              <a:t>type</a:t>
            </a:r>
            <a:r>
              <a:rPr kumimoji="0" lang="en-US" b="0" i="0" u="none" strike="noStrike" cap="none" normalizeH="0" baseline="0" dirty="0" smtClean="0">
                <a:ln>
                  <a:noFill/>
                </a:ln>
                <a:solidFill>
                  <a:srgbClr val="666666"/>
                </a:solidFill>
                <a:effectLst/>
                <a:latin typeface="Arial" panose="02080604020202020204" pitchFamily="34" charset="0"/>
              </a:rPr>
              <a:t>=</a:t>
            </a:r>
            <a:r>
              <a:rPr kumimoji="0" lang="en-US" b="0" i="0" u="none" strike="noStrike" cap="none" normalizeH="0" baseline="0" dirty="0" smtClean="0">
                <a:ln>
                  <a:noFill/>
                </a:ln>
                <a:solidFill>
                  <a:srgbClr val="BA2121"/>
                </a:solidFill>
                <a:effectLst/>
                <a:latin typeface="Consolas" panose="020B0609020204030204" pitchFamily="49" charset="0"/>
              </a:rPr>
              <a:t>"video/</a:t>
            </a:r>
            <a:r>
              <a:rPr kumimoji="0" lang="en-US" b="0" i="0" u="none" strike="noStrike" cap="none" normalizeH="0" baseline="0" dirty="0" err="1" smtClean="0">
                <a:ln>
                  <a:noFill/>
                </a:ln>
                <a:solidFill>
                  <a:srgbClr val="BA2121"/>
                </a:solidFill>
                <a:effectLst/>
                <a:latin typeface="Consolas" panose="020B0609020204030204" pitchFamily="49" charset="0"/>
              </a:rPr>
              <a:t>ogg</a:t>
            </a:r>
            <a:r>
              <a:rPr kumimoji="0" lang="en-US" b="0" i="0" u="none" strike="noStrike" cap="none" normalizeH="0" baseline="0" dirty="0" smtClean="0">
                <a:ln>
                  <a:noFill/>
                </a:ln>
                <a:solidFill>
                  <a:srgbClr val="BA2121"/>
                </a:solidFill>
                <a:effectLst/>
                <a:latin typeface="Consolas" panose="020B0609020204030204" pitchFamily="49" charset="0"/>
              </a:rPr>
              <a:t>"</a:t>
            </a:r>
            <a:r>
              <a:rPr kumimoji="0" lang="en-US" b="0" i="0" u="none" strike="noStrike" cap="none" normalizeH="0" baseline="0" dirty="0" smtClean="0">
                <a:ln>
                  <a:noFill/>
                </a:ln>
                <a:solidFill>
                  <a:schemeClr val="tx1"/>
                </a:solidFill>
                <a:effectLst/>
                <a:latin typeface="Consolas" panose="020B0609020204030204" pitchFamily="49" charset="0"/>
              </a:rPr>
              <a:t>&gt; </a:t>
            </a:r>
            <a:endParaRPr kumimoji="0" lang="en-US"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smtClean="0">
                <a:ln>
                  <a:noFill/>
                </a:ln>
                <a:solidFill>
                  <a:schemeClr val="tx1"/>
                </a:solidFill>
                <a:effectLst/>
                <a:latin typeface="Consolas" panose="020B0609020204030204" pitchFamily="49" charset="0"/>
              </a:rPr>
              <a:t>&lt;/</a:t>
            </a:r>
            <a:r>
              <a:rPr kumimoji="0" lang="en-US" b="1" i="0" u="none" strike="noStrike" cap="none" normalizeH="0" baseline="0" dirty="0" smtClean="0">
                <a:ln>
                  <a:noFill/>
                </a:ln>
                <a:solidFill>
                  <a:srgbClr val="008000"/>
                </a:solidFill>
                <a:effectLst/>
                <a:latin typeface="Consolas" panose="020B0609020204030204" pitchFamily="49" charset="0"/>
              </a:rPr>
              <a:t>video</a:t>
            </a:r>
            <a:r>
              <a:rPr kumimoji="0" lang="en-US" b="0" i="0" u="none" strike="noStrike" cap="none" normalizeH="0" baseline="0" dirty="0" smtClean="0">
                <a:ln>
                  <a:noFill/>
                </a:ln>
                <a:solidFill>
                  <a:schemeClr val="tx1"/>
                </a:solidFill>
                <a:effectLst/>
                <a:latin typeface="Consolas" panose="020B0609020204030204" pitchFamily="49" charset="0"/>
              </a:rPr>
              <a:t>&gt;</a:t>
            </a:r>
            <a:r>
              <a:rPr kumimoji="0" lang="en-US" b="0" i="0" u="none" strike="noStrike" cap="none" normalizeH="0" baseline="0" dirty="0" smtClean="0">
                <a:ln>
                  <a:noFill/>
                </a:ln>
                <a:solidFill>
                  <a:schemeClr val="tx1"/>
                </a:solidFill>
                <a:effectLst/>
              </a:rPr>
              <a:t> </a:t>
            </a:r>
            <a:endParaRPr kumimoji="0" lang="en-US" b="0" i="0" u="none" strike="noStrike" cap="none" normalizeH="0" baseline="0" dirty="0" smtClean="0">
              <a:ln>
                <a:noFill/>
              </a:ln>
              <a:solidFill>
                <a:schemeClr val="tx1"/>
              </a:solidFill>
              <a:effectLst/>
              <a:latin typeface="Arial" panose="02080604020202020204"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55586" y="1042599"/>
            <a:ext cx="3790795" cy="5686193"/>
          </a:xfrm>
          <a:prstGeom prst="rect">
            <a:avLst/>
          </a:prstGeom>
        </p:spPr>
      </p:pic>
      <p:pic>
        <p:nvPicPr>
          <p:cNvPr id="3" name="Picture 2"/>
          <p:cNvPicPr>
            <a:picLocks noChangeAspect="1"/>
          </p:cNvPicPr>
          <p:nvPr/>
        </p:nvPicPr>
        <p:blipFill>
          <a:blip r:embed="rId2"/>
          <a:stretch>
            <a:fillRect/>
          </a:stretch>
        </p:blipFill>
        <p:spPr>
          <a:xfrm>
            <a:off x="5889933" y="1048583"/>
            <a:ext cx="4857580" cy="5521183"/>
          </a:xfrm>
          <a:prstGeom prst="rect">
            <a:avLst/>
          </a:prstGeom>
        </p:spPr>
      </p:pic>
      <p:sp>
        <p:nvSpPr>
          <p:cNvPr id="4" name="Rectangle 3"/>
          <p:cNvSpPr/>
          <p:nvPr/>
        </p:nvSpPr>
        <p:spPr>
          <a:xfrm>
            <a:off x="212034" y="0"/>
            <a:ext cx="11794435" cy="1200329"/>
          </a:xfrm>
          <a:prstGeom prst="rect">
            <a:avLst/>
          </a:prstGeom>
        </p:spPr>
        <p:txBody>
          <a:bodyPr wrap="square" numCol="1">
            <a:spAutoFit/>
          </a:bodyPr>
          <a:lstStyle/>
          <a:p>
            <a:pPr algn="ctr" fontAlgn="base"/>
            <a:r>
              <a:rPr lang="en-US" sz="2400" b="1" i="0" dirty="0" smtClean="0">
                <a:solidFill>
                  <a:srgbClr val="273239"/>
                </a:solidFill>
                <a:effectLst/>
                <a:latin typeface="Nunito"/>
              </a:rPr>
              <a:t>HTML Video using JavaScript </a:t>
            </a:r>
            <a:endParaRPr lang="en-US" sz="2400" b="1" i="0" dirty="0" smtClean="0">
              <a:solidFill>
                <a:srgbClr val="273239"/>
              </a:solidFill>
              <a:effectLst/>
              <a:latin typeface="Nunito"/>
            </a:endParaRPr>
          </a:p>
          <a:p>
            <a:pPr fontAlgn="base"/>
            <a:r>
              <a:rPr lang="en-US" sz="2400" b="0" i="0" dirty="0" smtClean="0">
                <a:solidFill>
                  <a:srgbClr val="273239"/>
                </a:solidFill>
                <a:effectLst/>
                <a:latin typeface="Nunito"/>
              </a:rPr>
              <a:t>Many properties and events can be set for a video like load, play and pause videos, as well as setting duration and volume.</a:t>
            </a:r>
            <a:endParaRPr lang="en-US" sz="2400" b="0" i="0" dirty="0">
              <a:solidFill>
                <a:srgbClr val="273239"/>
              </a:solidFill>
              <a:effectLst/>
              <a:latin typeface="Nunito"/>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449256" cy="2111857"/>
          </a:xfrm>
        </p:spPr>
        <p:txBody>
          <a:bodyPr numCol="1">
            <a:noAutofit/>
          </a:bodyPr>
          <a:lstStyle/>
          <a:p>
            <a:r>
              <a:rPr lang="en-US" sz="3200" dirty="0"/>
              <a:t>Difference between HTML4 and HTML5</a:t>
            </a:r>
            <a:endParaRPr lang="en-IN" altLang="en-IN" sz="3200" dirty="0"/>
          </a:p>
        </p:txBody>
      </p:sp>
      <p:pic>
        <p:nvPicPr>
          <p:cNvPr id="29" name="Picture 28"/>
          <p:cNvPicPr>
            <a:picLocks noChangeAspect="1"/>
          </p:cNvPicPr>
          <p:nvPr/>
        </p:nvPicPr>
        <p:blipFill>
          <a:blip r:embed="rId1"/>
          <a:stretch>
            <a:fillRect/>
          </a:stretch>
        </p:blipFill>
        <p:spPr>
          <a:xfrm>
            <a:off x="1604645" y="284480"/>
            <a:ext cx="8982710" cy="97732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2767644" y="145668"/>
            <a:ext cx="6847637" cy="646544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asic Structure of a HTML Page | Figm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327150" y="0"/>
            <a:ext cx="95377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478" y="2538481"/>
            <a:ext cx="10515600" cy="1325563"/>
          </a:xfrm>
        </p:spPr>
        <p:txBody>
          <a:bodyPr numCol="1"/>
          <a:lstStyle/>
          <a:p>
            <a:pPr algn="ctr"/>
            <a:r>
              <a:rPr lang="en-US" b="1" dirty="0" smtClean="0"/>
              <a:t>HTML 5</a:t>
            </a:r>
            <a:endParaRPr lang="en-IN" altLang="en-IN"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3425"/>
            <a:ext cx="10515600" cy="579120"/>
          </a:xfrm>
        </p:spPr>
        <p:txBody>
          <a:bodyPr numCol="1">
            <a:normAutofit fontScale="90000"/>
          </a:bodyPr>
          <a:lstStyle/>
          <a:p>
            <a:r>
              <a:rPr lang="en-US" dirty="0" smtClean="0"/>
              <a:t>Introduction</a:t>
            </a:r>
            <a:endParaRPr lang="en-IN" altLang="en-IN" dirty="0"/>
          </a:p>
        </p:txBody>
      </p:sp>
      <p:sp>
        <p:nvSpPr>
          <p:cNvPr id="3" name="Content Placeholder 2"/>
          <p:cNvSpPr>
            <a:spLocks noGrp="1"/>
          </p:cNvSpPr>
          <p:nvPr>
            <p:ph idx="1"/>
          </p:nvPr>
        </p:nvSpPr>
        <p:spPr>
          <a:xfrm>
            <a:off x="0" y="180975"/>
            <a:ext cx="11859895" cy="6920230"/>
          </a:xfrm>
        </p:spPr>
        <p:txBody>
          <a:bodyPr numCol="1">
            <a:normAutofit fontScale="85000" lnSpcReduction="10000"/>
          </a:bodyPr>
          <a:lstStyle/>
          <a:p>
            <a:pPr algn="just"/>
            <a:r>
              <a:rPr lang="en-US" sz="3100" dirty="0"/>
              <a:t>It has improved the markup available for documents and has introduced application programming interfaces (API) and Document Object Model (DOM). </a:t>
            </a:r>
            <a:endParaRPr lang="en-US" sz="3100" dirty="0"/>
          </a:p>
          <a:p>
            <a:pPr marL="0" indent="0" algn="just">
              <a:buNone/>
            </a:pPr>
            <a:r>
              <a:rPr lang="en-US" sz="3100" b="1" dirty="0" smtClean="0"/>
              <a:t>Features</a:t>
            </a:r>
            <a:r>
              <a:rPr lang="en-US" sz="3100" b="1" dirty="0"/>
              <a:t>:</a:t>
            </a:r>
            <a:endParaRPr lang="en-US" sz="3100" dirty="0"/>
          </a:p>
          <a:p>
            <a:pPr algn="just" fontAlgn="base"/>
            <a:r>
              <a:rPr lang="en-US" sz="3100" dirty="0"/>
              <a:t>It has introduced new multimedia features which supports both audio and video controls by using &lt;audio&gt; and &lt;video&gt; tags.</a:t>
            </a:r>
            <a:endParaRPr lang="en-US" sz="3100" dirty="0"/>
          </a:p>
          <a:p>
            <a:pPr algn="just" fontAlgn="base"/>
            <a:r>
              <a:rPr lang="en-US" sz="3100" dirty="0"/>
              <a:t>There are new graphics elements including vector graphics and tags.</a:t>
            </a:r>
            <a:endParaRPr lang="en-US" sz="3100" dirty="0"/>
          </a:p>
          <a:p>
            <a:pPr algn="just" fontAlgn="base"/>
            <a:r>
              <a:rPr lang="en-US" sz="3100" dirty="0"/>
              <a:t>Enrich semantic content by including &lt;header&gt; &lt;footer&gt;, &lt;article&gt;, &lt;section&gt; and &lt;figure</a:t>
            </a:r>
            <a:r>
              <a:rPr lang="en-US" sz="3100" dirty="0" smtClean="0"/>
              <a:t>&gt;.</a:t>
            </a:r>
            <a:endParaRPr lang="en-US" sz="3100" dirty="0"/>
          </a:p>
          <a:p>
            <a:pPr algn="just" fontAlgn="base"/>
            <a:r>
              <a:rPr lang="en-US" sz="3100" dirty="0" smtClean="0"/>
              <a:t>Web </a:t>
            </a:r>
            <a:r>
              <a:rPr lang="en-US" sz="3100" dirty="0"/>
              <a:t>storage facility which provides web application methods to store data on the web browser.</a:t>
            </a:r>
            <a:endParaRPr lang="en-US" sz="3100" dirty="0"/>
          </a:p>
          <a:p>
            <a:pPr algn="just" fontAlgn="base"/>
            <a:r>
              <a:rPr lang="en-US" sz="3100" dirty="0"/>
              <a:t>Uses SQL database to store data offline.</a:t>
            </a:r>
            <a:endParaRPr lang="en-US" sz="3100" dirty="0"/>
          </a:p>
          <a:p>
            <a:pPr algn="just" fontAlgn="base"/>
            <a:r>
              <a:rPr lang="en-US" sz="3100" dirty="0"/>
              <a:t>Allows drawing various shapes like triangle, rectangle, circle, etc.</a:t>
            </a:r>
            <a:endParaRPr lang="en-US" sz="3100" dirty="0"/>
          </a:p>
          <a:p>
            <a:pPr algn="just" fontAlgn="base"/>
            <a:r>
              <a:rPr lang="en-US" sz="3100" dirty="0"/>
              <a:t>Capable of handling incorrect syntax.</a:t>
            </a:r>
            <a:endParaRPr lang="en-US" sz="3100" dirty="0"/>
          </a:p>
          <a:p>
            <a:pPr algn="just" fontAlgn="base"/>
            <a:r>
              <a:rPr lang="en-US" sz="3100" dirty="0"/>
              <a:t>Easy DOCTYPE declaration i.e., &lt;!</a:t>
            </a:r>
            <a:r>
              <a:rPr lang="en-US" sz="3100" dirty="0" err="1"/>
              <a:t>doctype</a:t>
            </a:r>
            <a:r>
              <a:rPr lang="en-US" sz="3100" dirty="0"/>
              <a:t> html&gt;</a:t>
            </a:r>
            <a:endParaRPr lang="en-US" sz="3100" dirty="0"/>
          </a:p>
          <a:p>
            <a:pPr algn="just" fontAlgn="base"/>
            <a:r>
              <a:rPr lang="en-US" sz="3100" dirty="0"/>
              <a:t>Easy character encoding i.e., &lt;meta charset=”UTF-8″&gt;</a:t>
            </a:r>
            <a:endParaRPr lang="en-US" sz="3100" dirty="0"/>
          </a:p>
          <a:p>
            <a:endParaRPr lang="en-IN" alt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8138" y="516835"/>
            <a:ext cx="10505661" cy="5660128"/>
          </a:xfrm>
        </p:spPr>
        <p:txBody>
          <a:bodyPr numCol="1">
            <a:normAutofit/>
          </a:bodyPr>
          <a:lstStyle/>
          <a:p>
            <a:pPr marL="0" indent="0" fontAlgn="base">
              <a:buNone/>
            </a:pPr>
            <a:r>
              <a:rPr lang="en-US" b="1" dirty="0"/>
              <a:t>Advantages:</a:t>
            </a:r>
            <a:endParaRPr lang="en-US" dirty="0"/>
          </a:p>
          <a:p>
            <a:pPr algn="just" fontAlgn="base"/>
            <a:r>
              <a:rPr lang="en-US" dirty="0"/>
              <a:t>All browsers supported.</a:t>
            </a:r>
            <a:endParaRPr lang="en-US" dirty="0"/>
          </a:p>
          <a:p>
            <a:pPr algn="just" fontAlgn="base"/>
            <a:r>
              <a:rPr lang="en-US" dirty="0"/>
              <a:t>More device friendly.</a:t>
            </a:r>
            <a:endParaRPr lang="en-US" dirty="0"/>
          </a:p>
          <a:p>
            <a:pPr algn="just" fontAlgn="base"/>
            <a:r>
              <a:rPr lang="en-US" dirty="0"/>
              <a:t>Easy to use and implement.</a:t>
            </a:r>
            <a:endParaRPr lang="en-US" dirty="0"/>
          </a:p>
          <a:p>
            <a:pPr algn="just" fontAlgn="base"/>
            <a:r>
              <a:rPr lang="en-US" dirty="0"/>
              <a:t>HTML 5 in integration with CSS, JavaScript, etc. can help build beautiful websites</a:t>
            </a:r>
            <a:r>
              <a:rPr lang="en-US" dirty="0" smtClean="0"/>
              <a:t>.</a:t>
            </a:r>
            <a:endParaRPr lang="en-US" dirty="0" smtClean="0"/>
          </a:p>
          <a:p>
            <a:pPr fontAlgn="base"/>
            <a:endParaRPr lang="en-US" dirty="0"/>
          </a:p>
          <a:p>
            <a:pPr marL="0" indent="0" fontAlgn="base">
              <a:buNone/>
            </a:pPr>
            <a:r>
              <a:rPr lang="en-US" b="1" dirty="0"/>
              <a:t>Disadvantages:</a:t>
            </a:r>
            <a:endParaRPr lang="en-US" dirty="0"/>
          </a:p>
          <a:p>
            <a:pPr algn="just" fontAlgn="base"/>
            <a:r>
              <a:rPr lang="en-US" dirty="0"/>
              <a:t>Long codes have to be written which is time consuming.</a:t>
            </a:r>
            <a:endParaRPr lang="en-US" dirty="0"/>
          </a:p>
          <a:p>
            <a:pPr algn="just" fontAlgn="base"/>
            <a:r>
              <a:rPr lang="en-US" dirty="0"/>
              <a:t>Only modern browsers support it.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10683</Words>
  <Application>WPS Presentation</Application>
  <PresentationFormat>Widescreen</PresentationFormat>
  <Paragraphs>292</Paragraphs>
  <Slides>43</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43</vt:i4>
      </vt:variant>
    </vt:vector>
  </HeadingPairs>
  <TitlesOfParts>
    <vt:vector size="64" baseType="lpstr">
      <vt:lpstr>Arial</vt:lpstr>
      <vt:lpstr>SimSun</vt:lpstr>
      <vt:lpstr>Wingdings</vt:lpstr>
      <vt:lpstr>DejaVu Sans</vt:lpstr>
      <vt:lpstr>Calibri Light</vt:lpstr>
      <vt:lpstr>Calibri</vt:lpstr>
      <vt:lpstr>Microsoft YaHei</vt:lpstr>
      <vt:lpstr>Noto Sans CJK SC</vt:lpstr>
      <vt:lpstr>Arial Unicode MS</vt:lpstr>
      <vt:lpstr>Times New Roman</vt:lpstr>
      <vt:lpstr>Arial Unicode MS</vt:lpstr>
      <vt:lpstr>Material Design Icons Desktop</vt:lpstr>
      <vt:lpstr>Segoe UI</vt:lpstr>
      <vt:lpstr>Verdana</vt:lpstr>
      <vt:lpstr>Consolas</vt:lpstr>
      <vt:lpstr>Nunito</vt:lpstr>
      <vt:lpstr>Mononoki Nerd Font</vt:lpstr>
      <vt:lpstr>Noto Kufi Arabic Medium</vt:lpstr>
      <vt:lpstr>Noto Naskh Arabic</vt:lpstr>
      <vt:lpstr>Hack</vt:lpstr>
      <vt:lpstr>Office Theme</vt:lpstr>
      <vt:lpstr>HTML </vt:lpstr>
      <vt:lpstr>Comments in HTML</vt:lpstr>
      <vt:lpstr>Bold, Italic, Superscript &amp; Subscript</vt:lpstr>
      <vt:lpstr>Escape Characters</vt:lpstr>
      <vt:lpstr>PowerPoint 演示文稿</vt:lpstr>
      <vt:lpstr>PowerPoint 演示文稿</vt:lpstr>
      <vt:lpstr>HTML 5</vt:lpstr>
      <vt:lpstr>Introduction</vt:lpstr>
      <vt:lpstr>PowerPoint 演示文稿</vt:lpstr>
      <vt:lpstr>&lt;!DOCTYPE&gt; in HTML5</vt:lpstr>
      <vt:lpstr>SEMANTIC MARKUP</vt:lpstr>
      <vt:lpstr>Semantics in HTML</vt:lpstr>
      <vt:lpstr>PowerPoint 演示文稿</vt:lpstr>
      <vt:lpstr>PowerPoint 演示文稿</vt:lpstr>
      <vt:lpstr>PowerPoint 演示文稿</vt:lpstr>
      <vt:lpstr>Example of Semantic tags in HTML</vt:lpstr>
      <vt:lpstr>PowerPoint 演示文稿</vt:lpstr>
      <vt:lpstr>PowerPoint 演示文稿</vt:lpstr>
      <vt:lpstr>PowerPoint 演示文稿</vt:lpstr>
      <vt:lpstr>PowerPoint 演示文稿</vt:lpstr>
      <vt:lpstr>Difference between Semantic and HTML markup</vt:lpstr>
      <vt:lpstr>Creating web pages with HTML5</vt:lpstr>
      <vt:lpstr>PowerPoint 演示文稿</vt:lpstr>
      <vt:lpstr>PowerPoint 演示文稿</vt:lpstr>
      <vt:lpstr>PowerPoint 演示文稿</vt:lpstr>
      <vt:lpstr>Example</vt:lpstr>
      <vt:lpstr>HTML5: Figure And Figure Caption</vt:lpstr>
      <vt:lpstr>PowerPoint 演示文稿</vt:lpstr>
      <vt:lpstr>HTML &lt;canvas&gt; Tag</vt:lpstr>
      <vt:lpstr>PowerPoint 演示文稿</vt:lpstr>
      <vt:lpstr>PowerPoint 演示文稿</vt:lpstr>
      <vt:lpstr>PowerPoint 演示文稿</vt:lpstr>
      <vt:lpstr>Audio tag</vt:lpstr>
      <vt:lpstr>PowerPoint 演示文稿</vt:lpstr>
      <vt:lpstr>PowerPoint 演示文稿</vt:lpstr>
      <vt:lpstr>PowerPoint 演示文稿</vt:lpstr>
      <vt:lpstr>PowerPoint 演示文稿</vt:lpstr>
      <vt:lpstr>Video tag</vt:lpstr>
      <vt:lpstr>PowerPoint 演示文稿</vt:lpstr>
      <vt:lpstr>PowerPoint 演示文稿</vt:lpstr>
      <vt:lpstr>PowerPoint 演示文稿</vt:lpstr>
      <vt:lpstr>PowerPoint 演示文稿</vt:lpstr>
      <vt:lpstr>Difference between HTML4 and HTML5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5</dc:title>
  <dc:creator>acer</dc:creator>
  <cp:lastModifiedBy>dynamaxedhiha</cp:lastModifiedBy>
  <cp:revision>117</cp:revision>
  <dcterms:created xsi:type="dcterms:W3CDTF">2025-09-18T06:29:37Z</dcterms:created>
  <dcterms:modified xsi:type="dcterms:W3CDTF">2025-09-18T06:29:37Z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