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tableStyles+xml" PartName="/ppt/tableStyle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2" Target="ppt/presentation.xml" Type="http://schemas.openxmlformats.org/officeDocument/2006/relationships/officeDocument"/><Relationship Id="rId1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</p:sldIdLst>
  <p:sldSz cx="9144000" cy="5715000"/>
  <p:notesSz cx="6858000" cy="9144000"/>
  <p:defaultTextStyle>
    <a:lvl1pPr algn="l" defTabSz="914400" fontAlgn="base" indent="0" marL="0" rtl="0">
      <a:lnSpc>
        <a:spcPct val="100000"/>
      </a:lnSpc>
      <a:spcBef>
        <a:spcPct val="0"/>
      </a:spcBef>
      <a:spcAft>
        <a:spcPct val="0"/>
      </a:spcAft>
      <a:buNone/>
      <a:defRPr b="1" baseline="0" dirty="0" i="0" lang="en-US" smtClean="0" sz="1400" u="none">
        <a:solidFill>
          <a:schemeClr val="tx1"/>
        </a:solidFill>
        <a:latin charset="0" pitchFamily="34" typeface="Arial"/>
      </a:defRPr>
    </a:lvl1pPr>
    <a:lvl2pPr indent="0" marL="457200">
      <a:lnSpc>
        <a:spcPct val="100000"/>
      </a:lnSpc>
      <a:spcBef>
        <a:spcPct val="0"/>
      </a:spcBef>
      <a:spcAft>
        <a:spcPct val="0"/>
      </a:spcAft>
      <a:buNone/>
      <a:defRPr b="1" dirty="0" i="0" lang="en-US" smtClean="0" sz="1400" u="none">
        <a:solidFill>
          <a:schemeClr val="tx1"/>
        </a:solidFill>
        <a:latin charset="0" pitchFamily="34" typeface="Arial"/>
      </a:defRPr>
    </a:lvl2pPr>
    <a:lvl3pPr indent="0" marL="914400">
      <a:lnSpc>
        <a:spcPct val="100000"/>
      </a:lnSpc>
      <a:spcBef>
        <a:spcPct val="0"/>
      </a:spcBef>
      <a:spcAft>
        <a:spcPct val="0"/>
      </a:spcAft>
      <a:buNone/>
      <a:defRPr b="1" dirty="0" i="0" lang="en-US" smtClean="0" sz="1400" u="none">
        <a:solidFill>
          <a:schemeClr val="tx1"/>
        </a:solidFill>
        <a:latin charset="0" pitchFamily="34" typeface="Arial"/>
      </a:defRPr>
    </a:lvl3pPr>
    <a:lvl4pPr indent="0" marL="1371600">
      <a:lnSpc>
        <a:spcPct val="100000"/>
      </a:lnSpc>
      <a:spcBef>
        <a:spcPct val="0"/>
      </a:spcBef>
      <a:spcAft>
        <a:spcPct val="0"/>
      </a:spcAft>
      <a:buNone/>
      <a:defRPr b="1" dirty="0" i="0" lang="en-US" smtClean="0" sz="1400" u="none">
        <a:solidFill>
          <a:schemeClr val="tx1"/>
        </a:solidFill>
        <a:latin charset="0" pitchFamily="34" typeface="Arial"/>
      </a:defRPr>
    </a:lvl4pPr>
    <a:lvl5pPr indent="0" marL="1828800">
      <a:lnSpc>
        <a:spcPct val="100000"/>
      </a:lnSpc>
      <a:spcBef>
        <a:spcPct val="0"/>
      </a:spcBef>
      <a:spcAft>
        <a:spcPct val="0"/>
      </a:spcAft>
      <a:buNone/>
      <a:defRPr b="1" dirty="0" i="0" lang="en-US" smtClean="0" sz="1400" u="none">
        <a:solidFill>
          <a:schemeClr val="tx1"/>
        </a:solidFill>
        <a:latin charset="0" pitchFamily="34" typeface="Arial"/>
      </a:defRPr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6"/>
    <p:restoredTop sz="90929"/>
  </p:normalViewPr>
</p:viewPr>
</file>

<file path=ppt/_rels/presentation.xml.rels><?xml version="1.0" encoding="UTF-8" standalone="yes"?><Relationships xmlns="http://schemas.openxmlformats.org/package/2006/relationships"><Relationship Id="rId9" Target="slides/slide3.xml" Type="http://schemas.openxmlformats.org/officeDocument/2006/relationships/slide"/><Relationship Id="rId8" Target="slides/slide2.xml" Type="http://schemas.openxmlformats.org/officeDocument/2006/relationships/slide"/><Relationship Id="rId7" Target="slides/slide1.xml" Type="http://schemas.openxmlformats.org/officeDocument/2006/relationships/slide"/><Relationship Id="rId6" Target="notesMasters/notesMaster1.xml" Type="http://schemas.openxmlformats.org/officeDocument/2006/relationships/notesMaster"/><Relationship Id="rId5" Target="slideMasters/slideMaster1.xml" Type="http://schemas.openxmlformats.org/officeDocument/2006/relationships/slideMaster"/><Relationship Id="rId4" Target="tableStyles.xml" Type="http://schemas.openxmlformats.org/officeDocument/2006/relationships/tableStyles"/><Relationship Id="rId3" Target="presProps.xml" Type="http://schemas.openxmlformats.org/officeDocument/2006/relationships/presProps"/><Relationship Id="rId2" Target="viewProps.xml" Type="http://schemas.openxmlformats.org/officeDocument/2006/relationships/viewProps"/><Relationship Id="rId1" Target="theme/theme1.xml" Type="http://schemas.openxmlformats.org/officeDocument/2006/relationships/theme"/></Relationships>
</file>

<file path=ppt/notesMasters/_rels/notesMaster1.xml.rels><?xml version="1.0" encoding="UTF-8" standalone="yes"?>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6"/>
          <p:cNvSpPr>
            <a:spLocks/>
          </p:cNvSpPr>
          <p:nvPr>
            <p:ph sz="quarter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ln>
            <a:noFill/>
          </a:ln>
        </p:spPr>
        <p:txBody>
          <a:bodyPr numCol="1"/>
          <a:lstStyle/>
          <a:p>
            <a:endParaRPr/>
          </a:p>
        </p:txBody>
      </p:sp>
      <p:sp>
        <p:nvSpPr>
          <p:cNvPr id="7" name="Text Box 7"/>
          <p:cNvSpPr>
            <a:spLocks/>
          </p:cNvSpPr>
          <p:nvPr>
            <p:ph idx="1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ln>
            <a:noFill/>
          </a:ln>
        </p:spPr>
        <p:txBody>
          <a:bodyPr numCol="1"/>
          <a:lstStyle/>
          <a:p>
            <a:endParaRPr/>
          </a:p>
        </p:txBody>
      </p:sp>
      <p:sp>
        <p:nvSpPr>
          <p:cNvPr id="8" name="Text Box 8"/>
          <p:cNvSpPr>
            <a:spLocks/>
          </p:cNvSpPr>
          <p:nvPr>
            <p:ph idx="2" type="sldImg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ln>
            <a:solidFill>
              <a:srgbClr val="000000"/>
            </a:solidFill>
            <a:round/>
            <a:headEnd/>
            <a:tailEnd/>
          </a:ln>
        </p:spPr>
      </p:sp>
      <p:sp>
        <p:nvSpPr>
          <p:cNvPr id="9" name="Text Box 9"/>
          <p:cNvSpPr>
            <a:spLocks/>
          </p:cNvSpPr>
          <p:nvPr>
            <p:ph idx="3" sz="quarter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ln>
            <a:noFill/>
          </a:ln>
        </p:spPr>
        <p:txBody>
          <a:bodyPr numCol="1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10" name="Text Box 10"/>
          <p:cNvSpPr>
            <a:spLocks/>
          </p:cNvSpPr>
          <p:nvPr>
            <p:ph idx="4" sz="quarter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ln>
            <a:noFill/>
          </a:ln>
        </p:spPr>
        <p:txBody>
          <a:bodyPr anchor="b" numCol="1"/>
          <a:lstStyle/>
          <a:p>
            <a:endParaRPr/>
          </a:p>
        </p:txBody>
      </p:sp>
      <p:sp>
        <p:nvSpPr>
          <p:cNvPr id="11" name="Text Box 11"/>
          <p:cNvSpPr>
            <a:spLocks/>
          </p:cNvSpPr>
          <p:nvPr>
            <p:ph idx="5" sz="quarter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ln>
            <a:noFill/>
          </a:ln>
        </p:spPr>
        <p:txBody>
          <a:bodyPr anchor="b" numCol="1"/>
          <a:lstStyle/>
          <a:p>
            <a:pPr algn="r"/>
            <a:r>
              <a:rPr b="0" dirty="0" lang="en-US" smtClean="0" sz="1200"/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slideLayouts/_rels/slideLayout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algn="ctr" indent="0" marL="0">
              <a:buNone/>
              <a:defRPr/>
            </a:lvl1pPr>
            <a:lvl2pPr algn="ctr" indent="0" marL="457200">
              <a:buNone/>
              <a:defRPr/>
            </a:lvl2pPr>
            <a:lvl3pPr algn="ctr" indent="0" marL="914400">
              <a:buNone/>
              <a:defRPr/>
            </a:lvl3pPr>
            <a:lvl4pPr algn="ctr" indent="0" marL="1371600">
              <a:buNone/>
              <a:defRPr/>
            </a:lvl4pPr>
            <a:lvl5pPr algn="ctr" indent="0" marL="1828800">
              <a:buNone/>
              <a:defRPr/>
            </a:lvl5pPr>
            <a:lvl6pPr algn="ctr" indent="0" marL="2286000">
              <a:buNone/>
              <a:defRPr/>
            </a:lvl6pPr>
            <a:lvl7pPr algn="ctr" indent="0" marL="2743200">
              <a:buNone/>
              <a:defRPr/>
            </a:lvl7pPr>
            <a:lvl8pPr algn="ctr" indent="0" marL="3200400">
              <a:buNone/>
              <a:defRPr/>
            </a:lvl8pPr>
            <a:lvl9pPr algn="ctr" indent="0" marL="3657600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9600221-B624-45B7-9E68-D1D797525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C543D10D-1B83-4EE9-8835-AFAF7628A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numCol="1"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numCol="1"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8A0F8399-60D2-4F5D-9CEE-64FA3803ED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A5BC7F78-48E6-4BBC-B0E1-56BD2A17FC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 numCol="1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 numCol="1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146B05A8-4507-4941-A8ED-92C83DD237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 numCol="1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2D52B7B6-6F1B-4A62-B87E-81AD4998D8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>
            <a:lvl1pPr>
              <a:defRPr/>
            </a:lvl1pPr>
          </a:lstStyle>
          <a:p>
            <a:fld id="{08F7B79A-4EA2-44AE-9F7F-F6A143AD2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 numCol="1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 numCol="1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 numCol="1"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 numCol="1"/>
          <a:lstStyle/>
          <a:p>
            <a:fld id="{4E83BA4B-50FE-4B84-AE64-D7F085A2A31A}" type="datetimeFigureOut">
              <a:rPr lang="en-US" smtClean="0"/>
              <a:t>2/4/2014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 numCol="1"/>
          <a:lstStyle/>
          <a:p>
            <a:fld id="{FD6B306A-339E-4A68-B601-FE88844A1F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2" Target="../slideLayouts/slideLayout11.xml" Type="http://schemas.openxmlformats.org/officeDocument/2006/relationships/slideLayout"/><Relationship Id="rId11" Target="../slideLayouts/slideLayout10.xml" Type="http://schemas.openxmlformats.org/officeDocument/2006/relationships/slideLayout"/><Relationship Id="rId9" Target="../slideLayouts/slideLayout8.xml" Type="http://schemas.openxmlformats.org/officeDocument/2006/relationships/slideLayout"/><Relationship Id="rId10" Target="../slideLayouts/slideLayout9.xml" Type="http://schemas.openxmlformats.org/officeDocument/2006/relationships/slideLayout"/><Relationship Id="rId8" Target="../slideLayouts/slideLayout7.xml" Type="http://schemas.openxmlformats.org/officeDocument/2006/relationships/slideLayout"/><Relationship Id="rId7" Target="../slideLayouts/slideLayout6.xml" Type="http://schemas.openxmlformats.org/officeDocument/2006/relationships/slideLayout"/><Relationship Id="rId6" Target="../slideLayouts/slideLayout5.xml" Type="http://schemas.openxmlformats.org/officeDocument/2006/relationships/slideLayout"/><Relationship Id="rId5" Target="../slideLayouts/slideLayout4.xml" Type="http://schemas.openxmlformats.org/officeDocument/2006/relationships/slideLayout"/><Relationship Id="rId4" Target="../slideLayouts/slideLayout3.xml" Type="http://schemas.openxmlformats.org/officeDocument/2006/relationships/slideLayout"/><Relationship Id="rId3" Target="../slideLayouts/slideLayout2.xml" Type="http://schemas.openxmlformats.org/officeDocument/2006/relationships/slideLayout"/><Relationship Id="rId2" Target="../slideLayouts/slideLayout1.xml" Type="http://schemas.openxmlformats.org/officeDocument/2006/relationships/slideLayout"/><Relationship Id="rId1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ext Box 1"/>
          <p:cNvSpPr>
            <a:spLocks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  <a:ln>
            <a:noFill/>
          </a:ln>
        </p:spPr>
        <p:txBody>
          <a:bodyPr anchor="ctr" numCol="1"/>
          <a:lstStyle/>
          <a:p>
            <a:endParaRPr/>
          </a:p>
        </p:txBody>
      </p:sp>
      <p:sp>
        <p:nvSpPr>
          <p:cNvPr id="2" name="Text Box 2"/>
          <p:cNvSpPr>
            <a:spLocks/>
          </p:cNvSpPr>
          <p:nvPr>
            <p:ph idx="1" type="body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  <a:ln>
            <a:noFill/>
          </a:ln>
        </p:spPr>
        <p:txBody>
          <a:bodyPr numCol="1"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3" name="Text Box 3"/>
          <p:cNvSpPr>
            <a:spLocks/>
          </p:cNvSpPr>
          <p:nvPr>
            <p:ph idx="2" sz="half" type="dt"/>
          </p:nvPr>
        </p:nvSpPr>
        <p:spPr>
          <a:xfrm>
            <a:off x="457200" y="5297487"/>
            <a:ext cx="2133600" cy="303212"/>
          </a:xfrm>
          <a:prstGeom prst="rect">
            <a:avLst/>
          </a:prstGeom>
          <a:ln>
            <a:noFill/>
          </a:ln>
        </p:spPr>
        <p:txBody>
          <a:bodyPr anchor="ctr" numCol="1"/>
          <a:lstStyle/>
          <a:p>
            <a:pPr/>
            <a:r>
              <a:rPr dirty="0" lang="en-US" smtClean="0" sz="1200">
                <a:solidFill>
                  <a:srgbClr val="898989"/>
                </a:solidFill>
              </a:rPr>
              <a:t>*</a:t>
            </a:r>
          </a:p>
        </p:txBody>
      </p:sp>
      <p:sp>
        <p:nvSpPr>
          <p:cNvPr id="4" name="Text Box 4"/>
          <p:cNvSpPr>
            <a:spLocks/>
          </p:cNvSpPr>
          <p:nvPr>
            <p:ph idx="3" sz="quarter" type="ftr"/>
          </p:nvPr>
        </p:nvSpPr>
        <p:spPr>
          <a:xfrm>
            <a:off x="3124200" y="5297487"/>
            <a:ext cx="2895600" cy="303212"/>
          </a:xfrm>
          <a:prstGeom prst="rect">
            <a:avLst/>
          </a:prstGeom>
          <a:ln>
            <a:noFill/>
          </a:ln>
        </p:spPr>
        <p:txBody>
          <a:bodyPr anchor="ctr" numCol="1"/>
          <a:lstStyle/>
          <a:p>
            <a:pPr algn="ctr"/>
            <a:r>
              <a:rPr dirty="0" lang="en-US" smtClean="0" sz="1200">
                <a:solidFill>
                  <a:srgbClr val="898989"/>
                </a:solidFill>
              </a:rPr>
              <a:t>Lecture 11: Sequential Logic: Latches &amp; Flip-flops</a:t>
            </a:r>
          </a:p>
        </p:txBody>
      </p:sp>
      <p:sp>
        <p:nvSpPr>
          <p:cNvPr id="5" name="Text Box 5"/>
          <p:cNvSpPr>
            <a:spLocks/>
          </p:cNvSpPr>
          <p:nvPr>
            <p:ph idx="4" sz="quarter" type="sldNum"/>
          </p:nvPr>
        </p:nvSpPr>
        <p:spPr>
          <a:xfrm>
            <a:off x="6553200" y="5297487"/>
            <a:ext cx="2133600" cy="303212"/>
          </a:xfrm>
          <a:prstGeom prst="rect">
            <a:avLst/>
          </a:prstGeom>
          <a:ln>
            <a:noFill/>
          </a:ln>
        </p:spPr>
        <p:txBody>
          <a:bodyPr anchor="ctr" numCol="1"/>
          <a:lstStyle/>
          <a:p>
            <a:pPr algn="r"/>
            <a:r>
              <a:rPr dirty="0" lang="en-US" smtClean="0" sz="1200">
                <a:solidFill>
                  <a:srgbClr val="898989"/>
                </a:solidFill>
              </a:rPr>
              <a:t>*</a:t>
            </a: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txStyles>
    <p:titleStyle>
      <a:lvl1pPr algn="ctr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4400" u="none">
          <a:solidFill>
            <a:schemeClr val="tx1"/>
          </a:solidFill>
          <a:latin charset="0" pitchFamily="34" typeface="Calibri"/>
        </a:defRPr>
      </a:lvl1pPr>
    </p:titleStyle>
    <p:bodyStyle>
      <a:lvl1pPr algn="l" defTabSz="914400" fontAlgn="base" indent="-342900" marL="342900" rtl="0">
        <a:lnSpc>
          <a:spcPct val="100000"/>
        </a:lnSpc>
        <a:spcBef>
          <a:spcPct val="20000"/>
        </a:spcBef>
        <a:spcAft>
          <a:spcPct val="0"/>
        </a:spcAft>
        <a:buFont charset="0" pitchFamily="34" typeface="Arial"/>
        <a:buChar char="•"/>
        <a:defRPr b="0" baseline="0" dirty="0" i="0" lang="en-US" smtClean="0" sz="3200" u="none">
          <a:solidFill>
            <a:schemeClr val="tx1"/>
          </a:solidFill>
          <a:latin charset="0" pitchFamily="34" typeface="Calibri"/>
        </a:defRPr>
      </a:lvl1pPr>
      <a:lvl2pPr indent="-285750" marL="742950">
        <a:lnSpc>
          <a:spcPct val="100000"/>
        </a:lnSpc>
        <a:spcBef>
          <a:spcPct val="20000"/>
        </a:spcBef>
        <a:spcAft>
          <a:spcPct val="0"/>
        </a:spcAft>
        <a:buFont charset="0" pitchFamily="34" typeface="Arial"/>
        <a:buChar char="–"/>
        <a:defRPr b="0" dirty="0" i="0" lang="en-US" smtClean="0" sz="2800" u="none">
          <a:solidFill>
            <a:schemeClr val="tx1"/>
          </a:solidFill>
          <a:latin charset="0" pitchFamily="34" typeface="Calibri"/>
        </a:defRPr>
      </a:lvl2pPr>
      <a:lvl3pPr indent="-228600" marL="1143000">
        <a:lnSpc>
          <a:spcPct val="100000"/>
        </a:lnSpc>
        <a:spcBef>
          <a:spcPct val="20000"/>
        </a:spcBef>
        <a:spcAft>
          <a:spcPct val="0"/>
        </a:spcAft>
        <a:buFont charset="0" pitchFamily="34" typeface="Arial"/>
        <a:buChar char="•"/>
        <a:defRPr b="0" dirty="0" i="0" lang="en-US" smtClean="0" sz="2400" u="none">
          <a:solidFill>
            <a:schemeClr val="tx1"/>
          </a:solidFill>
          <a:latin charset="0" pitchFamily="34" typeface="Calibri"/>
        </a:defRPr>
      </a:lvl3pPr>
      <a:lvl4pPr indent="-228600" marL="1600200">
        <a:lnSpc>
          <a:spcPct val="100000"/>
        </a:lnSpc>
        <a:spcBef>
          <a:spcPct val="20000"/>
        </a:spcBef>
        <a:spcAft>
          <a:spcPct val="0"/>
        </a:spcAft>
        <a:buFont charset="0" pitchFamily="34" typeface="Arial"/>
        <a:buChar char="–"/>
        <a:defRPr b="0" dirty="0" i="0" lang="en-US" smtClean="0" sz="2000" u="none">
          <a:solidFill>
            <a:schemeClr val="tx1"/>
          </a:solidFill>
          <a:latin charset="0" pitchFamily="34" typeface="Calibri"/>
        </a:defRPr>
      </a:lvl4pPr>
      <a:lvl5pPr indent="-228600" marL="2057400">
        <a:lnSpc>
          <a:spcPct val="100000"/>
        </a:lnSpc>
        <a:spcBef>
          <a:spcPct val="20000"/>
        </a:spcBef>
        <a:spcAft>
          <a:spcPct val="0"/>
        </a:spcAft>
        <a:buFont charset="0" pitchFamily="34" typeface="Arial"/>
        <a:buChar char="»"/>
        <a:defRPr b="0" dirty="0" i="0" lang="en-US" smtClean="0" sz="2000" u="none">
          <a:solidFill>
            <a:schemeClr val="tx1"/>
          </a:solidFill>
          <a:latin charset="0" pitchFamily="34" typeface="Calibri"/>
        </a:defRPr>
      </a:lvl5pPr>
    </p:bodyStyle>
    <p:otherStyle>
      <a:lvl1pPr algn="l" defTabSz="914400" fontAlgn="base" indent="0" marL="0" rtl="0">
        <a:lnSpc>
          <a:spcPct val="100000"/>
        </a:lnSpc>
        <a:spcBef>
          <a:spcPct val="0"/>
        </a:spcBef>
        <a:spcAft>
          <a:spcPct val="0"/>
        </a:spcAft>
        <a:buNone/>
        <a:defRPr b="0" baseline="0" dirty="0" i="0" lang="en-US" smtClean="0" sz="1800" u="none">
          <a:solidFill>
            <a:schemeClr val="tx1"/>
          </a:solidFill>
          <a:latin charset="0" pitchFamily="34" typeface="Calibri"/>
        </a:defRPr>
      </a:lvl1pPr>
      <a:lvl2pPr indent="0" marL="4572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34" typeface="Calibri"/>
        </a:defRPr>
      </a:lvl2pPr>
      <a:lvl3pPr indent="0" marL="9144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34" typeface="Calibri"/>
        </a:defRPr>
      </a:lvl3pPr>
      <a:lvl4pPr indent="0" marL="13716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34" typeface="Calibri"/>
        </a:defRPr>
      </a:lvl4pPr>
      <a:lvl5pPr indent="0" marL="1828800">
        <a:lnSpc>
          <a:spcPct val="100000"/>
        </a:lnSpc>
        <a:spcBef>
          <a:spcPct val="0"/>
        </a:spcBef>
        <a:spcAft>
          <a:spcPct val="0"/>
        </a:spcAft>
        <a:buNone/>
        <a:defRPr b="0" dirty="0" i="0" lang="en-US" smtClean="0" sz="1800" u="none">
          <a:solidFill>
            <a:schemeClr val="tx1"/>
          </a:solidFill>
          <a:latin charset="0" pitchFamily="34" typeface="Calibri"/>
        </a:defRPr>
      </a:lvl5pPr>
    </p:otherStyle>
  </p:txStyles>
</p:sldMaster>
</file>

<file path=ppt/slides/_rels/slide1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<Relationships xmlns="http://schemas.openxmlformats.org/package/2006/relationships"><Relationship Id="rId3" Target="../media/image2.png" Type="http://schemas.openxmlformats.org/officeDocument/2006/relationships/image"/><Relationship Id="rId2" Target="../media/image1.pn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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2"/>
          <p:cNvSpPr>
            <a:spLocks/>
          </p:cNvSpPr>
          <p:nvPr>
            <p:ph type="ctrTitle"/>
          </p:nvPr>
        </p:nvSpPr>
        <p:spPr>
          <a:xfrm>
            <a:off x="539750" y="2136775"/>
            <a:ext cx="8382000" cy="952500"/>
          </a:xfrm>
          <a:prstGeom prst="rect">
            <a:avLst/>
          </a:prstGeom>
        </p:spPr>
        <p:txBody>
          <a:bodyPr anchor="ctr" bIns="45720" lIns="91440" numCol="1" rIns="91440" tIns="45720" wrap="square"/>
          <a:lstStyle>
            <a:lvl1pPr>
              <a:defRPr dirty="0" lang="en-US" smtClean="0"/>
            </a:lvl1pPr>
          </a:lstStyle>
          <a:p>
            <a:pPr/>
            <a:r>
              <a:rPr b="1" dirty="0" lang="en-US" smtClean="0">
                <a:latin charset="0" pitchFamily="18" typeface="Times New Roman"/>
              </a:rPr>
              <a:t>Register Reference Instructions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13"/>
          <p:cNvSpPr>
            <a:spLocks/>
          </p:cNvSpPr>
          <p:nvPr>
            <p:ph type="title"/>
          </p:nvPr>
        </p:nvSpPr>
        <p:spPr>
          <a:xfrm>
            <a:off x="457200" y="-214312"/>
            <a:ext cx="8229600" cy="952500"/>
          </a:xfrm>
          <a:prstGeom prst="rect">
            <a:avLst/>
          </a:prstGeom>
        </p:spPr>
        <p:txBody>
          <a:bodyPr anchor="ctr" bIns="45720" lIns="91440" numCol="1" rIns="91440" tIns="45720" wrap="square"/>
          <a:lstStyle/>
          <a:p>
            <a:pPr indent="0" marL="0"/>
            <a:r>
              <a:rPr b="1" dirty="0" lang="en-US" smtClean="0"/>
              <a:t>Register Reference Instructions</a:t>
            </a:r>
          </a:p>
        </p:txBody>
      </p:sp>
      <p:sp>
        <p:nvSpPr>
          <p:cNvPr id="14" name="Text Box 14"/>
          <p:cNvSpPr>
            <a:spLocks/>
          </p:cNvSpPr>
          <p:nvPr>
            <p:ph type="obj"/>
          </p:nvPr>
        </p:nvSpPr>
        <p:spPr>
          <a:xfrm>
            <a:off x="285750" y="714375"/>
            <a:ext cx="8229600" cy="3771900"/>
          </a:xfrm>
          <a:prstGeom prst="rect">
            <a:avLst/>
          </a:prstGeom>
        </p:spPr>
        <p:txBody>
          <a:bodyPr anchor="t" bIns="45720" lIns="91440" numCol="1" rIns="91440" tIns="45720" wrap="square"/>
          <a:lstStyle/>
          <a:p>
            <a:pPr algn="just" indent="-342900" marL="342900">
              <a:buNone/>
            </a:pPr>
            <a:r>
              <a:rPr b="1" dirty="0" lang="en-US" smtClean="0" sz="1800">
                <a:latin typeface="Fd133649-Identity-H"/>
              </a:rPr>
              <a:t>	Register-reference instructions are mainly used in order to perform operations on registers.</a:t>
            </a:r>
          </a:p>
        </p:txBody>
      </p:sp>
      <p:pic>
        <p:nvPicPr>
          <p:cNvPr id="15" name="Picture 15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357187" y="1285875"/>
            <a:ext cx="8420100" cy="12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641350" y="2489454"/>
            <a:ext cx="3287468" cy="30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19"/>
          <p:cNvSpPr>
            <a:spLocks/>
          </p:cNvSpPr>
          <p:nvPr>
            <p:ph type="title"/>
          </p:nvPr>
        </p:nvSpPr>
        <p:spPr>
          <a:xfrm>
            <a:off x="457200" y="0"/>
            <a:ext cx="8229600" cy="952500"/>
          </a:xfrm>
          <a:prstGeom prst="rect">
            <a:avLst/>
          </a:prstGeom>
        </p:spPr>
        <p:txBody>
          <a:bodyPr anchor="ctr" bIns="45720" lIns="91440" numCol="1" rIns="91440" tIns="45720" wrap="square"/>
          <a:lstStyle/>
          <a:p>
            <a:pPr indent="0" marL="0"/>
            <a:r>
              <a:rPr/>
              <a:t>Register Reference Instructons</a:t>
            </a:r>
          </a:p>
        </p:txBody>
      </p:sp>
      <p:sp>
        <p:nvSpPr>
          <p:cNvPr id="20" name="Text Box 20"/>
          <p:cNvSpPr>
            <a:spLocks/>
          </p:cNvSpPr>
          <p:nvPr>
            <p:ph type="obj"/>
          </p:nvPr>
        </p:nvSpPr>
        <p:spPr>
          <a:xfrm>
            <a:off x="457200" y="857250"/>
            <a:ext cx="8229600" cy="4214812"/>
          </a:xfrm>
          <a:prstGeom prst="rect">
            <a:avLst/>
          </a:prstGeom>
        </p:spPr>
        <p:txBody>
          <a:bodyPr anchor="t" bIns="45720" lIns="91440" numCol="1" rIns="91440" tIns="45720" wrap="square"/>
          <a:lstStyle/>
          <a:p>
            <a:pPr algn="just" indent="-342900" marL="342900">
              <a:buFont charset="0" pitchFamily="34" typeface="Calibri"/>
              <a:buAutoNum type="arabicPeriod"/>
            </a:pPr>
            <a:r>
              <a:rPr b="1" dirty="0" lang="en-US" smtClean="0" sz="1800">
                <a:latin charset="0" pitchFamily="18" typeface="Times New Roman"/>
                <a:ea charset="0" pitchFamily="18" typeface="Times New Roman"/>
              </a:rPr>
              <a:t>CLA (Clear AC) : rB</a:t>
            </a:r>
            <a:r>
              <a:rPr b="1" baseline="-25000" dirty="0" lang="en-US" smtClean="0" sz="1800">
                <a:latin charset="0" pitchFamily="18" typeface="Times New Roman"/>
                <a:ea charset="0" pitchFamily="18" typeface="Times New Roman"/>
              </a:rPr>
              <a:t>11</a:t>
            </a:r>
            <a:r>
              <a:rPr b="1" dirty="0" lang="en-US" smtClean="0" sz="1800">
                <a:latin charset="0" pitchFamily="18" typeface="Times New Roman"/>
                <a:ea charset="0" pitchFamily="18" typeface="Times New Roman"/>
              </a:rPr>
              <a:t> : AC-&gt;0</a:t>
            </a:r>
          </a:p>
          <a:p>
            <a:pPr algn="just" indent="-342900" marL="342900">
              <a:buFont charset="0" pitchFamily="34" typeface="Calibri"/>
              <a:buAutoNum type="arabicPeriod"/>
            </a:pPr>
            <a:r>
              <a:rPr b="1" dirty="0" lang="en-US" smtClean="0" sz="1800">
                <a:latin charset="0" pitchFamily="18" typeface="Times New Roman"/>
                <a:ea charset="0" pitchFamily="18" typeface="Times New Roman"/>
              </a:rPr>
              <a:t>CLE (Clear E) : rB</a:t>
            </a:r>
            <a:r>
              <a:rPr b="1" baseline="-25000" dirty="0" lang="en-US" smtClean="0" sz="1800">
                <a:latin charset="0" pitchFamily="18" typeface="Times New Roman"/>
                <a:ea charset="0" pitchFamily="18" typeface="Times New Roman"/>
              </a:rPr>
              <a:t>10</a:t>
            </a:r>
            <a:r>
              <a:rPr b="1" dirty="0" lang="en-US" smtClean="0" sz="1800">
                <a:latin charset="0" pitchFamily="18" typeface="Times New Roman"/>
                <a:ea charset="0" pitchFamily="18" typeface="Times New Roman"/>
              </a:rPr>
              <a:t> : E-&gt;0</a:t>
            </a:r>
          </a:p>
          <a:p>
            <a:pPr algn="just" indent="-342900" marL="342900">
              <a:buFont charset="0" pitchFamily="34" typeface="Calibri"/>
              <a:buAutoNum type="arabicPeriod"/>
            </a:pPr>
            <a:r>
              <a:rPr b="1" dirty="0" lang="en-US" smtClean="0" sz="1800">
                <a:latin charset="0" pitchFamily="18" typeface="Times New Roman"/>
                <a:ea charset="0" pitchFamily="18" typeface="Times New Roman"/>
              </a:rPr>
              <a:t>CMA (Complement AC) : rB</a:t>
            </a:r>
            <a:r>
              <a:rPr b="1" baseline="-25000" dirty="0" lang="en-US" smtClean="0" sz="1800">
                <a:latin charset="0" pitchFamily="18" typeface="Times New Roman"/>
                <a:ea charset="0" pitchFamily="18" typeface="Times New Roman"/>
              </a:rPr>
              <a:t>9</a:t>
            </a:r>
            <a:r>
              <a:rPr b="1" dirty="0" lang="en-US" smtClean="0" sz="1800">
                <a:latin charset="0" pitchFamily="18" typeface="Times New Roman"/>
                <a:ea charset="0" pitchFamily="18" typeface="Times New Roman"/>
              </a:rPr>
              <a:t> : AC-&gt;AC’</a:t>
            </a:r>
          </a:p>
          <a:p>
            <a:pPr algn="just" indent="-342900" marL="342900">
              <a:buFont charset="0" pitchFamily="34" typeface="Calibri"/>
              <a:buAutoNum type="arabicPeriod"/>
            </a:pPr>
            <a:r>
              <a:rPr b="1" dirty="0" lang="en-US" smtClean="0" sz="1800">
                <a:latin charset="0" pitchFamily="18" typeface="Times New Roman"/>
                <a:ea charset="0" pitchFamily="18" typeface="Times New Roman"/>
              </a:rPr>
              <a:t>CME (Complement E) : rB</a:t>
            </a:r>
            <a:r>
              <a:rPr b="1" baseline="-25000" dirty="0" lang="en-US" smtClean="0" sz="1800">
                <a:latin charset="0" pitchFamily="18" typeface="Times New Roman"/>
                <a:ea charset="0" pitchFamily="18" typeface="Times New Roman"/>
              </a:rPr>
              <a:t>8</a:t>
            </a:r>
            <a:r>
              <a:rPr b="1" dirty="0" lang="en-US" smtClean="0" sz="1800">
                <a:latin charset="0" pitchFamily="18" typeface="Times New Roman"/>
                <a:ea charset="0" pitchFamily="18" typeface="Times New Roman"/>
              </a:rPr>
              <a:t> : E-&gt;E’</a:t>
            </a:r>
          </a:p>
          <a:p>
            <a:pPr algn="just" indent="-342900" marL="342900">
              <a:buFont charset="0" pitchFamily="34" typeface="Calibri"/>
              <a:buAutoNum type="arabicPeriod"/>
            </a:pPr>
            <a:r>
              <a:rPr b="1" dirty="0" lang="en-US" smtClean="0" sz="1800">
                <a:latin charset="0" pitchFamily="18" typeface="Times New Roman"/>
                <a:ea charset="0" pitchFamily="18" typeface="Times New Roman"/>
              </a:rPr>
              <a:t>CIR (Circulate Right) : rB</a:t>
            </a:r>
            <a:r>
              <a:rPr b="1" baseline="-25000" dirty="0" lang="en-US" smtClean="0" sz="1800">
                <a:latin charset="0" pitchFamily="18" typeface="Times New Roman"/>
                <a:ea charset="0" pitchFamily="18" typeface="Times New Roman"/>
              </a:rPr>
              <a:t>7</a:t>
            </a:r>
            <a:r>
              <a:rPr b="1" dirty="0" lang="en-US" smtClean="0" sz="1800">
                <a:latin charset="0" pitchFamily="18" typeface="Times New Roman"/>
                <a:ea charset="0" pitchFamily="18" typeface="Times New Roman"/>
              </a:rPr>
              <a:t> : AC-&gt;shr AC, E-&gt;AC(0), AC(15) -&gt;E </a:t>
            </a:r>
          </a:p>
          <a:p>
            <a:pPr algn="just" indent="-342900" marL="342900">
              <a:buFont charset="0" pitchFamily="34" typeface="Calibri"/>
              <a:buAutoNum type="arabicPeriod"/>
            </a:pPr>
            <a:r>
              <a:rPr b="1" dirty="0" lang="en-US" smtClean="0" sz="1800">
                <a:latin charset="0" pitchFamily="18" typeface="Times New Roman"/>
                <a:ea charset="0" pitchFamily="18" typeface="Times New Roman"/>
              </a:rPr>
              <a:t>CIR (Circulate Left) : rB</a:t>
            </a:r>
            <a:r>
              <a:rPr b="1" baseline="-25000" dirty="0" lang="en-US" smtClean="0" sz="1800">
                <a:latin charset="0" pitchFamily="18" typeface="Times New Roman"/>
                <a:ea charset="0" pitchFamily="18" typeface="Times New Roman"/>
              </a:rPr>
              <a:t>6</a:t>
            </a:r>
            <a:r>
              <a:rPr b="1" dirty="0" lang="en-US" smtClean="0" sz="1800">
                <a:latin charset="0" pitchFamily="18" typeface="Times New Roman"/>
                <a:ea charset="0" pitchFamily="18" typeface="Times New Roman"/>
              </a:rPr>
              <a:t> : AC-&gt;shl AC, E-&gt;AC(15), AC(0) -&gt;E </a:t>
            </a:r>
          </a:p>
          <a:p>
            <a:pPr algn="just" indent="-342900" marL="342900">
              <a:buFont charset="0" pitchFamily="34" typeface="Calibri"/>
              <a:buAutoNum type="arabicPeriod"/>
            </a:pPr>
            <a:r>
              <a:rPr b="1" dirty="0" lang="en-US" smtClean="0" sz="1800">
                <a:latin charset="0" pitchFamily="18" typeface="Times New Roman"/>
                <a:ea charset="0" pitchFamily="18" typeface="Times New Roman"/>
              </a:rPr>
              <a:t>INC (Increment AC) : rB</a:t>
            </a:r>
            <a:r>
              <a:rPr b="1" baseline="-25000" dirty="0" lang="en-US" smtClean="0" sz="1800">
                <a:latin charset="0" pitchFamily="18" typeface="Times New Roman"/>
                <a:ea charset="0" pitchFamily="18" typeface="Times New Roman"/>
              </a:rPr>
              <a:t>5</a:t>
            </a:r>
            <a:r>
              <a:rPr b="1" dirty="0" lang="en-US" smtClean="0" sz="1800">
                <a:latin charset="0" pitchFamily="18" typeface="Times New Roman"/>
                <a:ea charset="0" pitchFamily="18" typeface="Times New Roman"/>
              </a:rPr>
              <a:t> : AC-&gt;AC+1</a:t>
            </a:r>
          </a:p>
          <a:p>
            <a:pPr algn="just" indent="-342900" marL="342900">
              <a:buFont charset="0" pitchFamily="34" typeface="Calibri"/>
              <a:buAutoNum type="arabicPeriod"/>
            </a:pPr>
            <a:r>
              <a:rPr b="1" dirty="0" lang="en-US" smtClean="0" sz="1800">
                <a:latin charset="0" pitchFamily="18" typeface="Times New Roman"/>
                <a:ea charset="0" pitchFamily="18" typeface="Times New Roman"/>
              </a:rPr>
              <a:t>SPA (Skip next instruction if AC positive) : rB</a:t>
            </a:r>
            <a:r>
              <a:rPr b="1" baseline="-25000" dirty="0" lang="en-US" smtClean="0" sz="1800">
                <a:latin charset="0" pitchFamily="18" typeface="Times New Roman"/>
                <a:ea charset="0" pitchFamily="18" typeface="Times New Roman"/>
              </a:rPr>
              <a:t>4</a:t>
            </a:r>
            <a:r>
              <a:rPr b="1" dirty="0" lang="en-US" smtClean="0" sz="1800">
                <a:latin charset="0" pitchFamily="18" typeface="Times New Roman"/>
                <a:ea charset="0" pitchFamily="18" typeface="Times New Roman"/>
              </a:rPr>
              <a:t> : If(AC(15)=0) then PC-&gt;PC+1</a:t>
            </a:r>
          </a:p>
          <a:p>
            <a:pPr algn="just" indent="-342900" marL="342900">
              <a:buFont charset="0" pitchFamily="34" typeface="Calibri"/>
              <a:buAutoNum type="arabicPeriod"/>
            </a:pPr>
            <a:r>
              <a:rPr b="1" dirty="0" lang="en-US" smtClean="0" sz="1800">
                <a:latin charset="0" pitchFamily="18" typeface="Times New Roman"/>
                <a:ea charset="0" pitchFamily="18" typeface="Times New Roman"/>
              </a:rPr>
              <a:t>SNA(Skip next instruction if AC negative) : rB</a:t>
            </a:r>
            <a:r>
              <a:rPr b="1" baseline="-25000" dirty="0" lang="en-US" smtClean="0" sz="1800">
                <a:latin charset="0" pitchFamily="18" typeface="Times New Roman"/>
                <a:ea charset="0" pitchFamily="18" typeface="Times New Roman"/>
              </a:rPr>
              <a:t>3</a:t>
            </a:r>
            <a:r>
              <a:rPr b="1" dirty="0" lang="en-US" smtClean="0" sz="1800">
                <a:latin charset="0" pitchFamily="18" typeface="Times New Roman"/>
                <a:ea charset="0" pitchFamily="18" typeface="Times New Roman"/>
              </a:rPr>
              <a:t> : If(AC(15)=1) then PC-&gt;PC+1</a:t>
            </a:r>
          </a:p>
          <a:p>
            <a:pPr algn="just" indent="-342900" marL="342900">
              <a:buFont charset="0" pitchFamily="34" typeface="Calibri"/>
              <a:buAutoNum type="arabicPeriod"/>
            </a:pPr>
            <a:r>
              <a:rPr b="1" dirty="0" lang="en-US" smtClean="0" sz="1800">
                <a:latin charset="0" pitchFamily="18" typeface="Times New Roman"/>
                <a:ea charset="0" pitchFamily="18" typeface="Times New Roman"/>
              </a:rPr>
              <a:t>SZA (Skip next instruction if AC zero) : rB</a:t>
            </a:r>
            <a:r>
              <a:rPr b="1" baseline="-25000" dirty="0" lang="en-US" smtClean="0" sz="1800">
                <a:latin charset="0" pitchFamily="18" typeface="Times New Roman"/>
                <a:ea charset="0" pitchFamily="18" typeface="Times New Roman"/>
              </a:rPr>
              <a:t>2</a:t>
            </a:r>
            <a:r>
              <a:rPr b="1" dirty="0" lang="en-US" smtClean="0" sz="1800">
                <a:latin charset="0" pitchFamily="18" typeface="Times New Roman"/>
                <a:ea charset="0" pitchFamily="18" typeface="Times New Roman"/>
              </a:rPr>
              <a:t> : If(AC=0) then PC-&gt;PC+1</a:t>
            </a:r>
          </a:p>
          <a:p>
            <a:pPr algn="just" indent="-342900" marL="342900">
              <a:buFont charset="0" pitchFamily="34" typeface="Calibri"/>
              <a:buAutoNum type="arabicPeriod"/>
            </a:pPr>
            <a:r>
              <a:rPr b="1" dirty="0" lang="en-US" smtClean="0" sz="1800">
                <a:latin charset="0" pitchFamily="18" typeface="Times New Roman"/>
                <a:ea charset="0" pitchFamily="18" typeface="Times New Roman"/>
              </a:rPr>
              <a:t>SZE (Skip next instruction if E zero) : rB</a:t>
            </a:r>
            <a:r>
              <a:rPr b="1" baseline="-25000" dirty="0" lang="en-US" smtClean="0" sz="1800">
                <a:latin charset="0" pitchFamily="18" typeface="Times New Roman"/>
                <a:ea charset="0" pitchFamily="18" typeface="Times New Roman"/>
              </a:rPr>
              <a:t>1</a:t>
            </a:r>
            <a:r>
              <a:rPr b="1" dirty="0" lang="en-US" smtClean="0" sz="1800">
                <a:latin charset="0" pitchFamily="18" typeface="Times New Roman"/>
                <a:ea charset="0" pitchFamily="18" typeface="Times New Roman"/>
              </a:rPr>
              <a:t> : If(E=0) then PC-&gt;PC+1</a:t>
            </a:r>
          </a:p>
          <a:p>
            <a:pPr algn="just" indent="-342900" marL="342900">
              <a:buFont charset="0" pitchFamily="34" typeface="Calibri"/>
              <a:buAutoNum type="arabicPeriod"/>
            </a:pPr>
            <a:r>
              <a:rPr b="1" dirty="0" lang="en-US" smtClean="0" sz="1800">
                <a:latin charset="0" pitchFamily="18" typeface="Times New Roman"/>
                <a:ea charset="0" pitchFamily="18" typeface="Times New Roman"/>
              </a:rPr>
              <a:t>HLT (Halt computer) : rB</a:t>
            </a:r>
            <a:r>
              <a:rPr b="1" baseline="-25000" dirty="0" lang="en-US" smtClean="0" sz="1800">
                <a:latin charset="0" pitchFamily="18" typeface="Times New Roman"/>
                <a:ea charset="0" pitchFamily="18" typeface="Times New Roman"/>
              </a:rPr>
              <a:t>0</a:t>
            </a:r>
            <a:r>
              <a:rPr b="1" dirty="0" lang="en-US" smtClean="0" sz="1800">
                <a:latin charset="0" pitchFamily="18" typeface="Times New Roman"/>
                <a:ea charset="0" pitchFamily="18" typeface="Times New Roman"/>
              </a:rPr>
              <a:t> : S-&gt;0 (Start–stop flip flop whenever this is executed then the entire program is halted).</a:t>
            </a:r>
          </a:p>
          <a:p>
            <a:pPr algn="just" indent="-342900" marL="342900">
              <a:buFont charset="0" pitchFamily="34" typeface="Calibri"/>
              <a:buAutoNum type="arabicPeriod"/>
            </a:pPr>
            <a:endParaRPr b="1" dirty="0" lang="en-US" smtClean="0" sz="1800">
              <a:latin charset="0" pitchFamily="18" typeface="Times New Roman"/>
              <a:ea charset="0" pitchFamily="18" typeface="Times New Roman"/>
            </a:endParaRPr>
          </a:p>
          <a:p>
            <a:pPr algn="just" indent="-342900" marL="342900">
              <a:buFont charset="0" pitchFamily="34" typeface="Calibri"/>
              <a:buAutoNum type="arabicPeriod"/>
            </a:pPr>
            <a:endParaRPr b="1" dirty="0" lang="en-US" smtClean="0" sz="1800">
              <a:latin charset="0" pitchFamily="18" typeface="Times New Roman"/>
              <a:ea charset="0" pitchFamily="18" typeface="Times New Roman"/>
            </a:endParaRPr>
          </a:p>
          <a:p>
            <a:pPr algn="just" indent="-342900" marL="342900">
              <a:buFont charset="0" pitchFamily="34" typeface="Calibri"/>
              <a:buAutoNum type="arabicPeriod"/>
            </a:pPr>
            <a:endParaRPr b="1" dirty="0" lang="en-US" smtClean="0" sz="1800">
              <a:latin charset="0" pitchFamily="18" typeface="Times New Roman"/>
              <a:ea charset="0" pitchFamily="18" typeface="Times New Roman"/>
            </a:endParaRPr>
          </a:p>
          <a:p>
            <a:pPr algn="just" indent="-342900" marL="342900">
              <a:buFont charset="0" pitchFamily="34" typeface="Calibri"/>
              <a:buAutoNum type="arabicPeriod"/>
            </a:pPr>
            <a:endParaRPr b="1" dirty="0" lang="en-US" smtClean="0" sz="1800">
              <a:latin charset="0" pitchFamily="18" typeface="Times New Roman"/>
              <a:ea charset="0" pitchFamily="18" typeface="Times New Roman"/>
            </a:endParaRPr>
          </a:p>
          <a:p>
            <a:pPr algn="just" indent="-342900" marL="342900">
              <a:buFont charset="0" pitchFamily="34" typeface="Calibri"/>
              <a:buAutoNum type="arabicPeriod"/>
            </a:pPr>
            <a:endParaRPr b="1" dirty="0" lang="en-US" smtClean="0" sz="1800">
              <a:latin charset="0" pitchFamily="18" typeface="Times New Roman"/>
              <a:ea charset="0" pitchFamily="18" typeface="Times New Roman"/>
            </a:endParaRPr>
          </a:p>
          <a:p>
            <a:pPr algn="just" indent="-342900" marL="342900">
              <a:buFont charset="0" pitchFamily="34" typeface="Calibri"/>
              <a:buAutoNum type="arabicPeriod"/>
            </a:pPr>
            <a:endParaRPr b="1" dirty="0" lang="en-US" smtClean="0" sz="1800">
              <a:latin charset="0" pitchFamily="18" typeface="Times New Roman"/>
              <a:ea charset="0" pitchFamily="18" typeface="Times New Roman"/>
            </a:endParaRPr>
          </a:p>
          <a:p>
            <a:pPr algn="just" indent="-342900" marL="342900">
              <a:buFont charset="0" pitchFamily="34" typeface="Calibri"/>
              <a:buAutoNum type="arabicPeriod"/>
            </a:pPr>
            <a:endParaRPr b="1" dirty="0" lang="en-US" smtClean="0" sz="1800">
              <a:latin charset="0" pitchFamily="18" typeface="Times New Roman"/>
              <a:ea charset="0" pitchFamily="18" typeface="Times New Roman"/>
            </a:endParaRPr>
          </a:p>
          <a:p>
            <a:pPr algn="just" indent="-342900" marL="342900">
              <a:buFont charset="0" pitchFamily="34" typeface="Calibri"/>
              <a:buAutoNum type="arabicPeriod"/>
            </a:pPr>
            <a:endParaRPr b="1" dirty="0" lang="en-US" smtClean="0" sz="1800">
              <a:latin charset="0" pitchFamily="18" typeface="Times New Roman"/>
              <a:ea charset="0" pitchFamily="18"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4F81BD"/>
      </a:accent4>
      <a:accent5>
        <a:srgbClr val="C0504D"/>
      </a:accent5>
      <a:accent6>
        <a:srgbClr val="FFFFFF"/>
      </a:accent6>
      <a:hlink>
        <a:srgbClr val="0000FF"/>
      </a:hlink>
      <a:folHlink>
        <a:srgbClr val="80008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accent1="accent1" accent2="accent2" accent3="accent3" accent4="accent4" accent5="accent5" accent6="accent6" bg1="lt1" bg2="lt2" folHlink="folHlink" hlink="hlink" tx1="dk1" tx2="dk2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accent1="accent1" accent2="accent2" accent3="accent3" accent4="accent4" accent5="accent5" accent6="accent6" bg1="dk2" bg2="dk1" folHlink="folHlink" hlink="hlink" tx1="lt1" tx2="lt2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accent1="accent1" accent2="accent2" accent3="accent3" accent4="accent4" accent5="accent5" accent6="accent6" bg1="dk2" bg2="dk1" folHlink="folHlink" hlink="hlink" tx1="lt1" tx2="lt2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Words>260</Words>
  <Paragraphs>22</Paragraphs>
  <Slides>3</Slides>
  <Notes>0</Notes>
  <TotalTime>0</TotalTime>
  <HiddenSlides>0</HiddenSlides>
  <ScaleCrop>false</ScaleCrop>
  <HyperlinksChanged>false</HyperlinksChanged>
  <Application>Microsoft PowerPoint</Application>
  <PresentationFormat/>
</Properties>
</file>