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wmf" Extension="wmf"/>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lvl1pPr algn="l" defTabSz="914400" fontAlgn="base" indent="0" marL="0" rtl="0">
      <a:lnSpc>
        <a:spcPct val="100000"/>
      </a:lnSpc>
      <a:spcBef>
        <a:spcPct val="0"/>
      </a:spcBef>
      <a:spcAft>
        <a:spcPct val="0"/>
      </a:spcAft>
      <a:buNone/>
      <a:defRPr b="1" baseline="0" dirty="0" i="0" lang="en-US" smtClean="0" sz="3200" u="none">
        <a:solidFill>
          <a:schemeClr val="tx1"/>
        </a:solidFill>
        <a:latin charset="0" typeface="Arial"/>
      </a:defRPr>
    </a:lvl1pPr>
    <a:lvl2pPr indent="0" marL="457200">
      <a:lnSpc>
        <a:spcPct val="100000"/>
      </a:lnSpc>
      <a:spcBef>
        <a:spcPct val="0"/>
      </a:spcBef>
      <a:spcAft>
        <a:spcPct val="0"/>
      </a:spcAft>
      <a:buNone/>
      <a:defRPr b="1" dirty="0" i="0" lang="en-US" smtClean="0" sz="3200" u="none">
        <a:solidFill>
          <a:schemeClr val="tx1"/>
        </a:solidFill>
        <a:latin charset="0" typeface="Arial"/>
      </a:defRPr>
    </a:lvl2pPr>
    <a:lvl3pPr indent="0" marL="914400">
      <a:lnSpc>
        <a:spcPct val="100000"/>
      </a:lnSpc>
      <a:spcBef>
        <a:spcPct val="0"/>
      </a:spcBef>
      <a:spcAft>
        <a:spcPct val="0"/>
      </a:spcAft>
      <a:buNone/>
      <a:defRPr b="1" dirty="0" i="0" lang="en-US" smtClean="0" sz="3200" u="none">
        <a:solidFill>
          <a:schemeClr val="tx1"/>
        </a:solidFill>
        <a:latin charset="0" typeface="Arial"/>
      </a:defRPr>
    </a:lvl3pPr>
    <a:lvl4pPr indent="0" marL="1371600">
      <a:lnSpc>
        <a:spcPct val="100000"/>
      </a:lnSpc>
      <a:spcBef>
        <a:spcPct val="0"/>
      </a:spcBef>
      <a:spcAft>
        <a:spcPct val="0"/>
      </a:spcAft>
      <a:buNone/>
      <a:defRPr b="1" dirty="0" i="0" lang="en-US" smtClean="0" sz="3200" u="none">
        <a:solidFill>
          <a:schemeClr val="tx1"/>
        </a:solidFill>
        <a:latin charset="0" typeface="Arial"/>
      </a:defRPr>
    </a:lvl4pPr>
    <a:lvl5pPr indent="0" marL="1828800">
      <a:lnSpc>
        <a:spcPct val="100000"/>
      </a:lnSpc>
      <a:spcBef>
        <a:spcPct val="0"/>
      </a:spcBef>
      <a:spcAft>
        <a:spcPct val="0"/>
      </a:spcAft>
      <a:buNone/>
      <a:defRPr b="1" dirty="0" i="0" lang="en-US" smtClean="0" sz="3200" u="none">
        <a:solidFill>
          <a:schemeClr val="tx1"/>
        </a:solidFill>
        <a:latin charset="0"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0C972382-4D6C-7B2A-4EDC-79EF4E95DF33}">
  <a:tblStyle styleId="{0C972382-4D6C-7B2A-4EDC-79EF4E95DF33}"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cmpd="sng" w="38100">
              <a:solidFill>
                <a:schemeClr val="lt1"/>
              </a:solidFill>
            </a:ln>
          </a:top>
        </a:tcBdr>
        <a:fill>
          <a:solidFill>
            <a:schemeClr val="accent2"/>
          </a:solidFill>
        </a:fill>
      </a:tcStyle>
    </a:lastRow>
    <a:firstRow>
      <a:tcTxStyle b="on">
        <a:fontRef idx="minor">
          <a:prstClr val="black"/>
        </a:fontRef>
        <a:schemeClr val="lt1"/>
      </a:tcTxStyle>
      <a:tcStyle>
        <a:tcBdr>
          <a:bottom>
            <a:ln cmpd="sng" w="38100">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cmpd="sng" w="38100">
              <a:solidFill>
                <a:schemeClr val="lt1"/>
              </a:solidFill>
            </a:ln>
          </a:top>
        </a:tcBdr>
        <a:fill>
          <a:solidFill>
            <a:schemeClr val="accent4"/>
          </a:solidFill>
        </a:fill>
      </a:tcStyle>
    </a:lastRow>
    <a:firstRow>
      <a:tcTxStyle b="on">
        <a:fontRef idx="minor">
          <a:prstClr val="black"/>
        </a:fontRef>
        <a:schemeClr val="lt1"/>
      </a:tcTxStyle>
      <a:tcStyle>
        <a:tcBdr>
          <a:bottom>
            <a:ln cmpd="sng" w="38100">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17"/>
    <p:restoredTop sz="99641"/>
  </p:normalViewPr>
</p:viewPr>
</file>

<file path=ppt/_rels/presentation.xml.rels><?xml version="1.0" encoding="UTF-8" standalone="yes"?><Relationships xmlns="http://schemas.openxmlformats.org/package/2006/relationships"><Relationship Id="rId27" Target="slides/slide20.xml" Type="http://schemas.openxmlformats.org/officeDocument/2006/relationships/slide"/><Relationship Id="rId26" Target="slides/slide19.xml" Type="http://schemas.openxmlformats.org/officeDocument/2006/relationships/slide"/><Relationship Id="rId25" Target="slides/slide18.xml" Type="http://schemas.openxmlformats.org/officeDocument/2006/relationships/slide"/><Relationship Id="rId24" Target="slides/slide17.xml" Type="http://schemas.openxmlformats.org/officeDocument/2006/relationships/slide"/><Relationship Id="rId21" Target="slides/slide14.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18" Target="slides/slide11.xml" Type="http://schemas.openxmlformats.org/officeDocument/2006/relationships/slide"/><Relationship Id="rId17" Target="slides/slide10.xml" Type="http://schemas.openxmlformats.org/officeDocument/2006/relationships/slide"/><Relationship Id="rId16" Target="slides/slide9.xml" Type="http://schemas.openxmlformats.org/officeDocument/2006/relationships/slide"/><Relationship Id="rId15" Target="slides/slide8.xml" Type="http://schemas.openxmlformats.org/officeDocument/2006/relationships/slide"/><Relationship Id="rId14" Target="slides/slide7.xml" Type="http://schemas.openxmlformats.org/officeDocument/2006/relationships/slide"/><Relationship Id="rId13" Target="slides/slide6.xml" Type="http://schemas.openxmlformats.org/officeDocument/2006/relationships/slide"/><Relationship Id="rId12" Target="slides/slide5.xml" Type="http://schemas.openxmlformats.org/officeDocument/2006/relationships/slide"/><Relationship Id="rId11" Target="slides/slide4.xml" Type="http://schemas.openxmlformats.org/officeDocument/2006/relationships/slide"/><Relationship Id="rId10" Target="slides/slide3.xml" Type="http://schemas.openxmlformats.org/officeDocument/2006/relationships/slide"/><Relationship Id="rId9" Target="slides/slide2.xml" Type="http://schemas.openxmlformats.org/officeDocument/2006/relationships/slide"/><Relationship Id="rId8" Target="slides/slide1.xml" Type="http://schemas.openxmlformats.org/officeDocument/2006/relationships/slide"/><Relationship Id="rId7" Target="notesMasters/notesMaster1.xml" Type="http://schemas.openxmlformats.org/officeDocument/2006/relationships/notesMaster"/><Relationship Id="rId6" Target="slideMasters/slideMaster2.xml" Type="http://schemas.openxmlformats.org/officeDocument/2006/relationships/slide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3" Target="slides/slide16.xml" Type="http://schemas.openxmlformats.org/officeDocument/2006/relationships/slide"/><Relationship Id="rId2" Target="viewProps.xml" Type="http://schemas.openxmlformats.org/officeDocument/2006/relationships/viewProps"/><Relationship Id="rId22" Target="slides/slide15.xml" Type="http://schemas.openxmlformats.org/officeDocument/2006/relationships/slide"/><Relationship Id="rId28" Target="slides/slide21.xml" Type="http://schemas.openxmlformats.org/officeDocument/2006/relationships/slide"/><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3.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 Box 11"/>
          <p:cNvSpPr>
            <a:spLocks/>
          </p:cNvSpPr>
          <p:nvPr>
            <p:ph sz="quarter" type="hdr"/>
          </p:nvPr>
        </p:nvSpPr>
        <p:spPr>
          <a:xfrm>
            <a:off x="0" y="0"/>
            <a:ext cx="2971800" cy="457200"/>
          </a:xfrm>
          <a:prstGeom prst="rect">
            <a:avLst/>
          </a:prstGeom>
          <a:ln>
            <a:noFill/>
          </a:ln>
        </p:spPr>
        <p:txBody>
          <a:bodyPr numCol="1"/>
          <a:lstStyle/>
          <a:p>
            <a:endParaRPr/>
          </a:p>
        </p:txBody>
      </p:sp>
      <p:sp>
        <p:nvSpPr>
          <p:cNvPr id="12" name="Text Box 12"/>
          <p:cNvSpPr>
            <a:spLocks/>
          </p:cNvSpPr>
          <p:nvPr>
            <p:ph idx="1" type="dt"/>
          </p:nvPr>
        </p:nvSpPr>
        <p:spPr>
          <a:xfrm>
            <a:off x="3884612" y="0"/>
            <a:ext cx="2971800" cy="457200"/>
          </a:xfrm>
          <a:prstGeom prst="rect">
            <a:avLst/>
          </a:prstGeom>
          <a:ln>
            <a:noFill/>
          </a:ln>
        </p:spPr>
        <p:txBody>
          <a:bodyPr numCol="1"/>
          <a:lstStyle/>
          <a:p>
            <a:endParaRPr/>
          </a:p>
        </p:txBody>
      </p:sp>
      <p:sp>
        <p:nvSpPr>
          <p:cNvPr id="13" name="Text Box 13"/>
          <p:cNvSpPr>
            <a:spLocks/>
          </p:cNvSpPr>
          <p:nvPr>
            <p:ph idx="2" type="sldImg"/>
          </p:nvPr>
        </p:nvSpPr>
        <p:spPr>
          <a:xfrm>
            <a:off x="381000" y="685800"/>
            <a:ext cx="6096000" cy="3429000"/>
          </a:xfrm>
          <a:prstGeom prst="rect">
            <a:avLst/>
          </a:prstGeom>
          <a:ln>
            <a:solidFill>
              <a:srgbClr val="000000"/>
            </a:solidFill>
            <a:round/>
            <a:headEnd/>
            <a:tailEnd/>
          </a:ln>
        </p:spPr>
      </p:sp>
      <p:sp>
        <p:nvSpPr>
          <p:cNvPr id="14" name="Text Box 14"/>
          <p:cNvSpPr>
            <a:spLocks/>
          </p:cNvSpPr>
          <p:nvPr>
            <p:ph idx="3" sz="quarter" type="body"/>
          </p:nvPr>
        </p:nvSpPr>
        <p:spPr>
          <a:xfrm>
            <a:off x="685800" y="4343400"/>
            <a:ext cx="5486400" cy="4114800"/>
          </a:xfrm>
          <a:prstGeom prst="rect">
            <a:avLst/>
          </a:prstGeom>
          <a:ln>
            <a:noFill/>
          </a:ln>
        </p:spPr>
        <p:txBody>
          <a:bodyPr numCol="1"/>
          <a:lstStyle/>
          <a:p>
            <a:endParaRPr/>
          </a:p>
          <a:p>
            <a:endParaRPr/>
          </a:p>
          <a:p>
            <a:endParaRPr/>
          </a:p>
          <a:p>
            <a:endParaRPr/>
          </a:p>
          <a:p>
            <a:endParaRPr/>
          </a:p>
        </p:txBody>
      </p:sp>
      <p:sp>
        <p:nvSpPr>
          <p:cNvPr id="15" name="Text Box 15"/>
          <p:cNvSpPr>
            <a:spLocks/>
          </p:cNvSpPr>
          <p:nvPr>
            <p:ph idx="4" sz="quarter" type="ftr"/>
          </p:nvPr>
        </p:nvSpPr>
        <p:spPr>
          <a:xfrm>
            <a:off x="0" y="8685212"/>
            <a:ext cx="2971800" cy="457200"/>
          </a:xfrm>
          <a:prstGeom prst="rect">
            <a:avLst/>
          </a:prstGeom>
          <a:ln>
            <a:noFill/>
          </a:ln>
        </p:spPr>
        <p:txBody>
          <a:bodyPr anchor="b" numCol="1"/>
          <a:lstStyle/>
          <a:p>
            <a:pPr/>
            <a:r>
              <a:rPr b="0" dirty="0" lang="en-US" smtClean="0" sz="1200">
                <a:latin charset="0" pitchFamily="18" typeface="Times New Roman"/>
              </a:rPr>
              <a:t>1.#</a:t>
            </a:r>
          </a:p>
        </p:txBody>
      </p:sp>
      <p:sp>
        <p:nvSpPr>
          <p:cNvPr id="16" name="Text Box 16"/>
          <p:cNvSpPr>
            <a:spLocks/>
          </p:cNvSpPr>
          <p:nvPr>
            <p:ph idx="5" sz="quarter" type="sldNum"/>
          </p:nvPr>
        </p:nvSpPr>
        <p:spPr>
          <a:xfrm>
            <a:off x="3884612" y="8685212"/>
            <a:ext cx="2971800" cy="457200"/>
          </a:xfrm>
          <a:prstGeom prst="rect">
            <a:avLst/>
          </a:prstGeom>
          <a:ln>
            <a:noFill/>
          </a:ln>
        </p:spPr>
        <p:txBody>
          <a:bodyPr anchor="b" numCol="1"/>
          <a:lstStyle/>
          <a:p>
            <a:pPr algn="r"/>
            <a:r>
              <a:rPr b="0" dirty="0" lang="en-US" smtClean="0" sz="1200">
                <a:latin charset="0" pitchFamily="18" typeface="Times New Roman"/>
              </a:rPr>
              <a:t>*</a:t>
            </a:r>
          </a:p>
        </p:txBody>
      </p:sp>
    </p:spTree>
  </p:cSld>
  <p:clrMap accent1="accent1" accent2="accent2" accent3="accent3" accent4="accent4" accent5="accent5" accent6="accent6" bg1="lt1" bg2="lt2" folHlink="folHlink" hlink="hlink" tx1="dk1" tx2="dk2"/>
</p:notesMaster>
</file>

<file path=ppt/notesSlides/_rels/notesSlide1.xml.rels><?xml version="1.0" encoding="UTF-8" standalone="yes"?><Relationships xmlns="http://schemas.openxmlformats.org/package/2006/relationships"><Relationship Id="rId2" Target="../slides/slide2.xml" Type="http://schemas.openxmlformats.org/officeDocument/2006/relationships/slide"/><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2" Target="../slides/slide11.xml" Type="http://schemas.openxmlformats.org/officeDocument/2006/relationships/slide"/><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2" Target="../slides/slide12.xml" Type="http://schemas.openxmlformats.org/officeDocument/2006/relationships/slide"/><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2" Target="../slides/slide13.xml" Type="http://schemas.openxmlformats.org/officeDocument/2006/relationships/slide"/><Relationship Id="rId1" Target="../notesMasters/notesMaster1.xml" Type="http://schemas.openxmlformats.org/officeDocument/2006/relationships/notesMaster"/></Relationships>
</file>

<file path=ppt/notesSlides/_rels/notesSlide13.xml.rels><?xml version="1.0" encoding="UTF-8" standalone="yes"?><Relationships xmlns="http://schemas.openxmlformats.org/package/2006/relationships"><Relationship Id="rId2" Target="../slides/slide14.xml" Type="http://schemas.openxmlformats.org/officeDocument/2006/relationships/slide"/><Relationship Id="rId1" Target="../notesMasters/notesMaster1.xml" Type="http://schemas.openxmlformats.org/officeDocument/2006/relationships/notesMaster"/></Relationships>
</file>

<file path=ppt/notesSlides/_rels/notesSlide14.xml.rels><?xml version="1.0" encoding="UTF-8" standalone="yes"?><Relationships xmlns="http://schemas.openxmlformats.org/package/2006/relationships"><Relationship Id="rId2" Target="../slides/slide15.xml" Type="http://schemas.openxmlformats.org/officeDocument/2006/relationships/slide"/><Relationship Id="rId1" Target="../notesMasters/notesMaster1.xml" Type="http://schemas.openxmlformats.org/officeDocument/2006/relationships/notesMaster"/></Relationships>
</file>

<file path=ppt/notesSlides/_rels/notesSlide15.xml.rels><?xml version="1.0" encoding="UTF-8" standalone="yes"?><Relationships xmlns="http://schemas.openxmlformats.org/package/2006/relationships"><Relationship Id="rId2" Target="../slides/slide17.xml" Type="http://schemas.openxmlformats.org/officeDocument/2006/relationships/slide"/><Relationship Id="rId1" Target="../notesMasters/notesMaster1.xml" Type="http://schemas.openxmlformats.org/officeDocument/2006/relationships/notesMaster"/></Relationships>
</file>

<file path=ppt/notesSlides/_rels/notesSlide16.xml.rels><?xml version="1.0" encoding="UTF-8" standalone="yes"?><Relationships xmlns="http://schemas.openxmlformats.org/package/2006/relationships"><Relationship Id="rId2" Target="../slides/slide18.xml" Type="http://schemas.openxmlformats.org/officeDocument/2006/relationships/slide"/><Relationship Id="rId1" Target="../notesMasters/notesMaster1.xml" Type="http://schemas.openxmlformats.org/officeDocument/2006/relationships/notesMaster"/></Relationships>
</file>

<file path=ppt/notesSlides/_rels/notesSlide17.xml.rels><?xml version="1.0" encoding="UTF-8" standalone="yes"?><Relationships xmlns="http://schemas.openxmlformats.org/package/2006/relationships"><Relationship Id="rId2" Target="../slides/slide19.xml" Type="http://schemas.openxmlformats.org/officeDocument/2006/relationships/slide"/><Relationship Id="rId1" Target="../notesMasters/notesMaster1.xml" Type="http://schemas.openxmlformats.org/officeDocument/2006/relationships/notesMaster"/></Relationships>
</file>

<file path=ppt/notesSlides/_rels/notesSlide18.xml.rels><?xml version="1.0" encoding="UTF-8" standalone="yes"?><Relationships xmlns="http://schemas.openxmlformats.org/package/2006/relationships"><Relationship Id="rId2" Target="../slides/slide20.xml" Type="http://schemas.openxmlformats.org/officeDocument/2006/relationships/slide"/><Relationship Id="rId1" Target="../notesMasters/notesMaster1.xml" Type="http://schemas.openxmlformats.org/officeDocument/2006/relationships/notesMaster"/></Relationships>
</file>

<file path=ppt/notesSlides/_rels/notesSlide19.xml.rels><?xml version="1.0" encoding="UTF-8" standalone="yes"?><Relationships xmlns="http://schemas.openxmlformats.org/package/2006/relationships"><Relationship Id="rId2" Target="../slides/slide21.xml" Type="http://schemas.openxmlformats.org/officeDocument/2006/relationships/slide"/><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2" Target="../slides/slide3.xml" Type="http://schemas.openxmlformats.org/officeDocument/2006/relationships/slide"/><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2" Target="../slides/slide4.xml" Type="http://schemas.openxmlformats.org/officeDocument/2006/relationships/slide"/><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slides/slide5.xml" Type="http://schemas.openxmlformats.org/officeDocument/2006/relationships/slide"/><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slides/slide6.xml" Type="http://schemas.openxmlformats.org/officeDocument/2006/relationships/slide"/><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slides/slide7.xml" Type="http://schemas.openxmlformats.org/officeDocument/2006/relationships/slide"/><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slides/slide8.xml" Type="http://schemas.openxmlformats.org/officeDocument/2006/relationships/slide"/><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slides/slide9.xml" Type="http://schemas.openxmlformats.org/officeDocument/2006/relationships/slide"/><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2" Target="../slides/slide10.xml" Type="http://schemas.openxmlformats.org/officeDocument/2006/relationships/slide"/><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 Box 164"/>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rPr>
              <a:t>1.#</a:t>
            </a:r>
          </a:p>
        </p:txBody>
      </p:sp>
      <p:sp>
        <p:nvSpPr>
          <p:cNvPr id="165" name="Text Box 165"/>
          <p:cNvSpPr>
            <a:spLocks/>
          </p:cNvSpPr>
          <p:nvPr>
            <p:ph type="sldImg"/>
          </p:nvPr>
        </p:nvSpPr>
        <p:spPr>
          <a:xfrm>
            <a:off x="381000" y="685800"/>
            <a:ext cx="6096000" cy="3429000"/>
          </a:xfrm>
          <a:prstGeom prst="rect">
            <a:avLst/>
          </a:prstGeom>
        </p:spPr>
      </p:sp>
      <p:sp>
        <p:nvSpPr>
          <p:cNvPr id="166" name="Text Box 166"/>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 Box 191"/>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92" name="Text Box 192"/>
          <p:cNvSpPr>
            <a:spLocks/>
          </p:cNvSpPr>
          <p:nvPr>
            <p:ph type="sldImg"/>
          </p:nvPr>
        </p:nvSpPr>
        <p:spPr>
          <a:xfrm>
            <a:off x="381000" y="685800"/>
            <a:ext cx="6096000" cy="3429000"/>
          </a:xfrm>
          <a:prstGeom prst="rect">
            <a:avLst/>
          </a:prstGeom>
        </p:spPr>
      </p:sp>
      <p:sp>
        <p:nvSpPr>
          <p:cNvPr id="193" name="Text Box 193"/>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Text Box 194"/>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95" name="Text Box 195"/>
          <p:cNvSpPr>
            <a:spLocks/>
          </p:cNvSpPr>
          <p:nvPr>
            <p:ph type="sldImg"/>
          </p:nvPr>
        </p:nvSpPr>
        <p:spPr>
          <a:xfrm>
            <a:off x="381000" y="685800"/>
            <a:ext cx="6096000" cy="3429000"/>
          </a:xfrm>
          <a:prstGeom prst="rect">
            <a:avLst/>
          </a:prstGeom>
        </p:spPr>
      </p:sp>
      <p:sp>
        <p:nvSpPr>
          <p:cNvPr id="196" name="Text Box 196"/>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 Box 197"/>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98" name="Text Box 198"/>
          <p:cNvSpPr>
            <a:spLocks/>
          </p:cNvSpPr>
          <p:nvPr>
            <p:ph type="sldImg"/>
          </p:nvPr>
        </p:nvSpPr>
        <p:spPr>
          <a:xfrm>
            <a:off x="381000" y="685800"/>
            <a:ext cx="6096000" cy="3429000"/>
          </a:xfrm>
          <a:prstGeom prst="rect">
            <a:avLst/>
          </a:prstGeom>
        </p:spPr>
      </p:sp>
      <p:sp>
        <p:nvSpPr>
          <p:cNvPr id="199" name="Text Box 199"/>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 Box 200"/>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201" name="Text Box 201"/>
          <p:cNvSpPr>
            <a:spLocks/>
          </p:cNvSpPr>
          <p:nvPr>
            <p:ph type="sldImg"/>
          </p:nvPr>
        </p:nvSpPr>
        <p:spPr>
          <a:xfrm>
            <a:off x="381000" y="685800"/>
            <a:ext cx="6096000" cy="3429000"/>
          </a:xfrm>
          <a:prstGeom prst="rect">
            <a:avLst/>
          </a:prstGeom>
        </p:spPr>
      </p:sp>
      <p:sp>
        <p:nvSpPr>
          <p:cNvPr id="202" name="Text Box 202"/>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 Box 203"/>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204" name="Text Box 204"/>
          <p:cNvSpPr>
            <a:spLocks/>
          </p:cNvSpPr>
          <p:nvPr>
            <p:ph type="sldImg"/>
          </p:nvPr>
        </p:nvSpPr>
        <p:spPr>
          <a:xfrm>
            <a:off x="381000" y="685800"/>
            <a:ext cx="6096000" cy="3429000"/>
          </a:xfrm>
          <a:prstGeom prst="rect">
            <a:avLst/>
          </a:prstGeom>
        </p:spPr>
      </p:sp>
      <p:sp>
        <p:nvSpPr>
          <p:cNvPr id="205" name="Text Box 205"/>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 Box 206"/>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207" name="Text Box 207"/>
          <p:cNvSpPr>
            <a:spLocks/>
          </p:cNvSpPr>
          <p:nvPr>
            <p:ph type="sldImg"/>
          </p:nvPr>
        </p:nvSpPr>
        <p:spPr>
          <a:xfrm>
            <a:off x="381000" y="685800"/>
            <a:ext cx="6096000" cy="3429000"/>
          </a:xfrm>
          <a:prstGeom prst="rect">
            <a:avLst/>
          </a:prstGeom>
        </p:spPr>
      </p:sp>
      <p:sp>
        <p:nvSpPr>
          <p:cNvPr id="208" name="Text Box 208"/>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 Box 209"/>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210" name="Text Box 210"/>
          <p:cNvSpPr>
            <a:spLocks/>
          </p:cNvSpPr>
          <p:nvPr>
            <p:ph type="sldImg"/>
          </p:nvPr>
        </p:nvSpPr>
        <p:spPr>
          <a:xfrm>
            <a:off x="381000" y="685800"/>
            <a:ext cx="6096000" cy="3429000"/>
          </a:xfrm>
          <a:prstGeom prst="rect">
            <a:avLst/>
          </a:prstGeom>
        </p:spPr>
      </p:sp>
      <p:sp>
        <p:nvSpPr>
          <p:cNvPr id="211" name="Text Box 211"/>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Box 212"/>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213" name="Text Box 213"/>
          <p:cNvSpPr>
            <a:spLocks/>
          </p:cNvSpPr>
          <p:nvPr>
            <p:ph type="sldImg"/>
          </p:nvPr>
        </p:nvSpPr>
        <p:spPr>
          <a:xfrm>
            <a:off x="381000" y="685800"/>
            <a:ext cx="6096000" cy="3429000"/>
          </a:xfrm>
          <a:prstGeom prst="rect">
            <a:avLst/>
          </a:prstGeom>
        </p:spPr>
      </p:sp>
      <p:sp>
        <p:nvSpPr>
          <p:cNvPr id="214" name="Text Box 214"/>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 Box 215"/>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solidFill>
                  <a:srgbClr val="000000"/>
                </a:solidFill>
                <a:latin charset="0" pitchFamily="18" typeface="Times New Roman"/>
              </a:rPr>
              <a:t>1.#</a:t>
            </a:r>
          </a:p>
        </p:txBody>
      </p:sp>
      <p:sp>
        <p:nvSpPr>
          <p:cNvPr id="216" name="Text Box 216"/>
          <p:cNvSpPr>
            <a:spLocks/>
          </p:cNvSpPr>
          <p:nvPr>
            <p:ph type="sldImg"/>
          </p:nvPr>
        </p:nvSpPr>
        <p:spPr>
          <a:xfrm>
            <a:off x="381000" y="685800"/>
            <a:ext cx="6096000" cy="3429000"/>
          </a:xfrm>
          <a:prstGeom prst="rect">
            <a:avLst/>
          </a:prstGeom>
        </p:spPr>
      </p:sp>
      <p:sp>
        <p:nvSpPr>
          <p:cNvPr id="217" name="Text Box 217"/>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 Box 218"/>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solidFill>
                  <a:srgbClr val="000000"/>
                </a:solidFill>
                <a:latin charset="0" pitchFamily="18" typeface="Times New Roman"/>
              </a:rPr>
              <a:t>1.#</a:t>
            </a:r>
          </a:p>
        </p:txBody>
      </p:sp>
      <p:sp>
        <p:nvSpPr>
          <p:cNvPr id="219" name="Text Box 219"/>
          <p:cNvSpPr>
            <a:spLocks/>
          </p:cNvSpPr>
          <p:nvPr>
            <p:ph type="sldImg"/>
          </p:nvPr>
        </p:nvSpPr>
        <p:spPr>
          <a:xfrm>
            <a:off x="381000" y="685800"/>
            <a:ext cx="6096000" cy="3429000"/>
          </a:xfrm>
          <a:prstGeom prst="rect">
            <a:avLst/>
          </a:prstGeom>
        </p:spPr>
      </p:sp>
      <p:sp>
        <p:nvSpPr>
          <p:cNvPr id="220" name="Text Box 220"/>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 Box 167"/>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rPr>
              <a:t>1.#</a:t>
            </a:r>
          </a:p>
        </p:txBody>
      </p:sp>
      <p:sp>
        <p:nvSpPr>
          <p:cNvPr id="168" name="Text Box 168"/>
          <p:cNvSpPr>
            <a:spLocks/>
          </p:cNvSpPr>
          <p:nvPr>
            <p:ph type="sldImg"/>
          </p:nvPr>
        </p:nvSpPr>
        <p:spPr>
          <a:xfrm>
            <a:off x="381000" y="685800"/>
            <a:ext cx="6096000" cy="3429000"/>
          </a:xfrm>
          <a:prstGeom prst="rect">
            <a:avLst/>
          </a:prstGeom>
        </p:spPr>
      </p:sp>
      <p:sp>
        <p:nvSpPr>
          <p:cNvPr id="169" name="Text Box 169"/>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 Box 170"/>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71" name="Text Box 171"/>
          <p:cNvSpPr>
            <a:spLocks/>
          </p:cNvSpPr>
          <p:nvPr>
            <p:ph type="sldImg"/>
          </p:nvPr>
        </p:nvSpPr>
        <p:spPr>
          <a:xfrm>
            <a:off x="381000" y="685800"/>
            <a:ext cx="6096000" cy="3429000"/>
          </a:xfrm>
          <a:prstGeom prst="rect">
            <a:avLst/>
          </a:prstGeom>
        </p:spPr>
      </p:sp>
      <p:sp>
        <p:nvSpPr>
          <p:cNvPr id="172" name="Text Box 172"/>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 Box 173"/>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74" name="Text Box 174"/>
          <p:cNvSpPr>
            <a:spLocks/>
          </p:cNvSpPr>
          <p:nvPr>
            <p:ph type="sldImg"/>
          </p:nvPr>
        </p:nvSpPr>
        <p:spPr>
          <a:xfrm>
            <a:off x="381000" y="685800"/>
            <a:ext cx="6096000" cy="3429000"/>
          </a:xfrm>
          <a:prstGeom prst="rect">
            <a:avLst/>
          </a:prstGeom>
        </p:spPr>
      </p:sp>
      <p:sp>
        <p:nvSpPr>
          <p:cNvPr id="175" name="Text Box 175"/>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 Box 176"/>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77" name="Text Box 177"/>
          <p:cNvSpPr>
            <a:spLocks/>
          </p:cNvSpPr>
          <p:nvPr>
            <p:ph type="sldImg"/>
          </p:nvPr>
        </p:nvSpPr>
        <p:spPr>
          <a:xfrm>
            <a:off x="381000" y="685800"/>
            <a:ext cx="6096000" cy="3429000"/>
          </a:xfrm>
          <a:prstGeom prst="rect">
            <a:avLst/>
          </a:prstGeom>
        </p:spPr>
      </p:sp>
      <p:sp>
        <p:nvSpPr>
          <p:cNvPr id="178" name="Text Box 178"/>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 Box 179"/>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80" name="Text Box 180"/>
          <p:cNvSpPr>
            <a:spLocks/>
          </p:cNvSpPr>
          <p:nvPr>
            <p:ph type="sldImg"/>
          </p:nvPr>
        </p:nvSpPr>
        <p:spPr>
          <a:xfrm>
            <a:off x="381000" y="685800"/>
            <a:ext cx="6096000" cy="3429000"/>
          </a:xfrm>
          <a:prstGeom prst="rect">
            <a:avLst/>
          </a:prstGeom>
        </p:spPr>
      </p:sp>
      <p:sp>
        <p:nvSpPr>
          <p:cNvPr id="181" name="Text Box 181"/>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182"/>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83" name="Text Box 183"/>
          <p:cNvSpPr>
            <a:spLocks/>
          </p:cNvSpPr>
          <p:nvPr>
            <p:ph type="sldImg"/>
          </p:nvPr>
        </p:nvSpPr>
        <p:spPr>
          <a:xfrm>
            <a:off x="381000" y="685800"/>
            <a:ext cx="6096000" cy="3429000"/>
          </a:xfrm>
          <a:prstGeom prst="rect">
            <a:avLst/>
          </a:prstGeom>
        </p:spPr>
      </p:sp>
      <p:sp>
        <p:nvSpPr>
          <p:cNvPr id="184" name="Text Box 184"/>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 Box 185"/>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86" name="Text Box 186"/>
          <p:cNvSpPr>
            <a:spLocks/>
          </p:cNvSpPr>
          <p:nvPr>
            <p:ph type="sldImg"/>
          </p:nvPr>
        </p:nvSpPr>
        <p:spPr>
          <a:xfrm>
            <a:off x="381000" y="685800"/>
            <a:ext cx="6096000" cy="3429000"/>
          </a:xfrm>
          <a:prstGeom prst="rect">
            <a:avLst/>
          </a:prstGeom>
        </p:spPr>
      </p:sp>
      <p:sp>
        <p:nvSpPr>
          <p:cNvPr id="187" name="Text Box 187"/>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xt Box 188"/>
          <p:cNvSpPr txBox="1">
            <a:spLocks/>
          </p:cNvSpPr>
          <p:nvPr/>
        </p:nvSpPr>
        <p:spPr>
          <a:xfrm>
            <a:off x="0" y="8685212"/>
            <a:ext cx="2971800" cy="457200"/>
          </a:xfrm>
          <a:prstGeom prst="rect">
            <a:avLst/>
          </a:prstGeom>
          <a:noFill/>
          <a:ln>
            <a:noFill/>
          </a:ln>
        </p:spPr>
        <p:txBody>
          <a:bodyPr anchor="b" numCol="1"/>
          <a:lstStyle/>
          <a:p>
            <a:pPr indent="0" marL="0"/>
            <a:r>
              <a:rPr b="0" dirty="0" lang="en-US" smtClean="0" sz="1200">
                <a:latin charset="0" pitchFamily="18" typeface="Times New Roman"/>
                <a:ea charset="0" pitchFamily="18" typeface="Mangal"/>
              </a:rPr>
              <a:t>12.#</a:t>
            </a:r>
          </a:p>
        </p:txBody>
      </p:sp>
      <p:sp>
        <p:nvSpPr>
          <p:cNvPr id="189" name="Text Box 189"/>
          <p:cNvSpPr>
            <a:spLocks/>
          </p:cNvSpPr>
          <p:nvPr>
            <p:ph type="sldImg"/>
          </p:nvPr>
        </p:nvSpPr>
        <p:spPr>
          <a:xfrm>
            <a:off x="381000" y="685800"/>
            <a:ext cx="6096000" cy="3429000"/>
          </a:xfrm>
          <a:prstGeom prst="rect">
            <a:avLst/>
          </a:prstGeom>
        </p:spPr>
      </p:sp>
      <p:sp>
        <p:nvSpPr>
          <p:cNvPr id="190" name="Text Box 190"/>
          <p:cNvSpPr>
            <a:spLocks/>
          </p:cNvSpPr>
          <p:nvPr>
            <p:ph idx="1" type="body"/>
          </p:nvPr>
        </p:nvSpPr>
        <p:spPr>
          <a:xfrm>
            <a:off x="685800" y="4343400"/>
            <a:ext cx="5486400" cy="4114800"/>
          </a:xfrm>
          <a:prstGeom prst="rect">
            <a:avLst/>
          </a:prstGeom>
          <a:noFill/>
          <a:ln>
            <a:noFill/>
          </a:ln>
        </p:spPr>
        <p:txBody>
          <a:bodyPr anchor="t" bIns="45720" lIns="91440" numCol="1" rIns="91440" tIns="45720" wrap="square"/>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3.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4.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5.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6.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7.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8.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19.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0.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1.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22.xml.rels><?xml version="1.0" encoding="UTF-8" standalone="yes"?><Relationships xmlns="http://schemas.openxmlformats.org/package/2006/relationships"><Relationship Id="rId1" Target="../slideMasters/slideMaster2.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1.xml" Type="http://schemas.openxmlformats.org/officeDocument/2006/relationships/theme"/></Relationships>
</file>

<file path=ppt/slideMasters/_rels/slideMaster2.xml.rels><?xml version="1.0" encoding="UTF-8" standalone="yes"?><Relationships xmlns="http://schemas.openxmlformats.org/package/2006/relationships"><Relationship Id="rId12" Target="../slideLayouts/slideLayout22.xml" Type="http://schemas.openxmlformats.org/officeDocument/2006/relationships/slideLayout"/><Relationship Id="rId11" Target="../slideLayouts/slideLayout21.xml" Type="http://schemas.openxmlformats.org/officeDocument/2006/relationships/slideLayout"/><Relationship Id="rId10" Target="../slideLayouts/slideLayout20.xml" Type="http://schemas.openxmlformats.org/officeDocument/2006/relationships/slideLayout"/><Relationship Id="rId9" Target="../slideLayouts/slideLayout19.xml" Type="http://schemas.openxmlformats.org/officeDocument/2006/relationships/slideLayout"/><Relationship Id="rId8" Target="../slideLayouts/slideLayout18.xml" Type="http://schemas.openxmlformats.org/officeDocument/2006/relationships/slideLayout"/><Relationship Id="rId7" Target="../slideLayouts/slideLayout17.xml" Type="http://schemas.openxmlformats.org/officeDocument/2006/relationships/slideLayout"/><Relationship Id="rId6" Target="../slideLayouts/slideLayout16.xml" Type="http://schemas.openxmlformats.org/officeDocument/2006/relationships/slideLayout"/><Relationship Id="rId5" Target="../slideLayouts/slideLayout15.xml" Type="http://schemas.openxmlformats.org/officeDocument/2006/relationships/slideLayout"/><Relationship Id="rId4" Target="../slideLayouts/slideLayout14.xml" Type="http://schemas.openxmlformats.org/officeDocument/2006/relationships/slideLayout"/><Relationship Id="rId3" Target="../slideLayouts/slideLayout13.xml" Type="http://schemas.openxmlformats.org/officeDocument/2006/relationships/slideLayout"/><Relationship Id="rId2" Target="../slideLayouts/slideLayout12.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838200" y="365125"/>
            <a:ext cx="10515600" cy="1325562"/>
          </a:xfrm>
          <a:prstGeom prst="rect">
            <a:avLst/>
          </a:prstGeom>
          <a:ln>
            <a:noFill/>
          </a:ln>
        </p:spPr>
        <p:txBody>
          <a:bodyPr anchor="ctr" numCol="1"/>
          <a:lstStyle/>
          <a:p>
            <a:endParaRPr/>
          </a:p>
        </p:txBody>
      </p:sp>
      <p:sp>
        <p:nvSpPr>
          <p:cNvPr id="2" name="Text Box 2"/>
          <p:cNvSpPr>
            <a:spLocks/>
          </p:cNvSpPr>
          <p:nvPr>
            <p:ph idx="1" type="body"/>
          </p:nvPr>
        </p:nvSpPr>
        <p:spPr>
          <a:xfrm>
            <a:off x="838200" y="1825625"/>
            <a:ext cx="10515600" cy="4351337"/>
          </a:xfrm>
          <a:prstGeom prst="rect">
            <a:avLst/>
          </a:prstGeom>
          <a:ln>
            <a:noFill/>
          </a:ln>
        </p:spPr>
        <p:txBody>
          <a:bodyPr numCol="1"/>
          <a:lstStyle/>
          <a:p>
            <a:endParaRPr/>
          </a:p>
          <a:p>
            <a:endParaRPr/>
          </a:p>
          <a:p>
            <a:endParaRPr/>
          </a:p>
          <a:p>
            <a:endParaRPr/>
          </a:p>
          <a:p>
            <a:endParaRPr/>
          </a:p>
        </p:txBody>
      </p:sp>
      <p:sp>
        <p:nvSpPr>
          <p:cNvPr id="3" name="Text Box 3"/>
          <p:cNvSpPr>
            <a:spLocks/>
          </p:cNvSpPr>
          <p:nvPr>
            <p:ph idx="2" sz="half" type="dt"/>
          </p:nvPr>
        </p:nvSpPr>
        <p:spPr>
          <a:xfrm>
            <a:off x="838200" y="6356350"/>
            <a:ext cx="2743200" cy="365125"/>
          </a:xfrm>
          <a:prstGeom prst="rect">
            <a:avLst/>
          </a:prstGeom>
          <a:ln>
            <a:noFill/>
          </a:ln>
        </p:spPr>
        <p:txBody>
          <a:bodyPr anchor="ctr" numCol="1"/>
          <a:lstStyle/>
          <a:p>
            <a:endParaRPr/>
          </a:p>
        </p:txBody>
      </p:sp>
      <p:sp>
        <p:nvSpPr>
          <p:cNvPr id="4" name="Text Box 4"/>
          <p:cNvSpPr>
            <a:spLocks/>
          </p:cNvSpPr>
          <p:nvPr>
            <p:ph idx="3" sz="quarter" type="ftr"/>
          </p:nvPr>
        </p:nvSpPr>
        <p:spPr>
          <a:xfrm>
            <a:off x="4038600" y="6356350"/>
            <a:ext cx="4114800" cy="365125"/>
          </a:xfrm>
          <a:prstGeom prst="rect">
            <a:avLst/>
          </a:prstGeom>
          <a:ln>
            <a:noFill/>
          </a:ln>
        </p:spPr>
        <p:txBody>
          <a:bodyPr anchor="ctr" numCol="1"/>
          <a:lstStyle/>
          <a:p>
            <a:endParaRPr/>
          </a:p>
        </p:txBody>
      </p:sp>
      <p:sp>
        <p:nvSpPr>
          <p:cNvPr id="5" name="Text Box 5"/>
          <p:cNvSpPr>
            <a:spLocks/>
          </p:cNvSpPr>
          <p:nvPr>
            <p:ph idx="4" sz="quarter" type="sldNum"/>
          </p:nvPr>
        </p:nvSpPr>
        <p:spPr>
          <a:xfrm>
            <a:off x="8610600" y="6356350"/>
            <a:ext cx="2743200" cy="365125"/>
          </a:xfrm>
          <a:prstGeom prst="rect">
            <a:avLst/>
          </a:prstGeom>
          <a:ln>
            <a:noFill/>
          </a:ln>
        </p:spPr>
        <p:txBody>
          <a:bodyPr anchor="ctr" numCol="1"/>
          <a:lstStyle/>
          <a:p>
            <a:pPr algn="r"/>
            <a:r>
              <a:rPr dirty="0" lang="en-US" smtClean="0" sz="1200">
                <a:solidFill>
                  <a:srgbClr val="898989"/>
                </a:solidFill>
              </a:rPr>
              <a:t>1.*</a:t>
            </a:r>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l" defTabSz="914400" fontAlgn="base" indent="0" marL="0" rtl="0">
        <a:lnSpc>
          <a:spcPct val="90000"/>
        </a:lnSpc>
        <a:spcBef>
          <a:spcPct val="0"/>
        </a:spcBef>
        <a:spcAft>
          <a:spcPct val="0"/>
        </a:spcAft>
        <a:buNone/>
        <a:defRPr b="0" baseline="0" dirty="0" i="0" lang="en-US" smtClean="0" sz="4400" u="none">
          <a:solidFill>
            <a:schemeClr val="tx1"/>
          </a:solidFill>
          <a:latin charset="0" pitchFamily="34" typeface="Calibri Light"/>
        </a:defRPr>
      </a:lvl1pPr>
    </p:titleStyle>
    <p:bodyStyle>
      <a:lvl1pPr algn="l" defTabSz="914400" fontAlgn="base" indent="-228600" marL="228600" rtl="0">
        <a:lnSpc>
          <a:spcPct val="90000"/>
        </a:lnSpc>
        <a:spcBef>
          <a:spcPts val="1000"/>
        </a:spcBef>
        <a:spcAft>
          <a:spcPct val="0"/>
        </a:spcAft>
        <a:buFont charset="0" typeface="Arial"/>
        <a:buChar char="•"/>
        <a:defRPr b="0" baseline="0" dirty="0" i="0" lang="en-US" smtClean="0" sz="2800" u="none">
          <a:solidFill>
            <a:schemeClr val="tx1"/>
          </a:solidFill>
          <a:latin charset="0" pitchFamily="34" typeface="Calibri"/>
        </a:defRPr>
      </a:lvl1pPr>
      <a:lvl2pPr indent="-228600" marL="685800">
        <a:lnSpc>
          <a:spcPct val="90000"/>
        </a:lnSpc>
        <a:spcBef>
          <a:spcPts val="500"/>
        </a:spcBef>
        <a:spcAft>
          <a:spcPct val="0"/>
        </a:spcAft>
        <a:buFont charset="0" typeface="Arial"/>
        <a:buChar char="•"/>
        <a:defRPr b="0" dirty="0" i="0" lang="en-US" smtClean="0" sz="2400" u="none">
          <a:solidFill>
            <a:schemeClr val="tx1"/>
          </a:solidFill>
          <a:latin charset="0" pitchFamily="34" typeface="Calibri"/>
        </a:defRPr>
      </a:lvl2pPr>
      <a:lvl3pPr indent="-228600" marL="1143000">
        <a:lnSpc>
          <a:spcPct val="90000"/>
        </a:lnSpc>
        <a:spcBef>
          <a:spcPts val="500"/>
        </a:spcBef>
        <a:spcAft>
          <a:spcPct val="0"/>
        </a:spcAft>
        <a:buFont charset="0" typeface="Arial"/>
        <a:buChar char="•"/>
        <a:defRPr b="0" dirty="0" i="0" lang="en-US" smtClean="0" sz="2000" u="none">
          <a:solidFill>
            <a:schemeClr val="tx1"/>
          </a:solidFill>
          <a:latin charset="0" pitchFamily="34" typeface="Calibri"/>
        </a:defRPr>
      </a:lvl3pPr>
      <a:lvl4pPr indent="-228600" marL="1600200">
        <a:lnSpc>
          <a:spcPct val="90000"/>
        </a:lnSpc>
        <a:spcBef>
          <a:spcPts val="500"/>
        </a:spcBef>
        <a:spcAft>
          <a:spcPct val="0"/>
        </a:spcAft>
        <a:buFont charset="0" typeface="Arial"/>
        <a:buChar char="•"/>
        <a:defRPr b="0" dirty="0" i="0" lang="en-US" smtClean="0" sz="1800" u="none">
          <a:solidFill>
            <a:schemeClr val="tx1"/>
          </a:solidFill>
          <a:latin charset="0" pitchFamily="34" typeface="Calibri"/>
        </a:defRPr>
      </a:lvl4pPr>
      <a:lvl5pPr indent="-228600" marL="2057400">
        <a:lnSpc>
          <a:spcPct val="90000"/>
        </a:lnSpc>
        <a:spcBef>
          <a:spcPts val="500"/>
        </a:spcBef>
        <a:spcAft>
          <a:spcPct val="0"/>
        </a:spcAft>
        <a:buFont charset="0" typeface="Arial"/>
        <a:buChar char="•"/>
        <a:defRPr b="0" dirty="0" i="0" lang="en-US" smtClean="0" sz="1800" u="none">
          <a:solidFill>
            <a:schemeClr val="tx1"/>
          </a:solidFill>
          <a:latin charset="0" pitchFamily="34" typeface="Calibri"/>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34" typeface="Calibri"/>
        </a:defRPr>
      </a:lvl1pPr>
      <a:lvl2pPr indent="0" marL="457200">
        <a:lnSpc>
          <a:spcPct val="100000"/>
        </a:lnSpc>
        <a:spcBef>
          <a:spcPct val="0"/>
        </a:spcBef>
        <a:spcAft>
          <a:spcPct val="0"/>
        </a:spcAft>
        <a:buNone/>
        <a:defRPr b="0" dirty="0" i="0" lang="en-US" smtClean="0" sz="1800" u="none">
          <a:solidFill>
            <a:schemeClr val="tx1"/>
          </a:solidFill>
          <a:latin charset="0" pitchFamily="34" typeface="Calibri"/>
        </a:defRPr>
      </a:lvl2pPr>
      <a:lvl3pPr indent="0" marL="914400">
        <a:lnSpc>
          <a:spcPct val="100000"/>
        </a:lnSpc>
        <a:spcBef>
          <a:spcPct val="0"/>
        </a:spcBef>
        <a:spcAft>
          <a:spcPct val="0"/>
        </a:spcAft>
        <a:buNone/>
        <a:defRPr b="0" dirty="0" i="0" lang="en-US" smtClean="0" sz="1800" u="none">
          <a:solidFill>
            <a:schemeClr val="tx1"/>
          </a:solidFill>
          <a:latin charset="0" pitchFamily="34" typeface="Calibri"/>
        </a:defRPr>
      </a:lvl3pPr>
      <a:lvl4pPr indent="0" marL="1371600">
        <a:lnSpc>
          <a:spcPct val="100000"/>
        </a:lnSpc>
        <a:spcBef>
          <a:spcPct val="0"/>
        </a:spcBef>
        <a:spcAft>
          <a:spcPct val="0"/>
        </a:spcAft>
        <a:buNone/>
        <a:defRPr b="0" dirty="0" i="0" lang="en-US" smtClean="0" sz="1800" u="none">
          <a:solidFill>
            <a:schemeClr val="tx1"/>
          </a:solidFill>
          <a:latin charset="0" pitchFamily="34" typeface="Calibri"/>
        </a:defRPr>
      </a:lvl4pPr>
      <a:lvl5pPr indent="0" marL="1828800">
        <a:lnSpc>
          <a:spcPct val="100000"/>
        </a:lnSpc>
        <a:spcBef>
          <a:spcPct val="0"/>
        </a:spcBef>
        <a:spcAft>
          <a:spcPct val="0"/>
        </a:spcAft>
        <a:buNone/>
        <a:defRPr b="0" dirty="0" i="0" lang="en-US" smtClean="0" sz="1800" u="none">
          <a:solidFill>
            <a:schemeClr val="tx1"/>
          </a:solidFill>
          <a:latin charset="0" pitchFamily="34" typeface="Calibri"/>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6"/>
          <p:cNvSpPr>
            <a:spLocks/>
          </p:cNvSpPr>
          <p:nvPr>
            <p:ph type="title"/>
          </p:nvPr>
        </p:nvSpPr>
        <p:spPr>
          <a:xfrm>
            <a:off x="838200" y="365125"/>
            <a:ext cx="10515600" cy="1325562"/>
          </a:xfrm>
          <a:prstGeom prst="rect">
            <a:avLst/>
          </a:prstGeom>
          <a:ln>
            <a:noFill/>
          </a:ln>
        </p:spPr>
        <p:txBody>
          <a:bodyPr anchor="ctr" numCol="1"/>
          <a:lstStyle/>
          <a:p>
            <a:endParaRPr/>
          </a:p>
        </p:txBody>
      </p:sp>
      <p:sp>
        <p:nvSpPr>
          <p:cNvPr id="7" name="Text Box 7"/>
          <p:cNvSpPr>
            <a:spLocks/>
          </p:cNvSpPr>
          <p:nvPr>
            <p:ph idx="1" type="body"/>
          </p:nvPr>
        </p:nvSpPr>
        <p:spPr>
          <a:xfrm>
            <a:off x="838200" y="1825625"/>
            <a:ext cx="10515600" cy="4351337"/>
          </a:xfrm>
          <a:prstGeom prst="rect">
            <a:avLst/>
          </a:prstGeom>
          <a:ln>
            <a:noFill/>
          </a:ln>
        </p:spPr>
        <p:txBody>
          <a:bodyPr numCol="1"/>
          <a:lstStyle/>
          <a:p>
            <a:endParaRPr/>
          </a:p>
          <a:p>
            <a:endParaRPr/>
          </a:p>
          <a:p>
            <a:endParaRPr/>
          </a:p>
          <a:p>
            <a:endParaRPr/>
          </a:p>
          <a:p>
            <a:endParaRPr/>
          </a:p>
        </p:txBody>
      </p:sp>
      <p:sp>
        <p:nvSpPr>
          <p:cNvPr id="8" name="Text Box 8"/>
          <p:cNvSpPr>
            <a:spLocks/>
          </p:cNvSpPr>
          <p:nvPr>
            <p:ph idx="2" sz="half" type="dt"/>
          </p:nvPr>
        </p:nvSpPr>
        <p:spPr>
          <a:xfrm>
            <a:off x="838200" y="6356350"/>
            <a:ext cx="2743200" cy="365125"/>
          </a:xfrm>
          <a:prstGeom prst="rect">
            <a:avLst/>
          </a:prstGeom>
          <a:ln>
            <a:noFill/>
          </a:ln>
        </p:spPr>
        <p:txBody>
          <a:bodyPr anchor="ctr" numCol="1"/>
          <a:lstStyle/>
          <a:p>
            <a:endParaRPr/>
          </a:p>
        </p:txBody>
      </p:sp>
      <p:sp>
        <p:nvSpPr>
          <p:cNvPr id="9" name="Text Box 9"/>
          <p:cNvSpPr>
            <a:spLocks/>
          </p:cNvSpPr>
          <p:nvPr>
            <p:ph idx="3" sz="quarter" type="ftr"/>
          </p:nvPr>
        </p:nvSpPr>
        <p:spPr>
          <a:xfrm>
            <a:off x="4038600" y="6356350"/>
            <a:ext cx="4114800" cy="365125"/>
          </a:xfrm>
          <a:prstGeom prst="rect">
            <a:avLst/>
          </a:prstGeom>
          <a:ln>
            <a:noFill/>
          </a:ln>
        </p:spPr>
        <p:txBody>
          <a:bodyPr anchor="ctr" numCol="1"/>
          <a:lstStyle/>
          <a:p>
            <a:endParaRPr/>
          </a:p>
        </p:txBody>
      </p:sp>
      <p:sp>
        <p:nvSpPr>
          <p:cNvPr id="10" name="Text Box 10"/>
          <p:cNvSpPr>
            <a:spLocks/>
          </p:cNvSpPr>
          <p:nvPr>
            <p:ph idx="4" sz="quarter" type="sldNum"/>
          </p:nvPr>
        </p:nvSpPr>
        <p:spPr>
          <a:xfrm>
            <a:off x="8610600" y="6356350"/>
            <a:ext cx="2743200" cy="365125"/>
          </a:xfrm>
          <a:prstGeom prst="rect">
            <a:avLst/>
          </a:prstGeom>
          <a:ln>
            <a:noFill/>
          </a:ln>
        </p:spPr>
        <p:txBody>
          <a:bodyPr anchor="ctr" numCol="1"/>
          <a:lstStyle/>
          <a:p>
            <a:pPr algn="r"/>
            <a:r>
              <a:rPr dirty="0" lang="en-US" smtClean="0" sz="1200">
                <a:solidFill>
                  <a:srgbClr val="898989"/>
                </a:solidFill>
              </a:rPr>
              <a:t>*</a:t>
            </a:r>
          </a:p>
        </p:txBody>
      </p:sp>
    </p:spTree>
  </p:cSld>
  <p:clrMap accent1="accent1" accent2="accent2" accent3="accent3" accent4="accent4" accent5="accent5" accent6="accent6" bg1="lt1" bg2="lt2" folHlink="folHlink" hlink="hlink" tx1="dk1" tx2="dk2"/>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fontAlgn="base" indent="0" marL="0" rtl="0">
        <a:lnSpc>
          <a:spcPct val="90000"/>
        </a:lnSpc>
        <a:spcBef>
          <a:spcPct val="0"/>
        </a:spcBef>
        <a:spcAft>
          <a:spcPct val="0"/>
        </a:spcAft>
        <a:buNone/>
        <a:defRPr b="0" baseline="0" dirty="0" i="0" lang="en-US" smtClean="0" sz="4400" u="none">
          <a:solidFill>
            <a:schemeClr val="tx1"/>
          </a:solidFill>
          <a:latin charset="0" pitchFamily="34" typeface="Calibri Light"/>
        </a:defRPr>
      </a:lvl1pPr>
    </p:titleStyle>
    <p:bodyStyle>
      <a:lvl1pPr algn="l" defTabSz="914400" fontAlgn="base" indent="-228600" marL="228600" rtl="0">
        <a:lnSpc>
          <a:spcPct val="90000"/>
        </a:lnSpc>
        <a:spcBef>
          <a:spcPts val="1000"/>
        </a:spcBef>
        <a:spcAft>
          <a:spcPct val="0"/>
        </a:spcAft>
        <a:buFont charset="0" typeface="Arial"/>
        <a:buChar char="•"/>
        <a:defRPr b="0" baseline="0" dirty="0" i="0" lang="en-US" smtClean="0" sz="2800" u="none">
          <a:solidFill>
            <a:schemeClr val="tx1"/>
          </a:solidFill>
          <a:latin charset="0" pitchFamily="34" typeface="Calibri"/>
        </a:defRPr>
      </a:lvl1pPr>
      <a:lvl2pPr indent="-228600" marL="685800">
        <a:lnSpc>
          <a:spcPct val="90000"/>
        </a:lnSpc>
        <a:spcBef>
          <a:spcPts val="500"/>
        </a:spcBef>
        <a:spcAft>
          <a:spcPct val="0"/>
        </a:spcAft>
        <a:buFont charset="0" typeface="Arial"/>
        <a:buChar char="•"/>
        <a:defRPr b="0" dirty="0" i="0" lang="en-US" smtClean="0" sz="2400" u="none">
          <a:solidFill>
            <a:schemeClr val="tx1"/>
          </a:solidFill>
          <a:latin charset="0" pitchFamily="34" typeface="Calibri"/>
        </a:defRPr>
      </a:lvl2pPr>
      <a:lvl3pPr indent="-228600" marL="1143000">
        <a:lnSpc>
          <a:spcPct val="90000"/>
        </a:lnSpc>
        <a:spcBef>
          <a:spcPts val="500"/>
        </a:spcBef>
        <a:spcAft>
          <a:spcPct val="0"/>
        </a:spcAft>
        <a:buFont charset="0" typeface="Arial"/>
        <a:buChar char="•"/>
        <a:defRPr b="0" dirty="0" i="0" lang="en-US" smtClean="0" sz="2000" u="none">
          <a:solidFill>
            <a:schemeClr val="tx1"/>
          </a:solidFill>
          <a:latin charset="0" pitchFamily="34" typeface="Calibri"/>
        </a:defRPr>
      </a:lvl3pPr>
      <a:lvl4pPr indent="-228600" marL="1600200">
        <a:lnSpc>
          <a:spcPct val="90000"/>
        </a:lnSpc>
        <a:spcBef>
          <a:spcPts val="500"/>
        </a:spcBef>
        <a:spcAft>
          <a:spcPct val="0"/>
        </a:spcAft>
        <a:buFont charset="0" typeface="Arial"/>
        <a:buChar char="•"/>
        <a:defRPr b="0" dirty="0" i="0" lang="en-US" smtClean="0" sz="1800" u="none">
          <a:solidFill>
            <a:schemeClr val="tx1"/>
          </a:solidFill>
          <a:latin charset="0" pitchFamily="34" typeface="Calibri"/>
        </a:defRPr>
      </a:lvl4pPr>
      <a:lvl5pPr indent="-228600" marL="2057400">
        <a:lnSpc>
          <a:spcPct val="90000"/>
        </a:lnSpc>
        <a:spcBef>
          <a:spcPts val="500"/>
        </a:spcBef>
        <a:spcAft>
          <a:spcPct val="0"/>
        </a:spcAft>
        <a:buFont charset="0" typeface="Arial"/>
        <a:buChar char="•"/>
        <a:defRPr b="0" dirty="0" i="0" lang="en-US" smtClean="0" sz="1800" u="none">
          <a:solidFill>
            <a:schemeClr val="tx1"/>
          </a:solidFill>
          <a:latin charset="0" pitchFamily="34" typeface="Calibri"/>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34" typeface="Calibri"/>
        </a:defRPr>
      </a:lvl1pPr>
      <a:lvl2pPr indent="0" marL="457200">
        <a:lnSpc>
          <a:spcPct val="100000"/>
        </a:lnSpc>
        <a:spcBef>
          <a:spcPct val="0"/>
        </a:spcBef>
        <a:spcAft>
          <a:spcPct val="0"/>
        </a:spcAft>
        <a:buNone/>
        <a:defRPr b="0" dirty="0" i="0" lang="en-US" smtClean="0" sz="1800" u="none">
          <a:solidFill>
            <a:schemeClr val="tx1"/>
          </a:solidFill>
          <a:latin charset="0" pitchFamily="34" typeface="Calibri"/>
        </a:defRPr>
      </a:lvl2pPr>
      <a:lvl3pPr indent="0" marL="914400">
        <a:lnSpc>
          <a:spcPct val="100000"/>
        </a:lnSpc>
        <a:spcBef>
          <a:spcPct val="0"/>
        </a:spcBef>
        <a:spcAft>
          <a:spcPct val="0"/>
        </a:spcAft>
        <a:buNone/>
        <a:defRPr b="0" dirty="0" i="0" lang="en-US" smtClean="0" sz="1800" u="none">
          <a:solidFill>
            <a:schemeClr val="tx1"/>
          </a:solidFill>
          <a:latin charset="0" pitchFamily="34" typeface="Calibri"/>
        </a:defRPr>
      </a:lvl3pPr>
      <a:lvl4pPr indent="0" marL="1371600">
        <a:lnSpc>
          <a:spcPct val="100000"/>
        </a:lnSpc>
        <a:spcBef>
          <a:spcPct val="0"/>
        </a:spcBef>
        <a:spcAft>
          <a:spcPct val="0"/>
        </a:spcAft>
        <a:buNone/>
        <a:defRPr b="0" dirty="0" i="0" lang="en-US" smtClean="0" sz="1800" u="none">
          <a:solidFill>
            <a:schemeClr val="tx1"/>
          </a:solidFill>
          <a:latin charset="0" pitchFamily="34" typeface="Calibri"/>
        </a:defRPr>
      </a:lvl4pPr>
      <a:lvl5pPr indent="0" marL="1828800">
        <a:lnSpc>
          <a:spcPct val="100000"/>
        </a:lnSpc>
        <a:spcBef>
          <a:spcPct val="0"/>
        </a:spcBef>
        <a:spcAft>
          <a:spcPct val="0"/>
        </a:spcAft>
        <a:buNone/>
        <a:defRPr b="0" dirty="0" i="0" lang="en-US" smtClean="0" sz="1800" u="none">
          <a:solidFill>
            <a:schemeClr val="tx1"/>
          </a:solidFill>
          <a:latin charset="0" pitchFamily="34" typeface="Calibri"/>
        </a:defRPr>
      </a:lvl5pPr>
    </p:otherStyle>
  </p:txStyles>
</p:sldMaster>
</file>

<file path=ppt/slides/_rels/slide1.xml.rels><?xml version="1.0" encoding="UTF-8" standalone="yes"?><Relationships xmlns="http://schemas.openxmlformats.org/package/2006/relationships"><Relationship Id="rId1" Target="../slideLayouts/slideLayout18.xml" Type="http://schemas.openxmlformats.org/officeDocument/2006/relationships/slideLayout"/></Relationships>
</file>

<file path=ppt/slides/_rels/slide10.xml.rels><?xml version="1.0" encoding="UTF-8" standalone="yes"?><Relationships xmlns="http://schemas.openxmlformats.org/package/2006/relationships"><Relationship Id="rId3" Target="../media/image15.png" Type="http://schemas.openxmlformats.org/officeDocument/2006/relationships/image"/><Relationship Id="rId2" Target="../notesSlides/notesSlide9.xml" Type="http://schemas.openxmlformats.org/officeDocument/2006/relationships/notesSlide"/><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16.png" Type="http://schemas.openxmlformats.org/officeDocument/2006/relationships/image"/><Relationship Id="rId2" Target="../notesSlides/notesSlide10.xml" Type="http://schemas.openxmlformats.org/officeDocument/2006/relationships/notesSlide"/><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7" Target="../media/image20.png" Type="http://schemas.openxmlformats.org/officeDocument/2006/relationships/image"/><Relationship Id="rId6" Target="../media/image13.png" Type="http://schemas.openxmlformats.org/officeDocument/2006/relationships/image"/><Relationship Id="rId5" Target="../media/image19.png" Type="http://schemas.openxmlformats.org/officeDocument/2006/relationships/image"/><Relationship Id="rId4" Target="../media/image18.png" Type="http://schemas.openxmlformats.org/officeDocument/2006/relationships/image"/><Relationship Id="rId3" Target="../media/image17.png" Type="http://schemas.openxmlformats.org/officeDocument/2006/relationships/image"/><Relationship Id="rId2" Target="../notesSlides/notesSlide11.xml" Type="http://schemas.openxmlformats.org/officeDocument/2006/relationships/notesSlide"/><Relationship Id="rId1" Target="../slideLayouts/slideLayout7.xml" Type="http://schemas.openxmlformats.org/officeDocument/2006/relationships/slideLayout"/></Relationships>
</file>

<file path=ppt/slides/_rels/slide13.xml.rels><?xml version="1.0" encoding="UTF-8" standalone="yes"?><Relationships xmlns="http://schemas.openxmlformats.org/package/2006/relationships"><Relationship Id="rId5" Target="../media/image23.png" Type="http://schemas.openxmlformats.org/officeDocument/2006/relationships/image"/><Relationship Id="rId4" Target="../media/image22.png" Type="http://schemas.openxmlformats.org/officeDocument/2006/relationships/image"/><Relationship Id="rId3" Target="../media/image21.png" Type="http://schemas.openxmlformats.org/officeDocument/2006/relationships/image"/><Relationship Id="rId2" Target="../notesSlides/notesSlide12.xml" Type="http://schemas.openxmlformats.org/officeDocument/2006/relationships/notesSlide"/><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4" Target="../media/image25.png" Type="http://schemas.openxmlformats.org/officeDocument/2006/relationships/image"/><Relationship Id="rId3" Target="../media/image24.png" Type="http://schemas.openxmlformats.org/officeDocument/2006/relationships/image"/><Relationship Id="rId2" Target="../notesSlides/notesSlide13.xml" Type="http://schemas.openxmlformats.org/officeDocument/2006/relationships/notesSlide"/><Relationship Id="rId1" Target="../slideLayouts/slideLayout7.xml" Type="http://schemas.openxmlformats.org/officeDocument/2006/relationships/slideLayout"/></Relationships>
</file>

<file path=ppt/slides/_rels/slide15.xml.rels><?xml version="1.0" encoding="UTF-8" standalone="yes"?><Relationships xmlns="http://schemas.openxmlformats.org/package/2006/relationships"><Relationship Id="rId2" Target="../notesSlides/notesSlide14.xml" Type="http://schemas.openxmlformats.org/officeDocument/2006/relationships/notesSlide"/><Relationship Id="rId1" Target="../slideLayouts/slideLayout7.xml" Type="http://schemas.openxmlformats.org/officeDocument/2006/relationships/slideLayout"/></Relationships>
</file>

<file path=ppt/slides/_rels/slide16.xml.rels><?xml version="1.0" encoding="UTF-8" standalone="yes"?><Relationships xmlns="http://schemas.openxmlformats.org/package/2006/relationships"><Relationship Id="rId3" Target="../media/image27.png" Type="http://schemas.openxmlformats.org/officeDocument/2006/relationships/image"/><Relationship Id="rId2" Target="../media/image26.png" Type="http://schemas.openxmlformats.org/officeDocument/2006/relationships/image"/><Relationship Id="rId1" Target="../slideLayouts/slideLayout7.xml" Type="http://schemas.openxmlformats.org/officeDocument/2006/relationships/slideLayout"/></Relationships>
</file>

<file path=ppt/slides/_rels/slide17.xml.rels><?xml version="1.0" encoding="UTF-8" standalone="yes"?><Relationships xmlns="http://schemas.openxmlformats.org/package/2006/relationships"><Relationship Id="rId3" Target="../media/image28.png" Type="http://schemas.openxmlformats.org/officeDocument/2006/relationships/image"/><Relationship Id="rId2" Target="../notesSlides/notesSlide15.xml" Type="http://schemas.openxmlformats.org/officeDocument/2006/relationships/notesSlide"/><Relationship Id="rId1" Target="../slideLayouts/slideLayout7.xml" Type="http://schemas.openxmlformats.org/officeDocument/2006/relationships/slideLayout"/></Relationships>
</file>

<file path=ppt/slides/_rels/slide18.xml.rels><?xml version="1.0" encoding="UTF-8" standalone="yes"?><Relationships xmlns="http://schemas.openxmlformats.org/package/2006/relationships"><Relationship Id="rId5" Target="../media/image31.png" Type="http://schemas.openxmlformats.org/officeDocument/2006/relationships/image"/><Relationship Id="rId4" Target="../media/image30.png" Type="http://schemas.openxmlformats.org/officeDocument/2006/relationships/image"/><Relationship Id="rId3" Target="../media/image29.png" Type="http://schemas.openxmlformats.org/officeDocument/2006/relationships/image"/><Relationship Id="rId2" Target="../notesSlides/notesSlide16.xml" Type="http://schemas.openxmlformats.org/officeDocument/2006/relationships/notesSlide"/><Relationship Id="rId1" Target="../slideLayouts/slideLayout7.xml" Type="http://schemas.openxmlformats.org/officeDocument/2006/relationships/slideLayout"/></Relationships>
</file>

<file path=ppt/slides/_rels/slide19.xml.rels><?xml version="1.0" encoding="UTF-8" standalone="yes"?><Relationships xmlns="http://schemas.openxmlformats.org/package/2006/relationships"><Relationship Id="rId3" Target="../media/image32.png" Type="http://schemas.openxmlformats.org/officeDocument/2006/relationships/image"/><Relationship Id="rId2" Target="../notesSlides/notesSlide17.xml" Type="http://schemas.openxmlformats.org/officeDocument/2006/relationships/notesSlide"/><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7.xml" Type="http://schemas.openxmlformats.org/officeDocument/2006/relationships/slideLayout"/></Relationships>
</file>

<file path=ppt/slides/_rels/slide20.xml.rels><?xml version="1.0" encoding="UTF-8" standalone="yes"?><Relationships xmlns="http://schemas.openxmlformats.org/package/2006/relationships"><Relationship Id="rId2" Target="../notesSlides/notesSlide18.xml" Type="http://schemas.openxmlformats.org/officeDocument/2006/relationships/notesSlide"/><Relationship Id="rId1" Target="../slideLayouts/slideLayout7.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33.jpeg" Type="http://schemas.openxmlformats.org/officeDocument/2006/relationships/image"/><Relationship Id="rId2" Target="../notesSlides/notesSlide19.xml" Type="http://schemas.openxmlformats.org/officeDocument/2006/relationships/notesSlide"/><Relationship Id="rId1" Target="../slideLayouts/slideLayout7.xml" Type="http://schemas.openxmlformats.org/officeDocument/2006/relationships/slideLayout"/></Relationships>
</file>

<file path=ppt/slides/_rels/slide3.xml.rels><?xml version="1.0" encoding="UTF-8" standalone="yes"?><Relationships xmlns="http://schemas.openxmlformats.org/package/2006/relationships"><Relationship Id="rId4" Target="../media/image2.png" Type="http://schemas.openxmlformats.org/officeDocument/2006/relationships/image"/><Relationship Id="rId3" Target="../media/image1.png" Type="http://schemas.openxmlformats.org/officeDocument/2006/relationships/image"/><Relationship Id="rId2" Target="../notesSlides/notesSlide2.xml" Type="http://schemas.openxmlformats.org/officeDocument/2006/relationships/notesSlide"/><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2" Target="../notesSlides/notesSlide3.xml" Type="http://schemas.openxmlformats.org/officeDocument/2006/relationships/notesSlide"/><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2" Target="../notesSlides/notesSlide4.xml" Type="http://schemas.openxmlformats.org/officeDocument/2006/relationships/notesSlide"/><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6" Target="../media/image6.png" Type="http://schemas.openxmlformats.org/officeDocument/2006/relationships/image"/><Relationship Id="rId5" Target="../media/image5.png" Type="http://schemas.openxmlformats.org/officeDocument/2006/relationships/image"/><Relationship Id="rId4" Target="../media/image4.png" Type="http://schemas.openxmlformats.org/officeDocument/2006/relationships/image"/><Relationship Id="rId3" Target="../media/image3.png" Type="http://schemas.openxmlformats.org/officeDocument/2006/relationships/image"/><Relationship Id="rId2" Target="../notesSlides/notesSlide5.xml" Type="http://schemas.openxmlformats.org/officeDocument/2006/relationships/notesSlide"/><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4" Target="../media/image8.wmf" Type="http://schemas.openxmlformats.org/officeDocument/2006/relationships/image"/><Relationship Id="rId3" Target="../media/image7.png" Type="http://schemas.openxmlformats.org/officeDocument/2006/relationships/image"/><Relationship Id="rId2" Target="../notesSlides/notesSlide6.xml" Type="http://schemas.openxmlformats.org/officeDocument/2006/relationships/notesSlide"/><Relationship Id="rId1" Target="../slideLayouts/slideLayout7.xml" Type="http://schemas.openxmlformats.org/officeDocument/2006/relationships/slideLayout"/></Relationships>
</file>

<file path=ppt/slides/_rels/slide8.xml.rels><?xml version="1.0" encoding="UTF-8" standalone="yes"?><Relationships xmlns="http://schemas.openxmlformats.org/package/2006/relationships"><Relationship Id="rId3" Target="../media/image9.png" Type="http://schemas.openxmlformats.org/officeDocument/2006/relationships/image"/><Relationship Id="rId2" Target="../notesSlides/notesSlide7.xml" Type="http://schemas.openxmlformats.org/officeDocument/2006/relationships/notesSlide"/><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7" Target="../media/image13.png" Type="http://schemas.openxmlformats.org/officeDocument/2006/relationships/image"/><Relationship Id="rId6" Target="../media/image12.png" Type="http://schemas.openxmlformats.org/officeDocument/2006/relationships/image"/><Relationship Id="rId5" Target="../media/image11.png" Type="http://schemas.openxmlformats.org/officeDocument/2006/relationships/image"/><Relationship Id="rId4" Target="../media/image10.png" Type="http://schemas.openxmlformats.org/officeDocument/2006/relationships/image"/><Relationship Id="rId3" Target="../media/image14.png" Type="http://schemas.openxmlformats.org/officeDocument/2006/relationships/image"/><Relationship Id="rId2" Target="../notesSlides/notesSlide8.xml" Type="http://schemas.openxmlformats.org/officeDocument/2006/relationships/notesSlide"/><Relationship Id="rId1" Target="../slideLayouts/slideLayout7.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7"/>
          <p:cNvSpPr>
            <a:spLocks/>
          </p:cNvSpPr>
          <p:nvPr>
            <p:ph type="ctrTitle"/>
          </p:nvPr>
        </p:nvSpPr>
        <p:spPr>
          <a:xfrm>
            <a:off x="609600" y="2262187"/>
            <a:ext cx="11176000" cy="1014412"/>
          </a:xfrm>
          <a:prstGeom prst="rect">
            <a:avLst/>
          </a:prstGeom>
        </p:spPr>
        <p:txBody>
          <a:bodyPr anchor="b" bIns="45720" lIns="91440" numCol="1" rIns="91440" tIns="45720" wrap="square"/>
          <a:lstStyle>
            <a:lvl1pPr>
              <a:defRPr dirty="0" lang="en-US" smtClean="0"/>
            </a:lvl1pPr>
          </a:lstStyle>
          <a:p>
            <a:pPr algn="ctr"/>
            <a:r>
              <a:rPr b="1" dirty="0" lang="en-US" smtClean="0" sz="4800">
                <a:latin charset="0" typeface="Times"/>
                <a:ea charset="0" typeface="Times"/>
              </a:rPr>
              <a:t>Error Detection and Correction</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76"/>
          <p:cNvSpPr txBox="1">
            <a:spLocks/>
          </p:cNvSpPr>
          <p:nvPr/>
        </p:nvSpPr>
        <p:spPr>
          <a:xfrm>
            <a:off x="457200" y="228600"/>
            <a:ext cx="11201400" cy="584200"/>
          </a:xfrm>
          <a:prstGeom prst="rect">
            <a:avLst/>
          </a:prstGeom>
          <a:noFill/>
          <a:ln>
            <a:noFill/>
          </a:ln>
        </p:spPr>
        <p:txBody>
          <a:bodyPr numCol="1">
            <a:spAutoFit/>
          </a:bodyPr>
          <a:lstStyle/>
          <a:p>
            <a:pPr indent="0" lvl="2" marL="0">
              <a:lnSpc>
                <a:spcPct val="100000"/>
              </a:lnSpc>
              <a:spcBef>
                <a:spcPct val="0"/>
              </a:spcBef>
              <a:buNone/>
            </a:pPr>
            <a:r>
              <a:rPr b="1" dirty="0" lang="en-US" smtClean="0" sz="3200">
                <a:latin charset="0" pitchFamily="18" typeface="Times New Roman"/>
                <a:ea charset="0" pitchFamily="18" typeface="Times New Roman"/>
              </a:rPr>
              <a:t>Example 2</a:t>
            </a:r>
          </a:p>
        </p:txBody>
      </p:sp>
      <p:sp>
        <p:nvSpPr>
          <p:cNvPr id="77" name="Text Box 77"/>
          <p:cNvSpPr>
            <a:spLocks/>
          </p:cNvSpPr>
          <p:nvPr/>
        </p:nvSpPr>
        <p:spPr>
          <a:xfrm>
            <a:off x="228600" y="914400"/>
            <a:ext cx="11506200" cy="0"/>
          </a:xfrm>
          <a:prstGeom prst="line">
            <a:avLst/>
          </a:prstGeom>
          <a:noFill/>
          <a:ln w="19050">
            <a:solidFill>
              <a:schemeClr val="hlink"/>
            </a:solidFill>
            <a:round/>
            <a:headEnd/>
            <a:tailEnd/>
          </a:ln>
        </p:spPr>
      </p:sp>
      <p:sp>
        <p:nvSpPr>
          <p:cNvPr id="78" name="Text Box 78"/>
          <p:cNvSpPr txBox="1">
            <a:spLocks/>
          </p:cNvSpPr>
          <p:nvPr/>
        </p:nvSpPr>
        <p:spPr>
          <a:xfrm>
            <a:off x="533400" y="968375"/>
            <a:ext cx="11049000" cy="708025"/>
          </a:xfrm>
          <a:prstGeom prst="rect">
            <a:avLst/>
          </a:prstGeom>
          <a:noFill/>
          <a:ln>
            <a:noFill/>
          </a:ln>
        </p:spPr>
        <p:txBody>
          <a:bodyPr numCol="1">
            <a:spAutoFit/>
          </a:bodyPr>
          <a:lstStyle/>
          <a:p>
            <a:pPr algn="just" indent="0" marL="0">
              <a:lnSpc>
                <a:spcPct val="100000"/>
              </a:lnSpc>
              <a:spcBef>
                <a:spcPct val="0"/>
              </a:spcBef>
              <a:buNone/>
            </a:pPr>
            <a:r>
              <a:rPr dirty="0" lang="en-US" smtClean="0" sz="2000">
                <a:latin charset="0" pitchFamily="18" typeface="Times New Roman"/>
                <a:ea charset="0" pitchFamily="18" typeface="Times New Roman"/>
              </a:rPr>
              <a:t>Let us look at some transmission scenarios. Assume the sender sends the dataword 1011. The codeword created from this dataword is 10111, which is sent to the receiver. We examine five cases:</a:t>
            </a:r>
          </a:p>
        </p:txBody>
      </p:sp>
      <p:pic>
        <p:nvPicPr>
          <p:cNvPr id="79" name="Picture 79"/>
          <p:cNvPicPr>
            <a:picLocks noChangeAspect="1"/>
          </p:cNvPicPr>
          <p:nvPr/>
        </p:nvPicPr>
        <p:blipFill>
          <a:blip r:embed="rId3"/>
          <a:stretch/>
        </p:blipFill>
        <p:spPr>
          <a:xfrm>
            <a:off x="498475" y="1981200"/>
            <a:ext cx="10931525" cy="38782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 Box 81"/>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Cyclic Codes (CRC) Method</a:t>
            </a:r>
          </a:p>
        </p:txBody>
      </p:sp>
      <p:sp>
        <p:nvSpPr>
          <p:cNvPr id="82" name="Text Box 82"/>
          <p:cNvSpPr>
            <a:spLocks/>
          </p:cNvSpPr>
          <p:nvPr/>
        </p:nvSpPr>
        <p:spPr>
          <a:xfrm>
            <a:off x="228600" y="914400"/>
            <a:ext cx="11506200" cy="0"/>
          </a:xfrm>
          <a:prstGeom prst="line">
            <a:avLst/>
          </a:prstGeom>
          <a:noFill/>
          <a:ln w="19050">
            <a:solidFill>
              <a:schemeClr val="hlink"/>
            </a:solidFill>
            <a:round/>
            <a:headEnd/>
            <a:tailEnd/>
          </a:ln>
        </p:spPr>
      </p:sp>
      <p:sp>
        <p:nvSpPr>
          <p:cNvPr id="83" name="Text Box 83"/>
          <p:cNvSpPr>
            <a:spLocks/>
          </p:cNvSpPr>
          <p:nvPr/>
        </p:nvSpPr>
        <p:spPr>
          <a:xfrm>
            <a:off x="838200" y="990600"/>
            <a:ext cx="10439400" cy="2308225"/>
          </a:xfrm>
          <a:prstGeom prst="rect">
            <a:avLst/>
          </a:prstGeom>
          <a:noFill/>
          <a:ln>
            <a:noFill/>
          </a:ln>
        </p:spPr>
        <p:txBody>
          <a:bodyPr numCol="1">
            <a:spAutoFit/>
          </a:bodyPr>
          <a:lstStyle/>
          <a:p>
            <a:pPr algn="just" indent="-231775" marL="231775">
              <a:lnSpc>
                <a:spcPct val="100000"/>
              </a:lnSpc>
              <a:spcBef>
                <a:spcPct val="0"/>
              </a:spcBef>
            </a:pPr>
            <a:r>
              <a:rPr dirty="0" lang="en-US" smtClean="0" sz="2400">
                <a:latin charset="0" pitchFamily="18" typeface="Times New Roman"/>
                <a:ea charset="0" pitchFamily="18" typeface="Times New Roman"/>
              </a:rPr>
              <a:t>Cyclic codes are special linear block codes with one extra property. </a:t>
            </a:r>
          </a:p>
          <a:p>
            <a:pPr algn="just" indent="-231775" marL="231775">
              <a:lnSpc>
                <a:spcPct val="100000"/>
              </a:lnSpc>
              <a:spcBef>
                <a:spcPct val="0"/>
              </a:spcBef>
            </a:pPr>
            <a:r>
              <a:rPr dirty="0" lang="en-US" smtClean="0" sz="2400">
                <a:latin charset="0" pitchFamily="18" typeface="Times New Roman"/>
                <a:ea charset="0" pitchFamily="18" typeface="Times New Roman"/>
              </a:rPr>
              <a:t>In a cyclic code, if a codeword is cyclically shifted (rotated), the result is another codeword. </a:t>
            </a:r>
          </a:p>
          <a:p>
            <a:pPr algn="just" indent="-231775" marL="231775">
              <a:lnSpc>
                <a:spcPct val="100000"/>
              </a:lnSpc>
              <a:spcBef>
                <a:spcPct val="0"/>
              </a:spcBef>
            </a:pPr>
            <a:r>
              <a:rPr dirty="0" lang="en-US" smtClean="0" sz="2400">
                <a:latin charset="0" pitchFamily="18" typeface="Times New Roman"/>
                <a:ea charset="0" pitchFamily="18" typeface="Times New Roman"/>
              </a:rPr>
              <a:t>For example, if 1011000 is a codeword and we cyclically left-shift, then 0110001 is also a codeword.</a:t>
            </a:r>
          </a:p>
          <a:p>
            <a:pPr algn="just" indent="-231775" marL="231775">
              <a:lnSpc>
                <a:spcPct val="100000"/>
              </a:lnSpc>
              <a:spcBef>
                <a:spcPct val="0"/>
              </a:spcBef>
            </a:pPr>
            <a:r>
              <a:rPr b="1" dirty="0" i="1" lang="en-US" smtClean="0" sz="2400">
                <a:latin charset="0" pitchFamily="18" typeface="Times New Roman"/>
                <a:ea charset="0" pitchFamily="18" typeface="Times New Roman"/>
              </a:rPr>
              <a:t>Example:</a:t>
            </a:r>
            <a:r>
              <a:rPr dirty="0" lang="en-US" smtClean="0" sz="2400">
                <a:latin charset="0" pitchFamily="18" typeface="Times New Roman"/>
                <a:ea charset="0" pitchFamily="18" typeface="Times New Roman"/>
              </a:rPr>
              <a:t>  Cyclic code for C(7, 4) is shown below</a:t>
            </a:r>
          </a:p>
        </p:txBody>
      </p:sp>
      <p:grpSp>
        <p:nvGrpSpPr>
          <p:cNvPr id="85" name="Group 85"/>
          <p:cNvGrpSpPr>
            <a:grpSpLocks noChangeAspect="0" noGrp="0" noMove="0" noRot="0" noSelect="0" noUngrp="0"/>
          </p:cNvGrpSpPr>
          <p:nvPr/>
        </p:nvGrpSpPr>
        <p:grpSpPr>
          <a:xfrm>
            <a:off x="1655762" y="3419475"/>
            <a:ext cx="8326437" cy="2676525"/>
            <a:chOff x="232541" y="2057400"/>
            <a:chExt cx="8325874" cy="2676241"/>
          </a:xfrm>
        </p:grpSpPr>
        <p:pic>
          <p:nvPicPr>
            <p:cNvPr id="86" name="Picture 86"/>
            <p:cNvPicPr>
              <a:picLocks noChangeAspect="1"/>
            </p:cNvPicPr>
            <p:nvPr/>
          </p:nvPicPr>
          <p:blipFill>
            <a:blip r:embed="rId3"/>
            <a:stretch/>
          </p:blipFill>
          <p:spPr>
            <a:xfrm>
              <a:off x="232541" y="2057400"/>
              <a:ext cx="8325874" cy="2676241"/>
            </a:xfrm>
            <a:prstGeom prst="rect">
              <a:avLst/>
            </a:prstGeom>
            <a:noFill/>
            <a:ln>
              <a:noFill/>
            </a:ln>
          </p:spPr>
        </p:pic>
        <p:sp>
          <p:nvSpPr>
            <p:cNvPr id="88" name="Text Box 88"/>
            <p:cNvSpPr>
              <a:spLocks/>
            </p:cNvSpPr>
            <p:nvPr/>
          </p:nvSpPr>
          <p:spPr>
            <a:xfrm>
              <a:off x="381000" y="2057400"/>
              <a:ext cx="8046720" cy="2651760"/>
            </a:xfrm>
            <a:prstGeom prst="rect">
              <a:avLst/>
            </a:prstGeom>
            <a:noFill/>
            <a:ln w="101600">
              <a:solidFill>
                <a:srgbClr val="0000CC"/>
              </a:solidFill>
              <a:round/>
              <a:headEnd/>
              <a:tailEnd/>
            </a:ln>
          </p:spPr>
          <p:txBody>
            <a:bodyPr numCol="1"/>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 Box 89"/>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CRC Encoder and Decoder</a:t>
            </a:r>
          </a:p>
        </p:txBody>
      </p:sp>
      <p:sp>
        <p:nvSpPr>
          <p:cNvPr id="90" name="Text Box 90"/>
          <p:cNvSpPr>
            <a:spLocks/>
          </p:cNvSpPr>
          <p:nvPr/>
        </p:nvSpPr>
        <p:spPr>
          <a:xfrm>
            <a:off x="228600" y="914400"/>
            <a:ext cx="11506200" cy="0"/>
          </a:xfrm>
          <a:prstGeom prst="line">
            <a:avLst/>
          </a:prstGeom>
          <a:noFill/>
          <a:ln w="19050">
            <a:solidFill>
              <a:schemeClr val="hlink"/>
            </a:solidFill>
            <a:round/>
            <a:headEnd/>
            <a:tailEnd/>
          </a:ln>
        </p:spPr>
      </p:sp>
      <p:pic>
        <p:nvPicPr>
          <p:cNvPr id="91" name="Picture 91"/>
          <p:cNvPicPr>
            <a:picLocks noChangeAspect="1"/>
          </p:cNvPicPr>
          <p:nvPr/>
        </p:nvPicPr>
        <p:blipFill>
          <a:blip r:embed="rId3"/>
          <a:stretch/>
        </p:blipFill>
        <p:spPr>
          <a:xfrm>
            <a:off x="1676400" y="1223962"/>
            <a:ext cx="3011487" cy="4491037"/>
          </a:xfrm>
          <a:prstGeom prst="rect">
            <a:avLst/>
          </a:prstGeom>
          <a:noFill/>
          <a:ln>
            <a:noFill/>
          </a:ln>
        </p:spPr>
      </p:pic>
      <p:pic>
        <p:nvPicPr>
          <p:cNvPr id="93" name="Picture 93"/>
          <p:cNvPicPr>
            <a:picLocks noChangeAspect="1"/>
          </p:cNvPicPr>
          <p:nvPr/>
        </p:nvPicPr>
        <p:blipFill>
          <a:blip r:embed="rId4"/>
          <a:stretch/>
        </p:blipFill>
        <p:spPr>
          <a:xfrm>
            <a:off x="6969125" y="1223962"/>
            <a:ext cx="3579812" cy="4491037"/>
          </a:xfrm>
          <a:prstGeom prst="rect">
            <a:avLst/>
          </a:prstGeom>
          <a:noFill/>
          <a:ln>
            <a:noFill/>
          </a:ln>
        </p:spPr>
      </p:pic>
      <p:pic>
        <p:nvPicPr>
          <p:cNvPr id="95" name="Picture 95"/>
          <p:cNvPicPr>
            <a:picLocks noChangeAspect="1"/>
          </p:cNvPicPr>
          <p:nvPr/>
        </p:nvPicPr>
        <p:blipFill>
          <a:blip r:embed="rId5"/>
          <a:stretch/>
        </p:blipFill>
        <p:spPr>
          <a:xfrm>
            <a:off x="4454525" y="3357562"/>
            <a:ext cx="3001962" cy="795337"/>
          </a:xfrm>
          <a:prstGeom prst="rect">
            <a:avLst/>
          </a:prstGeom>
          <a:noFill/>
          <a:ln>
            <a:noFill/>
          </a:ln>
        </p:spPr>
      </p:pic>
      <p:pic>
        <p:nvPicPr>
          <p:cNvPr id="97" name="Picture 97"/>
          <p:cNvPicPr>
            <a:picLocks noChangeAspect="1"/>
          </p:cNvPicPr>
          <p:nvPr/>
        </p:nvPicPr>
        <p:blipFill>
          <a:blip r:embed="rId6"/>
          <a:stretch/>
        </p:blipFill>
        <p:spPr>
          <a:xfrm>
            <a:off x="5308600" y="4500562"/>
            <a:ext cx="958850" cy="444500"/>
          </a:xfrm>
          <a:prstGeom prst="rect">
            <a:avLst/>
          </a:prstGeom>
          <a:noFill/>
          <a:ln>
            <a:noFill/>
          </a:ln>
        </p:spPr>
      </p:pic>
      <p:pic>
        <p:nvPicPr>
          <p:cNvPr id="99" name="Picture 99"/>
          <p:cNvPicPr>
            <a:picLocks noChangeAspect="1"/>
          </p:cNvPicPr>
          <p:nvPr/>
        </p:nvPicPr>
        <p:blipFill>
          <a:blip r:embed="rId7"/>
          <a:stretch/>
        </p:blipFill>
        <p:spPr>
          <a:xfrm>
            <a:off x="3844925" y="5033962"/>
            <a:ext cx="4976812" cy="3095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 Box 101"/>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Division in CRC Encoder</a:t>
            </a:r>
          </a:p>
        </p:txBody>
      </p:sp>
      <p:sp>
        <p:nvSpPr>
          <p:cNvPr id="102" name="Text Box 102"/>
          <p:cNvSpPr>
            <a:spLocks/>
          </p:cNvSpPr>
          <p:nvPr/>
        </p:nvSpPr>
        <p:spPr>
          <a:xfrm>
            <a:off x="228600" y="914400"/>
            <a:ext cx="11506200" cy="0"/>
          </a:xfrm>
          <a:prstGeom prst="line">
            <a:avLst/>
          </a:prstGeom>
          <a:noFill/>
          <a:ln w="19050">
            <a:solidFill>
              <a:schemeClr val="hlink"/>
            </a:solidFill>
            <a:round/>
            <a:headEnd/>
            <a:tailEnd/>
          </a:ln>
        </p:spPr>
      </p:sp>
      <p:pic>
        <p:nvPicPr>
          <p:cNvPr id="103" name="Picture 103"/>
          <p:cNvPicPr>
            <a:picLocks noChangeAspect="1"/>
          </p:cNvPicPr>
          <p:nvPr/>
        </p:nvPicPr>
        <p:blipFill>
          <a:blip r:embed="rId3"/>
          <a:stretch/>
        </p:blipFill>
        <p:spPr>
          <a:xfrm>
            <a:off x="2819400" y="1778000"/>
            <a:ext cx="7097712" cy="4032250"/>
          </a:xfrm>
          <a:prstGeom prst="rect">
            <a:avLst/>
          </a:prstGeom>
          <a:noFill/>
          <a:ln>
            <a:noFill/>
          </a:ln>
        </p:spPr>
      </p:pic>
      <p:pic>
        <p:nvPicPr>
          <p:cNvPr id="105" name="Picture 105"/>
          <p:cNvPicPr>
            <a:picLocks noChangeAspect="1"/>
          </p:cNvPicPr>
          <p:nvPr/>
        </p:nvPicPr>
        <p:blipFill>
          <a:blip r:embed="rId4"/>
          <a:stretch/>
        </p:blipFill>
        <p:spPr>
          <a:xfrm>
            <a:off x="3962400" y="1182687"/>
            <a:ext cx="2008187" cy="823912"/>
          </a:xfrm>
          <a:prstGeom prst="rect">
            <a:avLst/>
          </a:prstGeom>
          <a:noFill/>
          <a:ln>
            <a:noFill/>
          </a:ln>
        </p:spPr>
      </p:pic>
      <p:pic>
        <p:nvPicPr>
          <p:cNvPr id="107" name="Picture 107"/>
          <p:cNvPicPr>
            <a:picLocks noChangeAspect="1"/>
          </p:cNvPicPr>
          <p:nvPr/>
        </p:nvPicPr>
        <p:blipFill>
          <a:blip r:embed="rId5"/>
          <a:stretch/>
        </p:blipFill>
        <p:spPr>
          <a:xfrm>
            <a:off x="3733800" y="5816600"/>
            <a:ext cx="2641600" cy="96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 Box 109"/>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Division in CRC Decoder for Two cases</a:t>
            </a:r>
          </a:p>
        </p:txBody>
      </p:sp>
      <p:sp>
        <p:nvSpPr>
          <p:cNvPr id="110" name="Text Box 110"/>
          <p:cNvSpPr>
            <a:spLocks/>
          </p:cNvSpPr>
          <p:nvPr/>
        </p:nvSpPr>
        <p:spPr>
          <a:xfrm>
            <a:off x="228600" y="914400"/>
            <a:ext cx="11506200" cy="0"/>
          </a:xfrm>
          <a:prstGeom prst="line">
            <a:avLst/>
          </a:prstGeom>
          <a:noFill/>
          <a:ln w="19050">
            <a:solidFill>
              <a:schemeClr val="hlink"/>
            </a:solidFill>
            <a:round/>
            <a:headEnd/>
            <a:tailEnd/>
          </a:ln>
        </p:spPr>
      </p:sp>
      <p:pic>
        <p:nvPicPr>
          <p:cNvPr id="111" name="Picture 111"/>
          <p:cNvPicPr>
            <a:picLocks noChangeAspect="1"/>
          </p:cNvPicPr>
          <p:nvPr/>
        </p:nvPicPr>
        <p:blipFill>
          <a:blip r:embed="rId3"/>
          <a:stretch/>
        </p:blipFill>
        <p:spPr>
          <a:xfrm>
            <a:off x="1676400" y="1222375"/>
            <a:ext cx="4122737" cy="5178425"/>
          </a:xfrm>
          <a:prstGeom prst="rect">
            <a:avLst/>
          </a:prstGeom>
          <a:noFill/>
          <a:ln>
            <a:noFill/>
          </a:ln>
        </p:spPr>
      </p:pic>
      <p:pic>
        <p:nvPicPr>
          <p:cNvPr id="113" name="Picture 113"/>
          <p:cNvPicPr>
            <a:picLocks noChangeAspect="1"/>
          </p:cNvPicPr>
          <p:nvPr/>
        </p:nvPicPr>
        <p:blipFill>
          <a:blip r:embed="rId4"/>
          <a:stretch/>
        </p:blipFill>
        <p:spPr>
          <a:xfrm>
            <a:off x="6248400" y="1222375"/>
            <a:ext cx="4097337" cy="517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115"/>
          <p:cNvSpPr txBox="1">
            <a:spLocks/>
          </p:cNvSpPr>
          <p:nvPr/>
        </p:nvSpPr>
        <p:spPr>
          <a:xfrm>
            <a:off x="9753600" y="6400800"/>
            <a:ext cx="184150" cy="366712"/>
          </a:xfrm>
          <a:prstGeom prst="rect">
            <a:avLst/>
          </a:prstGeom>
          <a:noFill/>
          <a:ln>
            <a:noFill/>
          </a:ln>
        </p:spPr>
        <p:txBody>
          <a:bodyPr numCol="1" wrap="none">
            <a:spAutoFit/>
          </a:bodyPr>
          <a:lstStyle/>
          <a:p>
            <a:endParaRPr/>
          </a:p>
        </p:txBody>
      </p:sp>
      <p:sp>
        <p:nvSpPr>
          <p:cNvPr id="116" name="Text Box 116"/>
          <p:cNvSpPr>
            <a:spLocks/>
          </p:cNvSpPr>
          <p:nvPr/>
        </p:nvSpPr>
        <p:spPr>
          <a:xfrm>
            <a:off x="762000" y="1225550"/>
            <a:ext cx="10744200" cy="2308225"/>
          </a:xfrm>
          <a:prstGeom prst="rect">
            <a:avLst/>
          </a:prstGeom>
          <a:noFill/>
          <a:ln>
            <a:noFill/>
          </a:ln>
        </p:spPr>
        <p:txBody>
          <a:bodyPr numCol="1">
            <a:spAutoFit/>
          </a:bodyPr>
          <a:lstStyle/>
          <a:p>
            <a:pPr algn="just" indent="-231775" marL="231775">
              <a:lnSpc>
                <a:spcPct val="100000"/>
              </a:lnSpc>
              <a:spcBef>
                <a:spcPct val="0"/>
              </a:spcBef>
            </a:pPr>
            <a:r>
              <a:rPr dirty="0" lang="en-US" smtClean="0" sz="2400">
                <a:latin charset="0" pitchFamily="18" typeface="Times New Roman"/>
                <a:ea charset="0" pitchFamily="18" typeface="Times New Roman"/>
              </a:rPr>
              <a:t>Cyclic codes have a very good performance in detecting single-bit errors, double errors, an odd number of errors, and burst errors. </a:t>
            </a:r>
          </a:p>
          <a:p>
            <a:pPr algn="just" indent="-231775" marL="231775">
              <a:lnSpc>
                <a:spcPct val="100000"/>
              </a:lnSpc>
              <a:spcBef>
                <a:spcPct val="0"/>
              </a:spcBef>
            </a:pPr>
            <a:endParaRPr dirty="0" lang="en-US" smtClean="0" sz="2400">
              <a:latin charset="0" pitchFamily="18" typeface="Times New Roman"/>
              <a:ea charset="0" pitchFamily="18" typeface="Times New Roman"/>
            </a:endParaRPr>
          </a:p>
          <a:p>
            <a:pPr algn="just" indent="-231775" marL="231775">
              <a:lnSpc>
                <a:spcPct val="100000"/>
              </a:lnSpc>
              <a:spcBef>
                <a:spcPct val="0"/>
              </a:spcBef>
            </a:pPr>
            <a:r>
              <a:rPr dirty="0" lang="en-US" smtClean="0" sz="2400">
                <a:latin charset="0" pitchFamily="18" typeface="Times New Roman"/>
                <a:ea charset="0" pitchFamily="18" typeface="Times New Roman"/>
              </a:rPr>
              <a:t>They can easily be implemented in hardware and software. </a:t>
            </a:r>
          </a:p>
          <a:p>
            <a:pPr algn="just" indent="-231775" marL="231775">
              <a:lnSpc>
                <a:spcPct val="100000"/>
              </a:lnSpc>
              <a:spcBef>
                <a:spcPct val="0"/>
              </a:spcBef>
            </a:pPr>
            <a:endParaRPr dirty="0" lang="en-US" smtClean="0" sz="2400">
              <a:latin charset="0" pitchFamily="18" typeface="Times New Roman"/>
              <a:ea charset="0" pitchFamily="18" typeface="Times New Roman"/>
            </a:endParaRPr>
          </a:p>
          <a:p>
            <a:pPr algn="just" indent="-231775" marL="231775">
              <a:lnSpc>
                <a:spcPct val="100000"/>
              </a:lnSpc>
              <a:spcBef>
                <a:spcPct val="0"/>
              </a:spcBef>
            </a:pPr>
            <a:r>
              <a:rPr dirty="0" lang="en-US" smtClean="0" sz="2400">
                <a:latin charset="0" pitchFamily="18" typeface="Times New Roman"/>
                <a:ea charset="0" pitchFamily="18" typeface="Times New Roman"/>
              </a:rPr>
              <a:t>They are especially fast when implemented in hardware. </a:t>
            </a:r>
          </a:p>
        </p:txBody>
      </p:sp>
      <p:sp>
        <p:nvSpPr>
          <p:cNvPr id="117" name="Text Box 117"/>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CRC Advantages</a:t>
            </a:r>
          </a:p>
        </p:txBody>
      </p:sp>
      <p:sp>
        <p:nvSpPr>
          <p:cNvPr id="118" name="Text Box 118"/>
          <p:cNvSpPr>
            <a:spLocks/>
          </p:cNvSpPr>
          <p:nvPr/>
        </p:nvSpPr>
        <p:spPr>
          <a:xfrm>
            <a:off x="228600" y="914400"/>
            <a:ext cx="11506200" cy="0"/>
          </a:xfrm>
          <a:prstGeom prst="line">
            <a:avLst/>
          </a:prstGeom>
          <a:noFill/>
          <a:ln w="19050">
            <a:solidFill>
              <a:schemeClr val="hlink"/>
            </a:solidFill>
            <a:round/>
            <a:headEnd/>
            <a:tailEn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 Box 119"/>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Checksum Method</a:t>
            </a:r>
          </a:p>
        </p:txBody>
      </p:sp>
      <p:sp>
        <p:nvSpPr>
          <p:cNvPr id="120" name="Text Box 120"/>
          <p:cNvSpPr>
            <a:spLocks/>
          </p:cNvSpPr>
          <p:nvPr/>
        </p:nvSpPr>
        <p:spPr>
          <a:xfrm>
            <a:off x="228600" y="914400"/>
            <a:ext cx="11506200" cy="0"/>
          </a:xfrm>
          <a:prstGeom prst="line">
            <a:avLst/>
          </a:prstGeom>
          <a:noFill/>
          <a:ln w="19050">
            <a:solidFill>
              <a:schemeClr val="hlink"/>
            </a:solidFill>
            <a:round/>
            <a:headEnd/>
            <a:tailEnd/>
          </a:ln>
        </p:spPr>
      </p:sp>
      <p:sp>
        <p:nvSpPr>
          <p:cNvPr id="121" name="Text Box 121"/>
          <p:cNvSpPr>
            <a:spLocks/>
          </p:cNvSpPr>
          <p:nvPr/>
        </p:nvSpPr>
        <p:spPr>
          <a:xfrm>
            <a:off x="609600" y="914400"/>
            <a:ext cx="10820400" cy="1570037"/>
          </a:xfrm>
          <a:prstGeom prst="rect">
            <a:avLst/>
          </a:prstGeom>
          <a:noFill/>
          <a:ln>
            <a:noFill/>
          </a:ln>
        </p:spPr>
        <p:txBody>
          <a:bodyPr numCol="1">
            <a:spAutoFit/>
          </a:bodyPr>
          <a:lstStyle/>
          <a:p>
            <a:pPr algn="just" indent="-231775" marL="231775">
              <a:lnSpc>
                <a:spcPct val="100000"/>
              </a:lnSpc>
              <a:spcBef>
                <a:spcPct val="0"/>
              </a:spcBef>
            </a:pPr>
            <a:r>
              <a:rPr dirty="0" lang="en-US" smtClean="0" sz="2400">
                <a:latin charset="0" pitchFamily="18" typeface="Times New Roman"/>
                <a:ea charset="0" pitchFamily="18" typeface="Times New Roman"/>
              </a:rPr>
              <a:t>Checksum is an error-detecting technique that can be applied to a message of any length. </a:t>
            </a:r>
          </a:p>
          <a:p>
            <a:pPr algn="just" indent="-231775" marL="231775">
              <a:lnSpc>
                <a:spcPct val="100000"/>
              </a:lnSpc>
              <a:spcBef>
                <a:spcPct val="0"/>
              </a:spcBef>
            </a:pPr>
            <a:r>
              <a:rPr dirty="0" lang="en-US" smtClean="0" sz="2400">
                <a:latin charset="0" pitchFamily="18" typeface="Times New Roman"/>
                <a:ea charset="0" pitchFamily="18" typeface="Times New Roman"/>
              </a:rPr>
              <a:t>In the Internet, the checksum technique is mostly used at the network and transport layer rather than the data-link layer. </a:t>
            </a:r>
          </a:p>
        </p:txBody>
      </p:sp>
      <p:pic>
        <p:nvPicPr>
          <p:cNvPr id="122" name="Picture 122"/>
          <p:cNvPicPr>
            <a:picLocks noChangeAspect="1"/>
          </p:cNvPicPr>
          <p:nvPr/>
        </p:nvPicPr>
        <p:blipFill>
          <a:blip r:embed="rId2"/>
          <a:stretch/>
        </p:blipFill>
        <p:spPr>
          <a:xfrm>
            <a:off x="2117725" y="2667000"/>
            <a:ext cx="3673475" cy="3997325"/>
          </a:xfrm>
          <a:prstGeom prst="rect">
            <a:avLst/>
          </a:prstGeom>
          <a:noFill/>
          <a:ln>
            <a:noFill/>
          </a:ln>
        </p:spPr>
      </p:pic>
      <p:pic>
        <p:nvPicPr>
          <p:cNvPr id="124" name="Picture 124"/>
          <p:cNvPicPr>
            <a:picLocks noChangeAspect="1"/>
          </p:cNvPicPr>
          <p:nvPr/>
        </p:nvPicPr>
        <p:blipFill>
          <a:blip r:embed="rId3"/>
          <a:stretch/>
        </p:blipFill>
        <p:spPr>
          <a:xfrm>
            <a:off x="6765925" y="2667000"/>
            <a:ext cx="3673475" cy="3997325"/>
          </a:xfrm>
          <a:prstGeom prst="rect">
            <a:avLst/>
          </a:prstGeom>
          <a:noFill/>
          <a:ln>
            <a:noFill/>
          </a:ln>
        </p:spPr>
      </p:pic>
      <p:cxnSp>
        <p:nvCxnSpPr>
          <p:cNvPr id="126" name="Connector 126"/>
          <p:cNvCxnSpPr/>
          <p:nvPr/>
        </p:nvCxnSpPr>
        <p:spPr>
          <a:xfrm>
            <a:off x="5640387" y="6054725"/>
            <a:ext cx="1217612" cy="6350"/>
          </a:xfrm>
          <a:prstGeom prst="straightConnector1">
            <a:avLst/>
          </a:prstGeom>
          <a:noFill/>
          <a:ln w="57150">
            <a:solidFill>
              <a:srgbClr val="FF0000"/>
            </a:solidFill>
            <a:miter lim="800000"/>
            <a:headEnd type="none"/>
            <a:tailEnd type="arrow"/>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 Box 128"/>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Checksum Illustration with an Example</a:t>
            </a:r>
          </a:p>
        </p:txBody>
      </p:sp>
      <p:sp>
        <p:nvSpPr>
          <p:cNvPr id="129" name="Text Box 129"/>
          <p:cNvSpPr>
            <a:spLocks/>
          </p:cNvSpPr>
          <p:nvPr/>
        </p:nvSpPr>
        <p:spPr>
          <a:xfrm>
            <a:off x="228600" y="914400"/>
            <a:ext cx="11506200" cy="0"/>
          </a:xfrm>
          <a:prstGeom prst="line">
            <a:avLst/>
          </a:prstGeom>
          <a:noFill/>
          <a:ln w="19050">
            <a:solidFill>
              <a:schemeClr val="hlink"/>
            </a:solidFill>
            <a:round/>
            <a:headEnd/>
            <a:tailEnd/>
          </a:ln>
        </p:spPr>
      </p:sp>
      <p:sp>
        <p:nvSpPr>
          <p:cNvPr id="130" name="Text Box 130"/>
          <p:cNvSpPr>
            <a:spLocks/>
          </p:cNvSpPr>
          <p:nvPr/>
        </p:nvSpPr>
        <p:spPr>
          <a:xfrm>
            <a:off x="838200" y="914400"/>
            <a:ext cx="10439400" cy="3478212"/>
          </a:xfrm>
          <a:prstGeom prst="rect">
            <a:avLst/>
          </a:prstGeom>
          <a:noFill/>
          <a:ln>
            <a:noFill/>
          </a:ln>
        </p:spPr>
        <p:txBody>
          <a:bodyPr numCol="1">
            <a:spAutoFit/>
          </a:bodyPr>
          <a:lstStyle/>
          <a:p>
            <a:pPr algn="just" indent="0" marL="0">
              <a:lnSpc>
                <a:spcPct val="100000"/>
              </a:lnSpc>
              <a:spcBef>
                <a:spcPct val="0"/>
              </a:spcBef>
              <a:buNone/>
            </a:pPr>
            <a:r>
              <a:rPr dirty="0" lang="en-US" smtClean="0" sz="2000">
                <a:latin charset="0" pitchFamily="18" typeface="Times New Roman"/>
                <a:ea charset="0" pitchFamily="18" typeface="Times New Roman"/>
              </a:rPr>
              <a:t>Suppose the message is a list of five 4-bit numbers that we want to send to a destination. In addition to sending these numbers, we send the sum of the numbers. For example, if the set of numbers is (7, 11, 12, 0, 6), we send (7, 11, 12, 0, 6, </a:t>
            </a:r>
            <a:r>
              <a:rPr b="1" dirty="0" lang="en-US" smtClean="0" sz="2000">
                <a:solidFill>
                  <a:srgbClr val="FF0000"/>
                </a:solidFill>
                <a:latin charset="0" pitchFamily="18" typeface="Times New Roman"/>
                <a:ea charset="0" pitchFamily="18" typeface="Times New Roman"/>
              </a:rPr>
              <a:t>36</a:t>
            </a:r>
            <a:r>
              <a:rPr dirty="0" lang="en-US" smtClean="0" sz="2000">
                <a:latin charset="0" pitchFamily="18" typeface="Times New Roman"/>
                <a:ea charset="0" pitchFamily="18" typeface="Times New Roman"/>
              </a:rPr>
              <a:t>), where </a:t>
            </a:r>
            <a:r>
              <a:rPr b="1" dirty="0" lang="en-US" smtClean="0" sz="2000">
                <a:solidFill>
                  <a:srgbClr val="FF0000"/>
                </a:solidFill>
                <a:latin charset="0" pitchFamily="18" typeface="Times New Roman"/>
                <a:ea charset="0" pitchFamily="18" typeface="Times New Roman"/>
              </a:rPr>
              <a:t>36</a:t>
            </a:r>
            <a:r>
              <a:rPr dirty="0" lang="en-US" smtClean="0" sz="2000">
                <a:latin charset="0" pitchFamily="18" typeface="Times New Roman"/>
                <a:ea charset="0" pitchFamily="18" typeface="Times New Roman"/>
              </a:rPr>
              <a:t> is the sum of the original numbers. The receiver adds the five numbers and compares the result with the sum. If the two are the same, the receiver assumes no error, accepts the five numbers, and discards the sum. Otherwise, there is an error somewhere and the message not accepted.</a:t>
            </a:r>
          </a:p>
          <a:p>
            <a:pPr algn="just" indent="0" marL="0">
              <a:lnSpc>
                <a:spcPct val="100000"/>
              </a:lnSpc>
              <a:spcBef>
                <a:spcPct val="0"/>
              </a:spcBef>
              <a:buNone/>
            </a:pPr>
            <a:endParaRPr dirty="0" lang="en-US" smtClean="0" sz="2000">
              <a:latin charset="0" pitchFamily="18" typeface="Times New Roman"/>
              <a:ea charset="0" pitchFamily="18" typeface="Times New Roman"/>
            </a:endParaRPr>
          </a:p>
          <a:p>
            <a:pPr algn="just" indent="0" marL="0">
              <a:lnSpc>
                <a:spcPct val="100000"/>
              </a:lnSpc>
              <a:spcBef>
                <a:spcPct val="0"/>
              </a:spcBef>
              <a:buNone/>
            </a:pPr>
            <a:r>
              <a:rPr b="1" dirty="0" i="1" lang="en-US" smtClean="0" sz="2000">
                <a:latin charset="0" pitchFamily="18" typeface="Times New Roman"/>
                <a:ea charset="0" pitchFamily="18" typeface="Times New Roman"/>
              </a:rPr>
              <a:t>Explanation:</a:t>
            </a:r>
          </a:p>
          <a:p>
            <a:pPr algn="just" indent="0" marL="0">
              <a:lnSpc>
                <a:spcPct val="100000"/>
              </a:lnSpc>
              <a:spcBef>
                <a:spcPct val="0"/>
              </a:spcBef>
              <a:buNone/>
            </a:pPr>
            <a:endParaRPr dirty="0" i="1" lang="en-US" smtClean="0" sz="2000">
              <a:latin charset="0" pitchFamily="18" typeface="Times New Roman"/>
              <a:ea charset="0" pitchFamily="18" typeface="Times New Roman"/>
            </a:endParaRPr>
          </a:p>
          <a:p>
            <a:pPr algn="just" indent="0" marL="0">
              <a:lnSpc>
                <a:spcPct val="100000"/>
              </a:lnSpc>
              <a:spcBef>
                <a:spcPct val="0"/>
              </a:spcBef>
              <a:buNone/>
            </a:pPr>
            <a:r>
              <a:rPr dirty="0" lang="en-US" smtClean="0" sz="2000">
                <a:latin charset="0" pitchFamily="18" typeface="Times New Roman"/>
                <a:ea charset="0" pitchFamily="18" typeface="Times New Roman"/>
              </a:rPr>
              <a:t>In the example, the decimal number 36 in binary is (100100)</a:t>
            </a:r>
            <a:r>
              <a:rPr dirty="0" lang="en-US" smtClean="0" sz="1600">
                <a:latin charset="0" pitchFamily="18" typeface="Times New Roman"/>
                <a:ea charset="0" pitchFamily="18" typeface="Times New Roman"/>
              </a:rPr>
              <a:t>2</a:t>
            </a:r>
            <a:r>
              <a:rPr dirty="0" lang="en-US" smtClean="0" sz="2000">
                <a:latin charset="0" pitchFamily="18" typeface="Times New Roman"/>
                <a:ea charset="0" pitchFamily="18" typeface="Times New Roman"/>
              </a:rPr>
              <a:t>. To change it to a 4-bit number we add the extra leftmost bit to the right four bits as shown below. </a:t>
            </a:r>
          </a:p>
        </p:txBody>
      </p:sp>
      <p:grpSp>
        <p:nvGrpSpPr>
          <p:cNvPr id="132" name="Group 132"/>
          <p:cNvGrpSpPr>
            <a:grpSpLocks noChangeAspect="0" noGrp="0" noMove="0" noRot="0" noSelect="0" noUngrp="0"/>
          </p:cNvGrpSpPr>
          <p:nvPr/>
        </p:nvGrpSpPr>
        <p:grpSpPr>
          <a:xfrm>
            <a:off x="2927350" y="4419600"/>
            <a:ext cx="6216650" cy="857250"/>
            <a:chOff x="1359694" y="2609850"/>
            <a:chExt cx="6217920" cy="856543"/>
          </a:xfrm>
        </p:grpSpPr>
        <p:pic>
          <p:nvPicPr>
            <p:cNvPr id="133" name="Picture 133"/>
            <p:cNvPicPr>
              <a:picLocks noChangeAspect="1"/>
            </p:cNvPicPr>
            <p:nvPr/>
          </p:nvPicPr>
          <p:blipFill>
            <a:blip r:embed="rId3"/>
            <a:stretch/>
          </p:blipFill>
          <p:spPr>
            <a:xfrm>
              <a:off x="1359694" y="2609850"/>
              <a:ext cx="6171429" cy="856543"/>
            </a:xfrm>
            <a:prstGeom prst="rect">
              <a:avLst/>
            </a:prstGeom>
            <a:noFill/>
            <a:ln>
              <a:noFill/>
            </a:ln>
          </p:spPr>
        </p:pic>
        <p:sp>
          <p:nvSpPr>
            <p:cNvPr id="135" name="Text Box 135"/>
            <p:cNvSpPr>
              <a:spLocks/>
            </p:cNvSpPr>
            <p:nvPr/>
          </p:nvSpPr>
          <p:spPr>
            <a:xfrm>
              <a:off x="1359694" y="2801057"/>
              <a:ext cx="6217920" cy="548640"/>
            </a:xfrm>
            <a:prstGeom prst="rect">
              <a:avLst/>
            </a:prstGeom>
            <a:noFill/>
            <a:ln w="57150">
              <a:solidFill>
                <a:schemeClr val="tx1"/>
              </a:solidFill>
              <a:round/>
              <a:headEnd/>
              <a:tailEnd/>
            </a:ln>
          </p:spPr>
          <p:txBody>
            <a:bodyPr numCol="1"/>
            <a:lstStyle/>
            <a:p>
              <a:endParaRPr/>
            </a:p>
          </p:txBody>
        </p:sp>
      </p:grpSp>
      <p:sp>
        <p:nvSpPr>
          <p:cNvPr id="136" name="Text Box 136"/>
          <p:cNvSpPr>
            <a:spLocks/>
          </p:cNvSpPr>
          <p:nvPr/>
        </p:nvSpPr>
        <p:spPr>
          <a:xfrm>
            <a:off x="838200" y="5308600"/>
            <a:ext cx="10287000" cy="1016000"/>
          </a:xfrm>
          <a:prstGeom prst="rect">
            <a:avLst/>
          </a:prstGeom>
          <a:noFill/>
          <a:ln>
            <a:noFill/>
          </a:ln>
        </p:spPr>
        <p:txBody>
          <a:bodyPr numCol="1">
            <a:spAutoFit/>
          </a:bodyPr>
          <a:lstStyle/>
          <a:p>
            <a:pPr algn="just" indent="0" marL="0">
              <a:lnSpc>
                <a:spcPct val="100000"/>
              </a:lnSpc>
              <a:spcBef>
                <a:spcPct val="0"/>
              </a:spcBef>
              <a:buNone/>
            </a:pPr>
            <a:r>
              <a:rPr dirty="0" lang="en-US" smtClean="0" sz="2000">
                <a:latin charset="0" pitchFamily="18" typeface="Times New Roman"/>
                <a:ea charset="0" pitchFamily="18" typeface="Times New Roman"/>
              </a:rPr>
              <a:t>Instead of sending 36 as the sum, we can send 6 as the sum (7, 11, 12, 0, 6, 6). The receiver can add the first five numbers in one’s complement arithmetic. If the result is 6, the numbers are accepted; otherwise, they are rejected.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 Box 137"/>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Using idea of Checksum </a:t>
            </a:r>
          </a:p>
        </p:txBody>
      </p:sp>
      <p:sp>
        <p:nvSpPr>
          <p:cNvPr id="138" name="Text Box 138"/>
          <p:cNvSpPr>
            <a:spLocks/>
          </p:cNvSpPr>
          <p:nvPr/>
        </p:nvSpPr>
        <p:spPr>
          <a:xfrm>
            <a:off x="228600" y="914400"/>
            <a:ext cx="11506200" cy="0"/>
          </a:xfrm>
          <a:prstGeom prst="line">
            <a:avLst/>
          </a:prstGeom>
          <a:noFill/>
          <a:ln w="19050">
            <a:solidFill>
              <a:schemeClr val="hlink"/>
            </a:solidFill>
            <a:round/>
            <a:headEnd/>
            <a:tailEnd/>
          </a:ln>
        </p:spPr>
      </p:sp>
      <p:sp>
        <p:nvSpPr>
          <p:cNvPr id="139" name="Text Box 139"/>
          <p:cNvSpPr>
            <a:spLocks/>
          </p:cNvSpPr>
          <p:nvPr/>
        </p:nvSpPr>
        <p:spPr>
          <a:xfrm>
            <a:off x="609600" y="990600"/>
            <a:ext cx="10820400" cy="1631950"/>
          </a:xfrm>
          <a:prstGeom prst="rect">
            <a:avLst/>
          </a:prstGeom>
          <a:noFill/>
          <a:ln>
            <a:noFill/>
          </a:ln>
        </p:spPr>
        <p:txBody>
          <a:bodyPr numCol="1">
            <a:spAutoFit/>
          </a:bodyPr>
          <a:lstStyle/>
          <a:p>
            <a:pPr algn="just" indent="-174625" marL="174625">
              <a:lnSpc>
                <a:spcPct val="100000"/>
              </a:lnSpc>
              <a:spcBef>
                <a:spcPct val="0"/>
              </a:spcBef>
            </a:pPr>
            <a:r>
              <a:rPr dirty="0" lang="en-US" smtClean="0" sz="2000">
                <a:latin charset="0" pitchFamily="18" typeface="Times New Roman"/>
                <a:ea charset="0" pitchFamily="18" typeface="Times New Roman"/>
              </a:rPr>
              <a:t>Let us use the idea of the checksum in previous example. The sender adds all five numbers in one’s complement to get the sum = 6. The sender then complements the result to get the </a:t>
            </a:r>
            <a:r>
              <a:rPr b="1" dirty="0" lang="en-US" smtClean="0" sz="2000">
                <a:latin charset="0" pitchFamily="18" typeface="Times New Roman"/>
                <a:ea charset="0" pitchFamily="18" typeface="Times New Roman"/>
              </a:rPr>
              <a:t>checksum = </a:t>
            </a:r>
            <a:r>
              <a:rPr b="1" dirty="0" lang="en-US" smtClean="0" sz="2000">
                <a:solidFill>
                  <a:srgbClr val="FF0000"/>
                </a:solidFill>
                <a:latin charset="0" pitchFamily="18" typeface="Times New Roman"/>
                <a:ea charset="0" pitchFamily="18" typeface="Times New Roman"/>
              </a:rPr>
              <a:t>9</a:t>
            </a:r>
            <a:r>
              <a:rPr dirty="0" lang="en-US" smtClean="0" sz="2000">
                <a:latin charset="0" pitchFamily="18" typeface="Times New Roman"/>
                <a:ea charset="0" pitchFamily="18" typeface="Times New Roman"/>
              </a:rPr>
              <a:t>, which is 15 − 6. Note that 6 = (0110)2 and </a:t>
            </a:r>
            <a:r>
              <a:rPr b="1" dirty="0" lang="en-US" smtClean="0" sz="2000">
                <a:solidFill>
                  <a:srgbClr val="FF0000"/>
                </a:solidFill>
                <a:latin charset="0" pitchFamily="18" typeface="Times New Roman"/>
                <a:ea charset="0" pitchFamily="18" typeface="Times New Roman"/>
              </a:rPr>
              <a:t>9</a:t>
            </a:r>
            <a:r>
              <a:rPr dirty="0" lang="en-US" smtClean="0" sz="2000">
                <a:latin charset="0" pitchFamily="18" typeface="Times New Roman"/>
                <a:ea charset="0" pitchFamily="18" typeface="Times New Roman"/>
              </a:rPr>
              <a:t> = (1001)2; they are complements of each other. </a:t>
            </a:r>
          </a:p>
          <a:p>
            <a:pPr algn="just" indent="-174625" marL="174625">
              <a:lnSpc>
                <a:spcPct val="100000"/>
              </a:lnSpc>
              <a:spcBef>
                <a:spcPct val="0"/>
              </a:spcBef>
            </a:pPr>
            <a:r>
              <a:rPr dirty="0" lang="en-US" smtClean="0" sz="2000">
                <a:latin charset="0" pitchFamily="18" typeface="Times New Roman"/>
                <a:ea charset="0" pitchFamily="18" typeface="Times New Roman"/>
              </a:rPr>
              <a:t>The sender sends the five data numbers and the checksum (7, 11, 12, 0, 6, </a:t>
            </a:r>
            <a:r>
              <a:rPr b="1" dirty="0" lang="en-US" smtClean="0" sz="2000">
                <a:solidFill>
                  <a:srgbClr val="FF0000"/>
                </a:solidFill>
                <a:latin charset="0" pitchFamily="18" typeface="Times New Roman"/>
                <a:ea charset="0" pitchFamily="18" typeface="Times New Roman"/>
              </a:rPr>
              <a:t>9</a:t>
            </a:r>
            <a:r>
              <a:rPr dirty="0" lang="en-US" smtClean="0" sz="2000">
                <a:latin charset="0" pitchFamily="18" typeface="Times New Roman"/>
                <a:ea charset="0" pitchFamily="18" typeface="Times New Roman"/>
              </a:rPr>
              <a:t>). If there is no corruption in transmission, the receiver receives (7, 11, 12, 0, 6, </a:t>
            </a:r>
            <a:r>
              <a:rPr b="1" dirty="0" lang="en-US" smtClean="0" sz="2000">
                <a:solidFill>
                  <a:srgbClr val="FF0000"/>
                </a:solidFill>
                <a:latin charset="0" pitchFamily="18" typeface="Times New Roman"/>
                <a:ea charset="0" pitchFamily="18" typeface="Times New Roman"/>
              </a:rPr>
              <a:t>9</a:t>
            </a:r>
            <a:r>
              <a:rPr dirty="0" lang="en-US" smtClean="0" sz="2000">
                <a:latin charset="0" pitchFamily="18" typeface="Times New Roman"/>
                <a:ea charset="0" pitchFamily="18" typeface="Times New Roman"/>
              </a:rPr>
              <a:t>) and adds them in one’s complement to get 15.</a:t>
            </a:r>
          </a:p>
        </p:txBody>
      </p:sp>
      <p:pic>
        <p:nvPicPr>
          <p:cNvPr id="140" name="Picture 140"/>
          <p:cNvPicPr>
            <a:picLocks noChangeAspect="1"/>
          </p:cNvPicPr>
          <p:nvPr/>
        </p:nvPicPr>
        <p:blipFill>
          <a:blip r:embed="rId3"/>
          <a:stretch/>
        </p:blipFill>
        <p:spPr>
          <a:xfrm>
            <a:off x="1828800" y="2968625"/>
            <a:ext cx="3130550" cy="2619375"/>
          </a:xfrm>
          <a:prstGeom prst="rect">
            <a:avLst/>
          </a:prstGeom>
          <a:noFill/>
          <a:ln>
            <a:noFill/>
          </a:ln>
        </p:spPr>
      </p:pic>
      <p:pic>
        <p:nvPicPr>
          <p:cNvPr id="142" name="Picture 142"/>
          <p:cNvPicPr>
            <a:picLocks noChangeAspect="1"/>
          </p:cNvPicPr>
          <p:nvPr/>
        </p:nvPicPr>
        <p:blipFill>
          <a:blip r:embed="rId4"/>
          <a:stretch/>
        </p:blipFill>
        <p:spPr>
          <a:xfrm>
            <a:off x="6988175" y="2968625"/>
            <a:ext cx="3108325" cy="2619375"/>
          </a:xfrm>
          <a:prstGeom prst="rect">
            <a:avLst/>
          </a:prstGeom>
          <a:noFill/>
          <a:ln>
            <a:noFill/>
          </a:ln>
        </p:spPr>
      </p:pic>
      <p:pic>
        <p:nvPicPr>
          <p:cNvPr id="144" name="Picture 144"/>
          <p:cNvPicPr>
            <a:picLocks noChangeAspect="1"/>
          </p:cNvPicPr>
          <p:nvPr/>
        </p:nvPicPr>
        <p:blipFill>
          <a:blip r:embed="rId5"/>
          <a:stretch/>
        </p:blipFill>
        <p:spPr>
          <a:xfrm>
            <a:off x="4959350" y="5178425"/>
            <a:ext cx="2022475" cy="68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 Box 146"/>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Procedure to find Checksum</a:t>
            </a:r>
          </a:p>
        </p:txBody>
      </p:sp>
      <p:sp>
        <p:nvSpPr>
          <p:cNvPr id="147" name="Text Box 147"/>
          <p:cNvSpPr>
            <a:spLocks/>
          </p:cNvSpPr>
          <p:nvPr/>
        </p:nvSpPr>
        <p:spPr>
          <a:xfrm>
            <a:off x="228600" y="914400"/>
            <a:ext cx="11506200" cy="0"/>
          </a:xfrm>
          <a:prstGeom prst="line">
            <a:avLst/>
          </a:prstGeom>
          <a:noFill/>
          <a:ln w="19050">
            <a:solidFill>
              <a:schemeClr val="hlink"/>
            </a:solidFill>
            <a:round/>
            <a:headEnd/>
            <a:tailEnd/>
          </a:ln>
        </p:spPr>
      </p:sp>
      <p:grpSp>
        <p:nvGrpSpPr>
          <p:cNvPr id="148" name="Group 148"/>
          <p:cNvGrpSpPr>
            <a:grpSpLocks noChangeAspect="0" noGrp="0" noMove="0" noRot="0" noSelect="0" noUngrp="0"/>
          </p:cNvGrpSpPr>
          <p:nvPr/>
        </p:nvGrpSpPr>
        <p:grpSpPr>
          <a:xfrm>
            <a:off x="1524000" y="1524000"/>
            <a:ext cx="8991600" cy="4495800"/>
            <a:chOff x="337463" y="2133600"/>
            <a:chExt cx="8432616" cy="3103099"/>
          </a:xfrm>
        </p:grpSpPr>
        <p:pic>
          <p:nvPicPr>
            <p:cNvPr id="149" name="Picture 149"/>
            <p:cNvPicPr>
              <a:picLocks noChangeAspect="1"/>
            </p:cNvPicPr>
            <p:nvPr/>
          </p:nvPicPr>
          <p:blipFill>
            <a:blip r:embed="rId3"/>
            <a:stretch/>
          </p:blipFill>
          <p:spPr>
            <a:xfrm>
              <a:off x="337463" y="2133600"/>
              <a:ext cx="8432616" cy="3103099"/>
            </a:xfrm>
            <a:prstGeom prst="rect">
              <a:avLst/>
            </a:prstGeom>
            <a:noFill/>
            <a:ln>
              <a:noFill/>
            </a:ln>
          </p:spPr>
        </p:pic>
        <p:sp>
          <p:nvSpPr>
            <p:cNvPr id="151" name="Text Box 151"/>
            <p:cNvSpPr>
              <a:spLocks/>
            </p:cNvSpPr>
            <p:nvPr/>
          </p:nvSpPr>
          <p:spPr>
            <a:xfrm>
              <a:off x="381000" y="2133600"/>
              <a:ext cx="8138160" cy="3017520"/>
            </a:xfrm>
            <a:prstGeom prst="rect">
              <a:avLst/>
            </a:prstGeom>
            <a:noFill/>
            <a:ln w="101600">
              <a:solidFill>
                <a:srgbClr val="0000CC"/>
              </a:solidFill>
              <a:round/>
              <a:headEnd/>
              <a:tailEnd/>
            </a:ln>
          </p:spPr>
          <p:txBody>
            <a:bodyPr numCol="1"/>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8"/>
          <p:cNvSpPr>
            <a:spLocks/>
          </p:cNvSpPr>
          <p:nvPr>
            <p:ph type="obj"/>
          </p:nvPr>
        </p:nvSpPr>
        <p:spPr>
          <a:xfrm>
            <a:off x="2362200" y="1676400"/>
            <a:ext cx="8153400" cy="4876800"/>
          </a:xfrm>
          <a:prstGeom prst="rect">
            <a:avLst/>
          </a:prstGeom>
        </p:spPr>
        <p:txBody>
          <a:bodyPr anchor="t" bIns="45720" lIns="91440" numCol="1" rIns="91440" tIns="45720" wrap="square"/>
          <a:lstStyle/>
          <a:p>
            <a:pPr algn="just" indent="-228600" marL="228600">
              <a:buNone/>
            </a:pPr>
            <a:r>
              <a:rPr dirty="0" lang="en-US" smtClean="0" sz="2400">
                <a:latin charset="0" typeface="Times"/>
                <a:ea charset="0" typeface="Times"/>
              </a:rPr>
              <a:t>After going through this session you will learn</a:t>
            </a:r>
          </a:p>
          <a:p>
            <a:pPr algn="just" indent="-228600" marL="228600"/>
            <a:r>
              <a:rPr dirty="0" lang="en-US" smtClean="0" sz="2400">
                <a:latin charset="0" typeface="Times"/>
                <a:ea charset="0" typeface="Times"/>
              </a:rPr>
              <a:t>Types of error</a:t>
            </a:r>
          </a:p>
          <a:p>
            <a:pPr algn="just" indent="-228600" marL="228600"/>
            <a:r>
              <a:rPr dirty="0" lang="en-US" smtClean="0" sz="2400">
                <a:latin charset="0" typeface="Times"/>
                <a:ea charset="0" typeface="Times"/>
              </a:rPr>
              <a:t>Block Coding Technique</a:t>
            </a:r>
          </a:p>
          <a:p>
            <a:pPr algn="just" indent="-228600" marL="228600"/>
            <a:r>
              <a:rPr dirty="0" lang="en-US" smtClean="0" sz="2400">
                <a:latin charset="0" typeface="Times"/>
                <a:ea charset="0" typeface="Times"/>
              </a:rPr>
              <a:t>Cyclic Codes (CRC)</a:t>
            </a:r>
          </a:p>
          <a:p>
            <a:pPr algn="just" indent="-228600" marL="228600"/>
            <a:r>
              <a:rPr dirty="0" lang="en-US" smtClean="0" sz="2400">
                <a:latin charset="0" typeface="Times"/>
                <a:ea charset="0" typeface="Times"/>
              </a:rPr>
              <a:t>Checksum</a:t>
            </a:r>
          </a:p>
          <a:p>
            <a:pPr algn="just" indent="-228600" marL="228600"/>
            <a:endParaRPr dirty="0" lang="en-US" smtClean="0" sz="1600">
              <a:latin charset="0" typeface="Times"/>
              <a:ea charset="0" typeface="Times"/>
            </a:endParaRPr>
          </a:p>
          <a:p>
            <a:pPr algn="just" indent="-228600" marL="228600"/>
            <a:endParaRPr dirty="0" lang="en-US" smtClean="0" sz="1600">
              <a:latin charset="0" typeface="Times"/>
              <a:ea charset="0" typeface="Times"/>
            </a:endParaRPr>
          </a:p>
        </p:txBody>
      </p:sp>
      <p:sp>
        <p:nvSpPr>
          <p:cNvPr id="19" name="Text Box 19"/>
          <p:cNvSpPr txBox="1">
            <a:spLocks/>
          </p:cNvSpPr>
          <p:nvPr/>
        </p:nvSpPr>
        <p:spPr>
          <a:xfrm>
            <a:off x="1447800" y="361950"/>
            <a:ext cx="9296400" cy="584200"/>
          </a:xfrm>
          <a:prstGeom prst="rect">
            <a:avLst/>
          </a:prstGeom>
          <a:noFill/>
          <a:ln>
            <a:noFill/>
          </a:ln>
        </p:spPr>
        <p:txBody>
          <a:bodyPr numCol="1">
            <a:spAutoFit/>
          </a:bodyPr>
          <a:lstStyle/>
          <a:p>
            <a:pPr algn="ctr" indent="0" marL="0">
              <a:lnSpc>
                <a:spcPct val="100000"/>
              </a:lnSpc>
              <a:spcBef>
                <a:spcPct val="0"/>
              </a:spcBef>
              <a:buNone/>
            </a:pPr>
            <a:r>
              <a:rPr b="1" dirty="0" lang="en-US" smtClean="0" sz="3200">
                <a:latin charset="0" typeface="Times"/>
                <a:ea charset="0" typeface="Times"/>
              </a:rPr>
              <a:t>Session Objectives</a:t>
            </a:r>
          </a:p>
        </p:txBody>
      </p:sp>
      <p:sp>
        <p:nvSpPr>
          <p:cNvPr id="20" name="Text Box 20"/>
          <p:cNvSpPr>
            <a:spLocks/>
          </p:cNvSpPr>
          <p:nvPr/>
        </p:nvSpPr>
        <p:spPr>
          <a:xfrm flipV="1">
            <a:off x="152400" y="990600"/>
            <a:ext cx="11811000" cy="25400"/>
          </a:xfrm>
          <a:prstGeom prst="line">
            <a:avLst/>
          </a:prstGeom>
          <a:noFill/>
          <a:ln w="19050">
            <a:solidFill>
              <a:schemeClr val="hlink"/>
            </a:solidFill>
            <a:round/>
            <a:headEnd/>
            <a:tailEnd/>
          </a:ln>
        </p:spPr>
      </p:sp>
    </p:spTree>
  </p:cSld>
  <p:clrMapOvr>
    <a:masterClrMapping/>
  </p:clrMapOvr>
  <p:transition spd="slow">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 Box 152"/>
          <p:cNvSpPr>
            <a:spLocks/>
          </p:cNvSpPr>
          <p:nvPr/>
        </p:nvSpPr>
        <p:spPr>
          <a:xfrm>
            <a:off x="0" y="0"/>
            <a:ext cx="12192000" cy="914400"/>
          </a:xfrm>
          <a:prstGeom prst="rect">
            <a:avLst/>
          </a:prstGeom>
          <a:solidFill>
            <a:schemeClr val="bg1"/>
          </a:solidFill>
          <a:ln>
            <a:solidFill>
              <a:schemeClr val="tx1"/>
            </a:solidFill>
            <a:round/>
            <a:headEnd/>
            <a:tailEnd/>
          </a:ln>
        </p:spPr>
        <p:txBody>
          <a:bodyPr anchor="ctr" numCol="1" wrap="none"/>
          <a:lstStyle/>
          <a:p>
            <a:endParaRPr/>
          </a:p>
        </p:txBody>
      </p:sp>
      <p:sp>
        <p:nvSpPr>
          <p:cNvPr id="153" name="Text Box 153"/>
          <p:cNvSpPr txBox="1">
            <a:spLocks/>
          </p:cNvSpPr>
          <p:nvPr/>
        </p:nvSpPr>
        <p:spPr>
          <a:xfrm>
            <a:off x="304800" y="195262"/>
            <a:ext cx="10972800" cy="522287"/>
          </a:xfrm>
          <a:prstGeom prst="rect">
            <a:avLst/>
          </a:prstGeom>
          <a:noFill/>
          <a:ln>
            <a:noFill/>
          </a:ln>
        </p:spPr>
        <p:txBody>
          <a:bodyPr numCol="1">
            <a:spAutoFit/>
          </a:bodyPr>
          <a:lstStyle/>
          <a:p>
            <a:pPr algn="ctr" indent="0" marL="0">
              <a:lnSpc>
                <a:spcPct val="100000"/>
              </a:lnSpc>
              <a:spcBef>
                <a:spcPct val="0"/>
              </a:spcBef>
              <a:buNone/>
            </a:pPr>
            <a:r>
              <a:rPr b="1" dirty="0" lang="en-US" smtClean="0">
                <a:solidFill>
                  <a:srgbClr val="000000"/>
                </a:solidFill>
                <a:latin charset="0" typeface="Arial"/>
              </a:rPr>
              <a:t>Summary</a:t>
            </a:r>
          </a:p>
        </p:txBody>
      </p:sp>
      <p:sp>
        <p:nvSpPr>
          <p:cNvPr id="154" name="Text Box 154"/>
          <p:cNvSpPr txBox="1">
            <a:spLocks/>
          </p:cNvSpPr>
          <p:nvPr/>
        </p:nvSpPr>
        <p:spPr>
          <a:xfrm>
            <a:off x="10972800" y="6400800"/>
            <a:ext cx="184150" cy="584200"/>
          </a:xfrm>
          <a:prstGeom prst="rect">
            <a:avLst/>
          </a:prstGeom>
          <a:noFill/>
          <a:ln>
            <a:noFill/>
          </a:ln>
        </p:spPr>
        <p:txBody>
          <a:bodyPr numCol="1" wrap="none">
            <a:spAutoFit/>
          </a:bodyPr>
          <a:lstStyle/>
          <a:p>
            <a:endParaRPr/>
          </a:p>
        </p:txBody>
      </p:sp>
      <p:sp>
        <p:nvSpPr>
          <p:cNvPr id="155" name="Text Box 155"/>
          <p:cNvSpPr>
            <a:spLocks/>
          </p:cNvSpPr>
          <p:nvPr/>
        </p:nvSpPr>
        <p:spPr>
          <a:xfrm>
            <a:off x="223837" y="-242887"/>
            <a:ext cx="398462" cy="396875"/>
          </a:xfrm>
          <a:prstGeom prst="rect">
            <a:avLst/>
          </a:prstGeom>
          <a:noFill/>
          <a:ln>
            <a:noFill/>
          </a:ln>
        </p:spPr>
        <p:txBody>
          <a:bodyPr numCol="1"/>
          <a:lstStyle/>
          <a:p>
            <a:endParaRPr/>
          </a:p>
        </p:txBody>
      </p:sp>
      <p:sp>
        <p:nvSpPr>
          <p:cNvPr id="156" name="Text Box 156"/>
          <p:cNvSpPr>
            <a:spLocks/>
          </p:cNvSpPr>
          <p:nvPr/>
        </p:nvSpPr>
        <p:spPr>
          <a:xfrm>
            <a:off x="1219200" y="1187450"/>
            <a:ext cx="10261600" cy="3908425"/>
          </a:xfrm>
          <a:prstGeom prst="rect">
            <a:avLst/>
          </a:prstGeom>
          <a:noFill/>
          <a:ln>
            <a:noFill/>
          </a:ln>
        </p:spPr>
        <p:txBody>
          <a:bodyPr anchor="ctr" numCol="1">
            <a:spAutoFit/>
          </a:bodyPr>
          <a:lstStyle/>
          <a:p>
            <a:pPr algn="just" indent="-228600" marL="228600"/>
            <a:r>
              <a:rPr b="0" dirty="0" lang="en-US" smtClean="0" sz="2400">
                <a:latin charset="0" pitchFamily="18" typeface="Times New Roman"/>
                <a:ea charset="0" pitchFamily="18" typeface="Times New Roman"/>
              </a:rPr>
              <a:t>In this section we have discussed the following:</a:t>
            </a:r>
          </a:p>
          <a:p>
            <a:pPr algn="just" indent="-228600" marL="228600"/>
            <a:endParaRPr b="0" dirty="0" lang="en-US" smtClean="0" sz="2400">
              <a:latin charset="0" pitchFamily="18" typeface="Times New Roman"/>
              <a:ea charset="0" pitchFamily="18" typeface="Times New Roman"/>
            </a:endParaRPr>
          </a:p>
          <a:p>
            <a:pPr algn="just" indent="-228600" marL="228600">
              <a:buFont charset="2" pitchFamily="2" typeface="Wingdings"/>
              <a:buChar char="ü"/>
            </a:pPr>
            <a:r>
              <a:rPr b="0" dirty="0" lang="en-US" smtClean="0" sz="2400">
                <a:latin charset="0" pitchFamily="18" typeface="Times New Roman"/>
                <a:ea charset="0" pitchFamily="18" typeface="Times New Roman"/>
              </a:rPr>
              <a:t>Single bit and multi bit errors</a:t>
            </a:r>
          </a:p>
          <a:p>
            <a:pPr algn="just" indent="-228600" marL="228600">
              <a:buFont charset="2" pitchFamily="2" typeface="Wingdings"/>
              <a:buChar char="ü"/>
            </a:pPr>
            <a:r>
              <a:rPr b="0" dirty="0" lang="en-US" smtClean="0" sz="2400">
                <a:latin charset="0" pitchFamily="18" typeface="Times New Roman"/>
                <a:ea charset="0" pitchFamily="18" typeface="Times New Roman"/>
              </a:rPr>
              <a:t>Finding Hamming Distance.</a:t>
            </a:r>
          </a:p>
          <a:p>
            <a:pPr algn="just" indent="-228600" marL="228600">
              <a:buFont charset="2" pitchFamily="2" typeface="Wingdings"/>
              <a:buChar char="ü"/>
            </a:pPr>
            <a:r>
              <a:rPr b="0" dirty="0" lang="en-US" smtClean="0" sz="2400">
                <a:latin charset="0" pitchFamily="18" typeface="Times New Roman"/>
                <a:ea charset="0" pitchFamily="18" typeface="Times New Roman"/>
              </a:rPr>
              <a:t>Block coding method for error detection.</a:t>
            </a:r>
          </a:p>
          <a:p>
            <a:pPr algn="just" indent="-228600" marL="228600">
              <a:buFont charset="2" pitchFamily="2" typeface="Wingdings"/>
              <a:buChar char="ü"/>
            </a:pPr>
            <a:r>
              <a:rPr b="0" dirty="0" lang="en-US" smtClean="0" sz="2400">
                <a:latin charset="0" pitchFamily="18" typeface="Times New Roman"/>
                <a:ea charset="0" pitchFamily="18" typeface="Times New Roman"/>
              </a:rPr>
              <a:t>CRC Method for error detection.</a:t>
            </a:r>
          </a:p>
          <a:p>
            <a:pPr algn="just" indent="-228600" marL="228600">
              <a:buFont charset="2" pitchFamily="2" typeface="Wingdings"/>
              <a:buChar char="ü"/>
            </a:pPr>
            <a:r>
              <a:rPr b="0" dirty="0" lang="en-US" smtClean="0" sz="2400">
                <a:latin charset="0" pitchFamily="18" typeface="Times New Roman"/>
                <a:ea charset="0" pitchFamily="18" typeface="Times New Roman"/>
              </a:rPr>
              <a:t>Checksum method for error detection.</a:t>
            </a:r>
          </a:p>
          <a:p>
            <a:pPr algn="just" indent="-228600" marL="228600"/>
            <a:endParaRPr b="0" dirty="0" lang="en-US" smtClean="0" sz="2400">
              <a:latin charset="0" pitchFamily="18" typeface="Times New Roman"/>
              <a:ea charset="0" pitchFamily="18" typeface="Times New Roman"/>
            </a:endParaRPr>
          </a:p>
          <a:p>
            <a:pPr algn="just" indent="-228600" marL="228600">
              <a:buFontTx/>
              <a:buChar char="•"/>
            </a:pPr>
            <a:endParaRPr b="0" dirty="0" lang="en-US" smtClean="0" sz="2800">
              <a:latin charset="0" pitchFamily="18" typeface="Times New Roman"/>
              <a:ea charset="0" pitchFamily="18" typeface="Times New Roman"/>
            </a:endParaRPr>
          </a:p>
          <a:p>
            <a:pPr algn="just" indent="-228600" marL="228600">
              <a:buFontTx/>
              <a:buChar char="•"/>
            </a:pPr>
            <a:endParaRPr b="0" dirty="0" lang="en-US" smtClean="0" sz="2800">
              <a:latin charset="0" pitchFamily="18" typeface="Times New Roman"/>
              <a:ea charset="0" pitchFamily="18"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 Box 157"/>
          <p:cNvSpPr txBox="1">
            <a:spLocks/>
          </p:cNvSpPr>
          <p:nvPr/>
        </p:nvSpPr>
        <p:spPr>
          <a:xfrm>
            <a:off x="10972800" y="6400800"/>
            <a:ext cx="184150" cy="584200"/>
          </a:xfrm>
          <a:prstGeom prst="rect">
            <a:avLst/>
          </a:prstGeom>
          <a:noFill/>
          <a:ln>
            <a:noFill/>
          </a:ln>
        </p:spPr>
        <p:txBody>
          <a:bodyPr numCol="1" wrap="none">
            <a:spAutoFit/>
          </a:bodyPr>
          <a:lstStyle/>
          <a:p>
            <a:endParaRPr/>
          </a:p>
        </p:txBody>
      </p:sp>
      <p:sp>
        <p:nvSpPr>
          <p:cNvPr id="158" name="Text Box 158"/>
          <p:cNvSpPr>
            <a:spLocks/>
          </p:cNvSpPr>
          <p:nvPr/>
        </p:nvSpPr>
        <p:spPr>
          <a:xfrm>
            <a:off x="223837" y="-242887"/>
            <a:ext cx="398462" cy="396875"/>
          </a:xfrm>
          <a:prstGeom prst="rect">
            <a:avLst/>
          </a:prstGeom>
          <a:noFill/>
          <a:ln>
            <a:noFill/>
          </a:ln>
        </p:spPr>
        <p:txBody>
          <a:bodyPr numCol="1"/>
          <a:lstStyle/>
          <a:p>
            <a:endParaRPr/>
          </a:p>
        </p:txBody>
      </p:sp>
      <p:sp>
        <p:nvSpPr>
          <p:cNvPr id="159" name="Text Box 159"/>
          <p:cNvSpPr>
            <a:spLocks/>
          </p:cNvSpPr>
          <p:nvPr/>
        </p:nvSpPr>
        <p:spPr>
          <a:xfrm>
            <a:off x="223837" y="-242887"/>
            <a:ext cx="398462" cy="396875"/>
          </a:xfrm>
          <a:prstGeom prst="rect">
            <a:avLst/>
          </a:prstGeom>
          <a:noFill/>
          <a:ln>
            <a:noFill/>
          </a:ln>
        </p:spPr>
        <p:txBody>
          <a:bodyPr numCol="1"/>
          <a:lstStyle/>
          <a:p>
            <a:endParaRPr/>
          </a:p>
        </p:txBody>
      </p:sp>
      <p:sp>
        <p:nvSpPr>
          <p:cNvPr id="160" name="Text Box 160"/>
          <p:cNvSpPr>
            <a:spLocks/>
          </p:cNvSpPr>
          <p:nvPr/>
        </p:nvSpPr>
        <p:spPr>
          <a:xfrm>
            <a:off x="223837" y="-242887"/>
            <a:ext cx="398462" cy="396875"/>
          </a:xfrm>
          <a:prstGeom prst="rect">
            <a:avLst/>
          </a:prstGeom>
          <a:noFill/>
          <a:ln>
            <a:noFill/>
          </a:ln>
        </p:spPr>
        <p:txBody>
          <a:bodyPr numCol="1"/>
          <a:lstStyle/>
          <a:p>
            <a:endParaRPr/>
          </a:p>
        </p:txBody>
      </p:sp>
      <p:sp>
        <p:nvSpPr>
          <p:cNvPr id="161" name="Text Box 161"/>
          <p:cNvSpPr>
            <a:spLocks/>
          </p:cNvSpPr>
          <p:nvPr/>
        </p:nvSpPr>
        <p:spPr>
          <a:xfrm>
            <a:off x="223837" y="-242887"/>
            <a:ext cx="398462" cy="396875"/>
          </a:xfrm>
          <a:prstGeom prst="rect">
            <a:avLst/>
          </a:prstGeom>
          <a:noFill/>
          <a:ln>
            <a:noFill/>
          </a:ln>
        </p:spPr>
        <p:txBody>
          <a:bodyPr numCol="1"/>
          <a:lstStyle/>
          <a:p>
            <a:endParaRPr/>
          </a:p>
        </p:txBody>
      </p:sp>
      <p:pic>
        <p:nvPicPr>
          <p:cNvPr id="162" name="Picture 162"/>
          <p:cNvPicPr>
            <a:picLocks noChangeAspect="1"/>
          </p:cNvPicPr>
          <p:nvPr/>
        </p:nvPicPr>
        <p:blipFill>
          <a:blip r:embed="rId3"/>
          <a:stretch/>
        </p:blipFill>
        <p:spPr>
          <a:xfrm>
            <a:off x="2540000" y="889000"/>
            <a:ext cx="7132637" cy="504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1"/>
          <p:cNvSpPr>
            <a:spLocks/>
          </p:cNvSpPr>
          <p:nvPr>
            <p:ph type="obj"/>
          </p:nvPr>
        </p:nvSpPr>
        <p:spPr>
          <a:xfrm>
            <a:off x="914400" y="1219200"/>
            <a:ext cx="10287000" cy="2895600"/>
          </a:xfrm>
          <a:prstGeom prst="rect">
            <a:avLst/>
          </a:prstGeom>
        </p:spPr>
        <p:txBody>
          <a:bodyPr anchor="t" bIns="45720" lIns="91440" numCol="1" rIns="91440" tIns="45720" wrap="square"/>
          <a:lstStyle/>
          <a:p>
            <a:pPr algn="just" indent="-228600" marL="228600"/>
            <a:r>
              <a:rPr dirty="0" lang="en-US" smtClean="0" sz="2400">
                <a:latin charset="0" pitchFamily="18" typeface="Times New Roman"/>
              </a:rPr>
              <a:t>Whenever bits flow from one point to another, they are subject to unpredictable changes because of </a:t>
            </a:r>
            <a:r>
              <a:rPr b="1" dirty="0" lang="en-US" smtClean="0" sz="2400">
                <a:latin charset="0" pitchFamily="18" typeface="Times New Roman"/>
              </a:rPr>
              <a:t>interference</a:t>
            </a:r>
            <a:r>
              <a:rPr dirty="0" lang="en-US" smtClean="0" sz="2400">
                <a:latin charset="0" pitchFamily="18" typeface="Times New Roman"/>
              </a:rPr>
              <a:t>. This interference can change the shape of the signal. </a:t>
            </a:r>
          </a:p>
          <a:p>
            <a:pPr algn="just" indent="-228600" marL="228600"/>
            <a:r>
              <a:rPr dirty="0" lang="en-US" smtClean="0" sz="2400">
                <a:latin charset="0" pitchFamily="18" typeface="Times New Roman"/>
              </a:rPr>
              <a:t>The term </a:t>
            </a:r>
            <a:r>
              <a:rPr b="1" dirty="0" lang="en-US" smtClean="0" sz="2400">
                <a:latin charset="0" pitchFamily="18" typeface="Times New Roman"/>
              </a:rPr>
              <a:t>single-bit error </a:t>
            </a:r>
            <a:r>
              <a:rPr dirty="0" lang="en-US" smtClean="0" sz="2400">
                <a:latin charset="0" pitchFamily="18" typeface="Times New Roman"/>
              </a:rPr>
              <a:t>means that only 1 bit of a given data unit (such as a byte, character, or packet) is changed from 1 to 0 or from 0 to 1. </a:t>
            </a:r>
          </a:p>
          <a:p>
            <a:pPr algn="just" indent="-228600" marL="228600"/>
            <a:r>
              <a:rPr dirty="0" lang="en-US" smtClean="0" sz="2400">
                <a:latin charset="0" pitchFamily="18" typeface="Times New Roman"/>
              </a:rPr>
              <a:t>The term </a:t>
            </a:r>
            <a:r>
              <a:rPr b="1" dirty="0" lang="en-US" smtClean="0" sz="2400">
                <a:latin charset="0" pitchFamily="18" typeface="Times New Roman"/>
              </a:rPr>
              <a:t>burst error </a:t>
            </a:r>
            <a:r>
              <a:rPr dirty="0" lang="en-US" smtClean="0" sz="2400">
                <a:latin charset="0" pitchFamily="18" typeface="Times New Roman"/>
              </a:rPr>
              <a:t>means that 2 or more bits in the data unit have changed from 1 to 0 or from 0 to 1. Figure below shows the effect of a single-bit and a burst error on a data unit.</a:t>
            </a:r>
          </a:p>
        </p:txBody>
      </p:sp>
      <p:sp>
        <p:nvSpPr>
          <p:cNvPr id="22" name="Text Box 22"/>
          <p:cNvSpPr>
            <a:spLocks/>
          </p:cNvSpPr>
          <p:nvPr/>
        </p:nvSpPr>
        <p:spPr>
          <a:xfrm>
            <a:off x="914400" y="1066800"/>
            <a:ext cx="10439400" cy="12700"/>
          </a:xfrm>
          <a:prstGeom prst="line">
            <a:avLst/>
          </a:prstGeom>
          <a:noFill/>
          <a:ln w="19050">
            <a:solidFill>
              <a:schemeClr val="hlink"/>
            </a:solidFill>
            <a:round/>
            <a:headEnd/>
            <a:tailEnd/>
          </a:ln>
        </p:spPr>
      </p:sp>
      <p:sp>
        <p:nvSpPr>
          <p:cNvPr id="23" name="Text Box 23"/>
          <p:cNvSpPr txBox="1">
            <a:spLocks/>
          </p:cNvSpPr>
          <p:nvPr/>
        </p:nvSpPr>
        <p:spPr>
          <a:xfrm>
            <a:off x="1066800" y="361950"/>
            <a:ext cx="10210800" cy="584200"/>
          </a:xfrm>
          <a:prstGeom prst="rect">
            <a:avLst/>
          </a:prstGeom>
          <a:noFill/>
          <a:ln>
            <a:noFill/>
          </a:ln>
        </p:spPr>
        <p:txBody>
          <a:bodyPr numCol="1">
            <a:spAutoFit/>
          </a:bodyPr>
          <a:lstStyle/>
          <a:p>
            <a:pPr algn="ctr" indent="0" marL="0">
              <a:lnSpc>
                <a:spcPct val="100000"/>
              </a:lnSpc>
              <a:spcBef>
                <a:spcPct val="0"/>
              </a:spcBef>
              <a:buNone/>
            </a:pPr>
            <a:r>
              <a:rPr b="1" dirty="0" lang="en-US" smtClean="0" sz="3200">
                <a:latin charset="0" typeface="Times"/>
              </a:rPr>
              <a:t>Types of Errors</a:t>
            </a:r>
          </a:p>
        </p:txBody>
      </p:sp>
      <p:pic>
        <p:nvPicPr>
          <p:cNvPr id="24" name="Picture 24"/>
          <p:cNvPicPr>
            <a:picLocks noChangeAspect="1"/>
          </p:cNvPicPr>
          <p:nvPr/>
        </p:nvPicPr>
        <p:blipFill>
          <a:blip r:embed="rId3"/>
          <a:stretch/>
        </p:blipFill>
        <p:spPr>
          <a:xfrm>
            <a:off x="1339850" y="4473575"/>
            <a:ext cx="3308350" cy="1458912"/>
          </a:xfrm>
          <a:prstGeom prst="rect">
            <a:avLst/>
          </a:prstGeom>
          <a:noFill/>
          <a:ln>
            <a:noFill/>
          </a:ln>
        </p:spPr>
      </p:pic>
      <p:pic>
        <p:nvPicPr>
          <p:cNvPr id="26" name="Picture 26"/>
          <p:cNvPicPr>
            <a:picLocks noChangeAspect="1"/>
          </p:cNvPicPr>
          <p:nvPr/>
        </p:nvPicPr>
        <p:blipFill>
          <a:blip r:embed="rId4"/>
          <a:stretch/>
        </p:blipFill>
        <p:spPr>
          <a:xfrm>
            <a:off x="6019800" y="4179887"/>
            <a:ext cx="5083175" cy="1992312"/>
          </a:xfrm>
          <a:prstGeom prst="rect">
            <a:avLst/>
          </a:prstGeom>
          <a:noFill/>
          <a:ln>
            <a:noFill/>
          </a:ln>
        </p:spPr>
      </p:pic>
    </p:spTree>
  </p:cSld>
  <p:clrMapOvr>
    <a:masterClrMapping/>
  </p:clrMapOvr>
  <p:transition spd="slow">
    <p:cut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28"/>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Redundancy Bits</a:t>
            </a:r>
          </a:p>
        </p:txBody>
      </p:sp>
      <p:sp>
        <p:nvSpPr>
          <p:cNvPr id="29" name="Text Box 29"/>
          <p:cNvSpPr txBox="1">
            <a:spLocks/>
          </p:cNvSpPr>
          <p:nvPr/>
        </p:nvSpPr>
        <p:spPr>
          <a:xfrm>
            <a:off x="9753600" y="6400800"/>
            <a:ext cx="184150" cy="366712"/>
          </a:xfrm>
          <a:prstGeom prst="rect">
            <a:avLst/>
          </a:prstGeom>
          <a:noFill/>
          <a:ln>
            <a:noFill/>
          </a:ln>
        </p:spPr>
        <p:txBody>
          <a:bodyPr numCol="1" wrap="none">
            <a:spAutoFit/>
          </a:bodyPr>
          <a:lstStyle/>
          <a:p>
            <a:endParaRPr/>
          </a:p>
        </p:txBody>
      </p:sp>
      <p:sp>
        <p:nvSpPr>
          <p:cNvPr id="30" name="Text Box 30"/>
          <p:cNvSpPr>
            <a:spLocks/>
          </p:cNvSpPr>
          <p:nvPr/>
        </p:nvSpPr>
        <p:spPr>
          <a:xfrm>
            <a:off x="1219200" y="1376362"/>
            <a:ext cx="10058400" cy="3046412"/>
          </a:xfrm>
          <a:prstGeom prst="rect">
            <a:avLst/>
          </a:prstGeom>
          <a:noFill/>
          <a:ln>
            <a:noFill/>
          </a:ln>
        </p:spPr>
        <p:txBody>
          <a:bodyPr numCol="1">
            <a:spAutoFit/>
          </a:bodyPr>
          <a:lstStyle/>
          <a:p>
            <a:pPr algn="just" indent="-236537" marL="236537">
              <a:lnSpc>
                <a:spcPct val="100000"/>
              </a:lnSpc>
              <a:spcBef>
                <a:spcPct val="0"/>
              </a:spcBef>
            </a:pPr>
            <a:r>
              <a:rPr dirty="0" lang="en-US" smtClean="0" sz="2400">
                <a:latin charset="0" pitchFamily="18" typeface="Times New Roman"/>
                <a:ea charset="0" pitchFamily="18" typeface="Times New Roman"/>
              </a:rPr>
              <a:t>The central concept in detecting or correcting errors is redundancy. </a:t>
            </a:r>
          </a:p>
          <a:p>
            <a:pPr algn="just" indent="-236537" marL="236537">
              <a:lnSpc>
                <a:spcPct val="100000"/>
              </a:lnSpc>
              <a:spcBef>
                <a:spcPct val="0"/>
              </a:spcBef>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To be able to detect or correct errors, we need to </a:t>
            </a:r>
            <a:r>
              <a:rPr b="1" dirty="0" lang="en-US" smtClean="0" sz="2400">
                <a:latin charset="0" pitchFamily="18" typeface="Times New Roman"/>
                <a:ea charset="0" pitchFamily="18" typeface="Times New Roman"/>
              </a:rPr>
              <a:t>send some extra bits </a:t>
            </a:r>
            <a:r>
              <a:rPr dirty="0" lang="en-US" smtClean="0" sz="2400">
                <a:latin charset="0" pitchFamily="18" typeface="Times New Roman"/>
                <a:ea charset="0" pitchFamily="18" typeface="Times New Roman"/>
              </a:rPr>
              <a:t>with our data.</a:t>
            </a:r>
          </a:p>
          <a:p>
            <a:pPr algn="just" indent="-236537" marL="236537">
              <a:lnSpc>
                <a:spcPct val="100000"/>
              </a:lnSpc>
              <a:spcBef>
                <a:spcPct val="0"/>
              </a:spcBef>
              <a:buNone/>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These redundant bits are added by the sender and removed by the receiver. </a:t>
            </a:r>
          </a:p>
          <a:p>
            <a:pPr algn="just" indent="-236537" marL="236537">
              <a:lnSpc>
                <a:spcPct val="100000"/>
              </a:lnSpc>
              <a:spcBef>
                <a:spcPct val="0"/>
              </a:spcBef>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Their presence allows the receiver to detect or correct corrupted bits.</a:t>
            </a:r>
          </a:p>
        </p:txBody>
      </p:sp>
      <p:sp>
        <p:nvSpPr>
          <p:cNvPr id="31" name="Text Box 31"/>
          <p:cNvSpPr>
            <a:spLocks/>
          </p:cNvSpPr>
          <p:nvPr/>
        </p:nvSpPr>
        <p:spPr>
          <a:xfrm>
            <a:off x="914400" y="914400"/>
            <a:ext cx="10439400" cy="12700"/>
          </a:xfrm>
          <a:prstGeom prst="line">
            <a:avLst/>
          </a:prstGeom>
          <a:noFill/>
          <a:ln w="19050">
            <a:solidFill>
              <a:schemeClr val="hlink"/>
            </a:solidFill>
            <a:round/>
            <a:headEnd/>
            <a:tailEn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2"/>
          <p:cNvSpPr>
            <a:spLocks/>
          </p:cNvSpPr>
          <p:nvPr/>
        </p:nvSpPr>
        <p:spPr>
          <a:xfrm>
            <a:off x="990600" y="1447800"/>
            <a:ext cx="10515600" cy="3786187"/>
          </a:xfrm>
          <a:prstGeom prst="rect">
            <a:avLst/>
          </a:prstGeom>
          <a:noFill/>
          <a:ln>
            <a:noFill/>
          </a:ln>
        </p:spPr>
        <p:txBody>
          <a:bodyPr numCol="1">
            <a:spAutoFit/>
          </a:bodyPr>
          <a:lstStyle/>
          <a:p>
            <a:pPr algn="just" indent="-236537" marL="236537">
              <a:lnSpc>
                <a:spcPct val="100000"/>
              </a:lnSpc>
              <a:spcBef>
                <a:spcPct val="0"/>
              </a:spcBef>
            </a:pPr>
            <a:r>
              <a:rPr dirty="0" lang="en-US" smtClean="0" sz="2400">
                <a:latin charset="0" pitchFamily="18" typeface="Times New Roman"/>
                <a:ea charset="0" pitchFamily="18" typeface="Times New Roman"/>
              </a:rPr>
              <a:t>The correction of errors is more difficult than the detection. </a:t>
            </a:r>
          </a:p>
          <a:p>
            <a:pPr algn="just" indent="-236537" marL="236537">
              <a:lnSpc>
                <a:spcPct val="100000"/>
              </a:lnSpc>
              <a:spcBef>
                <a:spcPct val="0"/>
              </a:spcBef>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In error detection, we are </a:t>
            </a:r>
            <a:r>
              <a:rPr b="1" dirty="0" lang="en-US" smtClean="0" sz="2400">
                <a:latin charset="0" pitchFamily="18" typeface="Times New Roman"/>
                <a:ea charset="0" pitchFamily="18" typeface="Times New Roman"/>
              </a:rPr>
              <a:t>only looking </a:t>
            </a:r>
            <a:r>
              <a:rPr dirty="0" lang="en-US" smtClean="0" sz="2400">
                <a:latin charset="0" pitchFamily="18" typeface="Times New Roman"/>
                <a:ea charset="0" pitchFamily="18" typeface="Times New Roman"/>
              </a:rPr>
              <a:t>to see if any error has occurred. </a:t>
            </a:r>
          </a:p>
          <a:p>
            <a:pPr algn="just" indent="-236537" marL="236537">
              <a:lnSpc>
                <a:spcPct val="100000"/>
              </a:lnSpc>
              <a:spcBef>
                <a:spcPct val="0"/>
              </a:spcBef>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The answer is a simple yes or no. We are not even interested in the number of corrupted bits. </a:t>
            </a:r>
          </a:p>
          <a:p>
            <a:pPr algn="just" indent="-236537" marL="236537">
              <a:lnSpc>
                <a:spcPct val="100000"/>
              </a:lnSpc>
              <a:spcBef>
                <a:spcPct val="0"/>
              </a:spcBef>
            </a:pPr>
            <a:endParaRPr dirty="0" lang="en-US" smtClean="0" sz="2400">
              <a:latin charset="0" pitchFamily="18" typeface="Times New Roman"/>
              <a:ea charset="0" pitchFamily="18" typeface="Times New Roman"/>
            </a:endParaRPr>
          </a:p>
          <a:p>
            <a:pPr algn="just" indent="-236537" marL="236537">
              <a:lnSpc>
                <a:spcPct val="100000"/>
              </a:lnSpc>
              <a:spcBef>
                <a:spcPct val="0"/>
              </a:spcBef>
            </a:pPr>
            <a:r>
              <a:rPr dirty="0" lang="en-US" smtClean="0" sz="2400">
                <a:latin charset="0" pitchFamily="18" typeface="Times New Roman"/>
                <a:ea charset="0" pitchFamily="18" typeface="Times New Roman"/>
              </a:rPr>
              <a:t>A single-bit error is the same for us as a burst error. In error correction, we need to know the exact number of bits that are corrupted and, more importantly, their location in the message.</a:t>
            </a:r>
          </a:p>
        </p:txBody>
      </p:sp>
      <p:sp>
        <p:nvSpPr>
          <p:cNvPr id="33" name="Text Box 33"/>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Detection versus Correction</a:t>
            </a:r>
          </a:p>
        </p:txBody>
      </p:sp>
      <p:sp>
        <p:nvSpPr>
          <p:cNvPr id="34" name="Text Box 34"/>
          <p:cNvSpPr>
            <a:spLocks/>
          </p:cNvSpPr>
          <p:nvPr/>
        </p:nvSpPr>
        <p:spPr>
          <a:xfrm>
            <a:off x="914400" y="914400"/>
            <a:ext cx="10439400" cy="12700"/>
          </a:xfrm>
          <a:prstGeom prst="line">
            <a:avLst/>
          </a:prstGeom>
          <a:noFill/>
          <a:ln w="19050">
            <a:solidFill>
              <a:schemeClr val="hlink"/>
            </a:solidFill>
            <a:round/>
            <a:headEnd/>
            <a:tailEn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35"/>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Block Coding Technique</a:t>
            </a:r>
          </a:p>
        </p:txBody>
      </p:sp>
      <p:sp>
        <p:nvSpPr>
          <p:cNvPr id="36" name="Text Box 36"/>
          <p:cNvSpPr>
            <a:spLocks/>
          </p:cNvSpPr>
          <p:nvPr/>
        </p:nvSpPr>
        <p:spPr>
          <a:xfrm>
            <a:off x="228600" y="914400"/>
            <a:ext cx="11506200" cy="0"/>
          </a:xfrm>
          <a:prstGeom prst="line">
            <a:avLst/>
          </a:prstGeom>
          <a:noFill/>
          <a:ln w="19050">
            <a:solidFill>
              <a:schemeClr val="hlink"/>
            </a:solidFill>
            <a:round/>
            <a:headEnd/>
            <a:tailEnd/>
          </a:ln>
        </p:spPr>
      </p:sp>
      <p:sp>
        <p:nvSpPr>
          <p:cNvPr id="37" name="Text Box 37"/>
          <p:cNvSpPr>
            <a:spLocks/>
          </p:cNvSpPr>
          <p:nvPr/>
        </p:nvSpPr>
        <p:spPr>
          <a:xfrm>
            <a:off x="914400" y="1003300"/>
            <a:ext cx="10439400" cy="3354387"/>
          </a:xfrm>
          <a:prstGeom prst="rect">
            <a:avLst/>
          </a:prstGeom>
          <a:noFill/>
          <a:ln>
            <a:noFill/>
          </a:ln>
        </p:spPr>
        <p:txBody>
          <a:bodyPr numCol="1">
            <a:spAutoFit/>
          </a:bodyPr>
          <a:lstStyle/>
          <a:p>
            <a:pPr algn="just" indent="-231775" marL="231775">
              <a:buFontTx/>
              <a:buChar char="•"/>
            </a:pPr>
            <a:r>
              <a:rPr b="0" dirty="0" lang="en-US" smtClean="0" sz="2400">
                <a:latin charset="0" pitchFamily="18" typeface="Times New Roman"/>
                <a:ea charset="0" pitchFamily="18" typeface="Times New Roman"/>
              </a:rPr>
              <a:t>In block coding, we </a:t>
            </a:r>
            <a:r>
              <a:rPr dirty="0" lang="en-US" smtClean="0" sz="2400">
                <a:latin charset="0" pitchFamily="18" typeface="Times New Roman"/>
                <a:ea charset="0" pitchFamily="18" typeface="Times New Roman"/>
              </a:rPr>
              <a:t>divide our message into blocks</a:t>
            </a:r>
            <a:r>
              <a:rPr b="0" dirty="0" lang="en-US" smtClean="0" sz="2400">
                <a:latin charset="0" pitchFamily="18" typeface="Times New Roman"/>
                <a:ea charset="0" pitchFamily="18" typeface="Times New Roman"/>
              </a:rPr>
              <a:t>, each of k bits, called data-words. </a:t>
            </a:r>
          </a:p>
          <a:p>
            <a:pPr algn="just" indent="-231775" marL="231775">
              <a:buFontTx/>
              <a:buChar char="•"/>
            </a:pPr>
            <a:r>
              <a:rPr b="0" dirty="0" lang="en-US" smtClean="0" sz="2400">
                <a:latin charset="0" pitchFamily="18" typeface="Times New Roman"/>
                <a:ea charset="0" pitchFamily="18" typeface="Times New Roman"/>
              </a:rPr>
              <a:t>We add r redundant bits to each block to make the length n = k + r. </a:t>
            </a:r>
          </a:p>
          <a:p>
            <a:pPr algn="just" indent="-231775" marL="231775">
              <a:buFontTx/>
              <a:buChar char="•"/>
            </a:pPr>
            <a:r>
              <a:rPr b="0" dirty="0" lang="en-US" smtClean="0" sz="2400">
                <a:latin charset="0" pitchFamily="18" typeface="Times New Roman"/>
                <a:ea charset="0" pitchFamily="18" typeface="Times New Roman"/>
              </a:rPr>
              <a:t>The resulting n-bit blocks are called code-words. </a:t>
            </a:r>
          </a:p>
          <a:p>
            <a:pPr algn="just" indent="-231775" marL="231775"/>
            <a:r>
              <a:rPr dirty="0" i="1" lang="en-US" smtClean="0" sz="2400">
                <a:latin charset="0" pitchFamily="18" typeface="Times New Roman"/>
                <a:ea charset="0" pitchFamily="18" typeface="Times New Roman"/>
              </a:rPr>
              <a:t>Error detection using Block Coding</a:t>
            </a:r>
          </a:p>
          <a:p>
            <a:pPr algn="just" indent="-231775" marL="231775"/>
            <a:r>
              <a:rPr b="0" dirty="0" lang="en-US" smtClean="0" sz="2400">
                <a:latin charset="0" pitchFamily="18" typeface="Times New Roman"/>
                <a:ea charset="0" pitchFamily="18" typeface="Times New Roman"/>
              </a:rPr>
              <a:t>Applying some conditions, the receiver can detect a change in the codeword.</a:t>
            </a:r>
          </a:p>
          <a:p>
            <a:pPr algn="just" indent="-231775" marL="231775">
              <a:buFontTx/>
              <a:buAutoNum type="arabicPeriod"/>
            </a:pPr>
            <a:r>
              <a:rPr b="0" dirty="0" lang="en-US" smtClean="0" sz="2400">
                <a:latin charset="0" pitchFamily="18" typeface="Times New Roman"/>
                <a:ea charset="0" pitchFamily="18" typeface="Times New Roman"/>
              </a:rPr>
              <a:t>The receiver has (or can find) a list of valid codewords.</a:t>
            </a:r>
          </a:p>
          <a:p>
            <a:pPr algn="just" indent="-231775" marL="231775">
              <a:buFontTx/>
              <a:buAutoNum type="arabicPeriod"/>
            </a:pPr>
            <a:r>
              <a:rPr b="0" dirty="0" lang="en-US" smtClean="0" sz="2400">
                <a:latin charset="0" pitchFamily="18" typeface="Times New Roman"/>
                <a:ea charset="0" pitchFamily="18" typeface="Times New Roman"/>
              </a:rPr>
              <a:t>The original codeword has changed to an invalid one.</a:t>
            </a:r>
          </a:p>
          <a:p>
            <a:pPr algn="just" indent="-231775" marL="231775">
              <a:buFontTx/>
              <a:buAutoNum type="arabicPeriod"/>
            </a:pPr>
            <a:endParaRPr b="0" dirty="0" lang="en-US" smtClean="0" sz="2400">
              <a:latin charset="0" pitchFamily="18" typeface="Times New Roman"/>
              <a:ea charset="0" pitchFamily="18" typeface="Times New Roman"/>
            </a:endParaRPr>
          </a:p>
        </p:txBody>
      </p:sp>
      <p:pic>
        <p:nvPicPr>
          <p:cNvPr id="38" name="Picture 38"/>
          <p:cNvPicPr>
            <a:picLocks noChangeAspect="1"/>
          </p:cNvPicPr>
          <p:nvPr/>
        </p:nvPicPr>
        <p:blipFill>
          <a:blip r:embed="rId3"/>
          <a:stretch/>
        </p:blipFill>
        <p:spPr>
          <a:xfrm>
            <a:off x="1905000" y="4114800"/>
            <a:ext cx="2673350" cy="2428875"/>
          </a:xfrm>
          <a:prstGeom prst="rect">
            <a:avLst/>
          </a:prstGeom>
          <a:noFill/>
          <a:ln>
            <a:noFill/>
          </a:ln>
        </p:spPr>
      </p:pic>
      <p:pic>
        <p:nvPicPr>
          <p:cNvPr id="40" name="Picture 40"/>
          <p:cNvPicPr>
            <a:picLocks noChangeAspect="1"/>
          </p:cNvPicPr>
          <p:nvPr/>
        </p:nvPicPr>
        <p:blipFill>
          <a:blip r:embed="rId4"/>
          <a:stretch/>
        </p:blipFill>
        <p:spPr>
          <a:xfrm>
            <a:off x="7537450" y="4114800"/>
            <a:ext cx="2673350" cy="2428875"/>
          </a:xfrm>
          <a:prstGeom prst="rect">
            <a:avLst/>
          </a:prstGeom>
          <a:noFill/>
          <a:ln>
            <a:noFill/>
          </a:ln>
        </p:spPr>
      </p:pic>
      <p:pic>
        <p:nvPicPr>
          <p:cNvPr id="42" name="Picture 42"/>
          <p:cNvPicPr>
            <a:picLocks noChangeAspect="1"/>
          </p:cNvPicPr>
          <p:nvPr/>
        </p:nvPicPr>
        <p:blipFill>
          <a:blip r:embed="rId5"/>
          <a:stretch/>
        </p:blipFill>
        <p:spPr>
          <a:xfrm>
            <a:off x="5410200" y="5413375"/>
            <a:ext cx="1096962" cy="403225"/>
          </a:xfrm>
          <a:prstGeom prst="rect">
            <a:avLst/>
          </a:prstGeom>
          <a:noFill/>
          <a:ln>
            <a:noFill/>
          </a:ln>
        </p:spPr>
      </p:pic>
      <p:pic>
        <p:nvPicPr>
          <p:cNvPr id="44" name="Picture 44"/>
          <p:cNvPicPr>
            <a:picLocks noChangeAspect="1"/>
          </p:cNvPicPr>
          <p:nvPr/>
        </p:nvPicPr>
        <p:blipFill>
          <a:blip r:embed="rId6"/>
          <a:stretch/>
        </p:blipFill>
        <p:spPr>
          <a:xfrm>
            <a:off x="3992562" y="6157912"/>
            <a:ext cx="4084637" cy="1190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 Box 46"/>
          <p:cNvSpPr txBox="1">
            <a:spLocks/>
          </p:cNvSpPr>
          <p:nvPr/>
        </p:nvSpPr>
        <p:spPr>
          <a:xfrm>
            <a:off x="457200" y="228600"/>
            <a:ext cx="11201400" cy="584200"/>
          </a:xfrm>
          <a:prstGeom prst="rect">
            <a:avLst/>
          </a:prstGeom>
          <a:noFill/>
          <a:ln>
            <a:noFill/>
          </a:ln>
        </p:spPr>
        <p:txBody>
          <a:bodyPr numCol="1">
            <a:spAutoFit/>
          </a:bodyPr>
          <a:lstStyle/>
          <a:p>
            <a:pPr indent="0" lvl="2" marL="0">
              <a:lnSpc>
                <a:spcPct val="100000"/>
              </a:lnSpc>
              <a:spcBef>
                <a:spcPct val="0"/>
              </a:spcBef>
              <a:buNone/>
            </a:pPr>
            <a:r>
              <a:rPr b="1" dirty="0" lang="en-US" smtClean="0" sz="3200">
                <a:latin charset="0" pitchFamily="18" typeface="Times New Roman"/>
                <a:ea charset="0" pitchFamily="18" typeface="Times New Roman"/>
              </a:rPr>
              <a:t>Example 1</a:t>
            </a:r>
          </a:p>
        </p:txBody>
      </p:sp>
      <p:sp>
        <p:nvSpPr>
          <p:cNvPr id="47" name="Text Box 47"/>
          <p:cNvSpPr>
            <a:spLocks/>
          </p:cNvSpPr>
          <p:nvPr/>
        </p:nvSpPr>
        <p:spPr>
          <a:xfrm>
            <a:off x="228600" y="914400"/>
            <a:ext cx="11506200" cy="0"/>
          </a:xfrm>
          <a:prstGeom prst="line">
            <a:avLst/>
          </a:prstGeom>
          <a:noFill/>
          <a:ln w="19050">
            <a:solidFill>
              <a:schemeClr val="hlink"/>
            </a:solidFill>
            <a:round/>
            <a:headEnd/>
            <a:tailEnd/>
          </a:ln>
        </p:spPr>
      </p:sp>
      <p:sp>
        <p:nvSpPr>
          <p:cNvPr id="48" name="Text Box 48"/>
          <p:cNvSpPr txBox="1">
            <a:spLocks/>
          </p:cNvSpPr>
          <p:nvPr/>
        </p:nvSpPr>
        <p:spPr>
          <a:xfrm>
            <a:off x="914400" y="1143000"/>
            <a:ext cx="10363200" cy="830262"/>
          </a:xfrm>
          <a:prstGeom prst="rect">
            <a:avLst/>
          </a:prstGeom>
          <a:noFill/>
          <a:ln>
            <a:noFill/>
          </a:ln>
        </p:spPr>
        <p:txBody>
          <a:bodyPr numCol="1">
            <a:spAutoFit/>
          </a:bodyPr>
          <a:lstStyle/>
          <a:p>
            <a:pPr algn="just" indent="0" marL="0">
              <a:lnSpc>
                <a:spcPct val="100000"/>
              </a:lnSpc>
              <a:spcBef>
                <a:spcPct val="0"/>
              </a:spcBef>
              <a:buNone/>
            </a:pPr>
            <a:r>
              <a:rPr dirty="0" lang="en-US" smtClean="0" sz="2400">
                <a:latin charset="0" pitchFamily="18" typeface="Times New Roman"/>
                <a:ea charset="0" pitchFamily="18" typeface="Times New Roman"/>
              </a:rPr>
              <a:t>Let us assume that k = 2 and n = 3. Table 10.1 shows the list of datawords and codewords. Later, we will see how to derive a codeword from a dataword.</a:t>
            </a:r>
          </a:p>
        </p:txBody>
      </p:sp>
      <p:pic>
        <p:nvPicPr>
          <p:cNvPr id="49" name="Picture 49"/>
          <p:cNvPicPr>
            <a:picLocks noChangeAspect="1"/>
          </p:cNvPicPr>
          <p:nvPr/>
        </p:nvPicPr>
        <p:blipFill>
          <a:blip r:embed="rId3"/>
          <a:stretch/>
        </p:blipFill>
        <p:spPr>
          <a:xfrm>
            <a:off x="1062037" y="4038600"/>
            <a:ext cx="10063162" cy="2279650"/>
          </a:xfrm>
          <a:prstGeom prst="rect">
            <a:avLst/>
          </a:prstGeom>
          <a:noFill/>
          <a:ln>
            <a:noFill/>
          </a:ln>
        </p:spPr>
      </p:pic>
      <p:sp>
        <p:nvSpPr>
          <p:cNvPr id="51" name="Text Box 51"/>
          <p:cNvSpPr>
            <a:spLocks/>
          </p:cNvSpPr>
          <p:nvPr/>
        </p:nvSpPr>
        <p:spPr>
          <a:xfrm>
            <a:off x="1123950" y="2209800"/>
            <a:ext cx="8153400" cy="400050"/>
          </a:xfrm>
          <a:prstGeom prst="rect">
            <a:avLst/>
          </a:prstGeom>
          <a:noFill/>
          <a:ln>
            <a:noFill/>
          </a:ln>
        </p:spPr>
        <p:txBody>
          <a:bodyPr numCol="1">
            <a:spAutoFit/>
          </a:bodyPr>
          <a:lstStyle/>
          <a:p>
            <a:pPr indent="0" marL="0"/>
            <a:r>
              <a:rPr dirty="0" lang="en-US" smtClean="0" sz="2000">
                <a:solidFill>
                  <a:srgbClr val="FF0000"/>
                </a:solidFill>
                <a:latin charset="0" pitchFamily="18" typeface="Times New Roman"/>
                <a:ea charset="0" pitchFamily="18" typeface="Times New Roman"/>
              </a:rPr>
              <a:t>Table 1</a:t>
            </a:r>
            <a:r>
              <a:rPr b="0" dirty="0" lang="en-US" smtClean="0" sz="2000">
                <a:solidFill>
                  <a:srgbClr val="FF0000"/>
                </a:solidFill>
                <a:latin charset="0" pitchFamily="18" typeface="Times New Roman"/>
                <a:ea charset="0" pitchFamily="18" typeface="Times New Roman"/>
              </a:rPr>
              <a:t>:  </a:t>
            </a:r>
            <a:r>
              <a:rPr dirty="0" lang="en-US" smtClean="0" sz="2000">
                <a:solidFill>
                  <a:srgbClr val="002060"/>
                </a:solidFill>
                <a:latin charset="0" pitchFamily="18" typeface="Times New Roman"/>
                <a:ea charset="0" pitchFamily="18" typeface="Times New Roman"/>
              </a:rPr>
              <a:t>A code for error detection</a:t>
            </a:r>
          </a:p>
        </p:txBody>
      </p:sp>
      <p:grpSp>
        <p:nvGrpSpPr>
          <p:cNvPr id="53" name="Group 53"/>
          <p:cNvGrpSpPr>
            <a:grpSpLocks noChangeAspect="0" noGrp="0" noMove="0" noRot="0" noSelect="0" noUngrp="0"/>
          </p:cNvGrpSpPr>
          <p:nvPr/>
        </p:nvGrpSpPr>
        <p:grpSpPr>
          <a:xfrm>
            <a:off x="1177925" y="2895600"/>
            <a:ext cx="8270875" cy="914400"/>
            <a:chOff x="244264" y="3048000"/>
            <a:chExt cx="8271510" cy="914400"/>
          </a:xfrm>
        </p:grpSpPr>
        <p:pic>
          <p:nvPicPr>
            <p:cNvPr id="54" name="Picture 54"/>
            <p:cNvPicPr>
              <a:picLocks noChangeAspect="1"/>
            </p:cNvPicPr>
            <p:nvPr/>
          </p:nvPicPr>
          <p:blipFill>
            <a:blip r:embed="rId4"/>
            <a:stretch/>
          </p:blipFill>
          <p:spPr>
            <a:xfrm>
              <a:off x="244264" y="3048000"/>
              <a:ext cx="8271510" cy="914400"/>
            </a:xfrm>
            <a:prstGeom prst="rect">
              <a:avLst/>
            </a:prstGeom>
            <a:noFill/>
            <a:ln>
              <a:noFill/>
            </a:ln>
          </p:spPr>
        </p:pic>
        <p:sp>
          <p:nvSpPr>
            <p:cNvPr id="56" name="Text Box 56"/>
            <p:cNvSpPr>
              <a:spLocks/>
            </p:cNvSpPr>
            <p:nvPr/>
          </p:nvSpPr>
          <p:spPr>
            <a:xfrm>
              <a:off x="304800" y="3048000"/>
              <a:ext cx="8138160" cy="914400"/>
            </a:xfrm>
            <a:prstGeom prst="rect">
              <a:avLst/>
            </a:prstGeom>
            <a:noFill/>
            <a:ln w="101600">
              <a:solidFill>
                <a:srgbClr val="0000CC"/>
              </a:solidFill>
              <a:round/>
              <a:headEnd/>
              <a:tailEnd/>
            </a:ln>
          </p:spPr>
          <p:txBody>
            <a:bodyPr numCol="1"/>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57"/>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Hamming Distance between two codes</a:t>
            </a:r>
          </a:p>
        </p:txBody>
      </p:sp>
      <p:sp>
        <p:nvSpPr>
          <p:cNvPr id="58" name="Text Box 58"/>
          <p:cNvSpPr>
            <a:spLocks/>
          </p:cNvSpPr>
          <p:nvPr/>
        </p:nvSpPr>
        <p:spPr>
          <a:xfrm>
            <a:off x="228600" y="914400"/>
            <a:ext cx="11506200" cy="0"/>
          </a:xfrm>
          <a:prstGeom prst="line">
            <a:avLst/>
          </a:prstGeom>
          <a:noFill/>
          <a:ln w="19050">
            <a:solidFill>
              <a:schemeClr val="hlink"/>
            </a:solidFill>
            <a:round/>
            <a:headEnd/>
            <a:tailEnd/>
          </a:ln>
        </p:spPr>
      </p:sp>
      <p:pic>
        <p:nvPicPr>
          <p:cNvPr id="59" name="Picture 59"/>
          <p:cNvPicPr>
            <a:picLocks noChangeAspect="1"/>
          </p:cNvPicPr>
          <p:nvPr/>
        </p:nvPicPr>
        <p:blipFill>
          <a:blip r:embed="rId3"/>
          <a:stretch/>
        </p:blipFill>
        <p:spPr>
          <a:xfrm>
            <a:off x="762000" y="1219200"/>
            <a:ext cx="10134600" cy="788987"/>
          </a:xfrm>
          <a:prstGeom prst="rect">
            <a:avLst/>
          </a:prstGeom>
          <a:noFill/>
          <a:ln>
            <a:noFill/>
          </a:ln>
        </p:spPr>
      </p:pic>
      <p:sp>
        <p:nvSpPr>
          <p:cNvPr id="61" name="Text Box 61"/>
          <p:cNvSpPr>
            <a:spLocks/>
          </p:cNvSpPr>
          <p:nvPr/>
        </p:nvSpPr>
        <p:spPr>
          <a:xfrm>
            <a:off x="990600" y="2209800"/>
            <a:ext cx="10058400" cy="4524375"/>
          </a:xfrm>
          <a:prstGeom prst="rect">
            <a:avLst/>
          </a:prstGeom>
          <a:noFill/>
          <a:ln>
            <a:noFill/>
          </a:ln>
        </p:spPr>
        <p:txBody>
          <a:bodyPr numCol="1">
            <a:spAutoFit/>
          </a:bodyPr>
          <a:lstStyle/>
          <a:p>
            <a:pPr algn="just" indent="0" marL="0"/>
            <a:r>
              <a:rPr b="0" dirty="0" lang="en-US" smtClean="0" sz="2400">
                <a:latin charset="0" pitchFamily="18" typeface="Times New Roman"/>
                <a:ea charset="0" pitchFamily="18" typeface="Times New Roman"/>
              </a:rPr>
              <a:t>The minimum Hamming distance for our first code scheme is 2. This code guarantees detection of only a single error. For example, if the third codeword (101) is sent and one error occurs, the received codeword does not match any valid codeword. If two errors occur, however, the received codeword may match a valid codeword and the errors are not detected.</a:t>
            </a:r>
          </a:p>
          <a:p>
            <a:pPr algn="just" indent="0" marL="0"/>
            <a:endParaRPr b="0" dirty="0" lang="en-US" smtClean="0" sz="1400">
              <a:latin charset="0" pitchFamily="18" typeface="Times New Roman"/>
              <a:ea charset="0" pitchFamily="18" typeface="Times New Roman"/>
            </a:endParaRPr>
          </a:p>
          <a:p>
            <a:pPr algn="just" indent="0" marL="0"/>
            <a:r>
              <a:rPr dirty="0" i="1" lang="en-US" smtClean="0" sz="2400">
                <a:latin charset="0" pitchFamily="18" typeface="Times New Roman"/>
                <a:ea charset="0" pitchFamily="18" typeface="Times New Roman"/>
              </a:rPr>
              <a:t>Conclusion</a:t>
            </a:r>
          </a:p>
          <a:p>
            <a:pPr algn="just" indent="0" marL="0">
              <a:buFontTx/>
              <a:buChar char="•"/>
            </a:pPr>
            <a:r>
              <a:rPr b="0" dirty="0" lang="en-US" smtClean="0" sz="2400">
                <a:latin charset="0" pitchFamily="18" typeface="Times New Roman"/>
                <a:ea charset="0" pitchFamily="18" typeface="Times New Roman"/>
              </a:rPr>
              <a:t>A code scheme has a Hamming distance </a:t>
            </a:r>
            <a:r>
              <a:rPr dirty="0" lang="en-US" smtClean="0" sz="2400">
                <a:latin charset="0" pitchFamily="18" typeface="Times New Roman"/>
                <a:ea charset="0" pitchFamily="18" typeface="Times New Roman"/>
              </a:rPr>
              <a:t>d</a:t>
            </a:r>
            <a:r>
              <a:rPr b="0" dirty="0" lang="en-US" smtClean="0" sz="1800">
                <a:latin charset="0" pitchFamily="18" typeface="Times New Roman"/>
                <a:ea charset="0" pitchFamily="18" typeface="Times New Roman"/>
              </a:rPr>
              <a:t>min</a:t>
            </a:r>
            <a:r>
              <a:rPr b="0" dirty="0" lang="en-US" smtClean="0" sz="2400">
                <a:latin charset="0" pitchFamily="18" typeface="Times New Roman"/>
                <a:ea charset="0" pitchFamily="18" typeface="Times New Roman"/>
              </a:rPr>
              <a:t> = 4. This code guarantees the detection of up to three errors </a:t>
            </a:r>
            <a:r>
              <a:rPr dirty="0" lang="en-US" smtClean="0" sz="2400">
                <a:latin charset="0" pitchFamily="18" typeface="Times New Roman"/>
                <a:ea charset="0" pitchFamily="18" typeface="Times New Roman"/>
              </a:rPr>
              <a:t>d</a:t>
            </a:r>
            <a:r>
              <a:rPr b="0" dirty="0" lang="en-US" smtClean="0" sz="2400">
                <a:latin charset="0" pitchFamily="18" typeface="Times New Roman"/>
                <a:ea charset="0" pitchFamily="18" typeface="Times New Roman"/>
              </a:rPr>
              <a:t> = s + 1 or </a:t>
            </a:r>
            <a:r>
              <a:rPr dirty="0" lang="en-US" smtClean="0" sz="2400">
                <a:latin charset="0" pitchFamily="18" typeface="Times New Roman"/>
                <a:ea charset="0" pitchFamily="18" typeface="Times New Roman"/>
              </a:rPr>
              <a:t>s</a:t>
            </a:r>
            <a:r>
              <a:rPr b="0" dirty="0" lang="en-US" smtClean="0" sz="2400">
                <a:latin charset="0" pitchFamily="18" typeface="Times New Roman"/>
                <a:ea charset="0" pitchFamily="18" typeface="Times New Roman"/>
              </a:rPr>
              <a:t> = 3).</a:t>
            </a:r>
          </a:p>
          <a:p>
            <a:pPr algn="just" indent="0" marL="0">
              <a:buFontTx/>
              <a:buChar char="•"/>
            </a:pPr>
            <a:r>
              <a:rPr b="0" dirty="0" lang="en-US" smtClean="0" sz="2400">
                <a:latin charset="0" pitchFamily="18" typeface="Times New Roman"/>
                <a:ea charset="0" pitchFamily="18" typeface="Times New Roman"/>
              </a:rPr>
              <a:t>The code in </a:t>
            </a:r>
            <a:r>
              <a:rPr dirty="0" lang="en-US" smtClean="0" sz="2400">
                <a:latin charset="0" pitchFamily="18" typeface="Times New Roman"/>
                <a:ea charset="0" pitchFamily="18" typeface="Times New Roman"/>
              </a:rPr>
              <a:t>Table 1</a:t>
            </a:r>
            <a:r>
              <a:rPr b="0" dirty="0" lang="en-US" smtClean="0" sz="2400">
                <a:latin charset="0" pitchFamily="18" typeface="Times New Roman"/>
                <a:ea charset="0" pitchFamily="18" typeface="Times New Roman"/>
              </a:rPr>
              <a:t> is a linear block code because the result of XORing any codeword with any other codeword is a valid codeword. For example, the XORing of the second and third codewords  creates the fourth 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 Box 62"/>
          <p:cNvSpPr txBox="1">
            <a:spLocks/>
          </p:cNvSpPr>
          <p:nvPr/>
        </p:nvSpPr>
        <p:spPr>
          <a:xfrm>
            <a:off x="457200" y="228600"/>
            <a:ext cx="11201400" cy="584200"/>
          </a:xfrm>
          <a:prstGeom prst="rect">
            <a:avLst/>
          </a:prstGeom>
          <a:noFill/>
          <a:ln>
            <a:noFill/>
          </a:ln>
        </p:spPr>
        <p:txBody>
          <a:bodyPr numCol="1">
            <a:spAutoFit/>
          </a:bodyPr>
          <a:lstStyle/>
          <a:p>
            <a:pPr algn="ctr" indent="0" lvl="2" marL="0">
              <a:lnSpc>
                <a:spcPct val="100000"/>
              </a:lnSpc>
              <a:spcBef>
                <a:spcPct val="0"/>
              </a:spcBef>
              <a:buNone/>
            </a:pPr>
            <a:r>
              <a:rPr b="1" dirty="0" lang="en-US" smtClean="0" sz="3200">
                <a:latin charset="0" pitchFamily="18" typeface="Times New Roman"/>
                <a:ea charset="0" pitchFamily="18" typeface="Times New Roman"/>
              </a:rPr>
              <a:t>Table 2: Parity Checking Method C(5, 4)</a:t>
            </a:r>
          </a:p>
        </p:txBody>
      </p:sp>
      <p:sp>
        <p:nvSpPr>
          <p:cNvPr id="63" name="Text Box 63"/>
          <p:cNvSpPr>
            <a:spLocks/>
          </p:cNvSpPr>
          <p:nvPr/>
        </p:nvSpPr>
        <p:spPr>
          <a:xfrm>
            <a:off x="228600" y="914400"/>
            <a:ext cx="11506200" cy="0"/>
          </a:xfrm>
          <a:prstGeom prst="line">
            <a:avLst/>
          </a:prstGeom>
          <a:noFill/>
          <a:ln w="19050">
            <a:solidFill>
              <a:schemeClr val="hlink"/>
            </a:solidFill>
            <a:round/>
            <a:headEnd/>
            <a:tailEnd/>
          </a:ln>
        </p:spPr>
      </p:sp>
      <p:grpSp>
        <p:nvGrpSpPr>
          <p:cNvPr id="64" name="Group 64"/>
          <p:cNvGrpSpPr>
            <a:grpSpLocks noChangeAspect="0" noGrp="0" noMove="0" noRot="0" noSelect="0" noUngrp="0"/>
          </p:cNvGrpSpPr>
          <p:nvPr/>
        </p:nvGrpSpPr>
        <p:grpSpPr>
          <a:xfrm>
            <a:off x="1824037" y="1052512"/>
            <a:ext cx="8310562" cy="2286000"/>
            <a:chOff x="428316" y="2209799"/>
            <a:chExt cx="8310625" cy="2904330"/>
          </a:xfrm>
        </p:grpSpPr>
        <p:pic>
          <p:nvPicPr>
            <p:cNvPr id="65" name="Picture 65"/>
            <p:cNvPicPr>
              <a:picLocks noChangeAspect="1"/>
            </p:cNvPicPr>
            <p:nvPr/>
          </p:nvPicPr>
          <p:blipFill>
            <a:blip r:embed="rId3"/>
            <a:stretch/>
          </p:blipFill>
          <p:spPr>
            <a:xfrm>
              <a:off x="428316" y="2209800"/>
              <a:ext cx="8310625" cy="2904329"/>
            </a:xfrm>
            <a:prstGeom prst="rect">
              <a:avLst/>
            </a:prstGeom>
            <a:noFill/>
            <a:ln>
              <a:noFill/>
            </a:ln>
          </p:spPr>
        </p:pic>
        <p:sp>
          <p:nvSpPr>
            <p:cNvPr id="67" name="Text Box 67"/>
            <p:cNvSpPr>
              <a:spLocks/>
            </p:cNvSpPr>
            <p:nvPr/>
          </p:nvSpPr>
          <p:spPr>
            <a:xfrm>
              <a:off x="461141" y="2209799"/>
              <a:ext cx="8138160" cy="2834640"/>
            </a:xfrm>
            <a:prstGeom prst="rect">
              <a:avLst/>
            </a:prstGeom>
            <a:noFill/>
            <a:ln w="101600">
              <a:solidFill>
                <a:srgbClr val="0000CC"/>
              </a:solidFill>
              <a:round/>
              <a:headEnd/>
              <a:tailEnd/>
            </a:ln>
          </p:spPr>
          <p:txBody>
            <a:bodyPr numCol="1"/>
            <a:lstStyle/>
            <a:p>
              <a:endParaRPr/>
            </a:p>
          </p:txBody>
        </p:sp>
      </p:grpSp>
      <p:pic>
        <p:nvPicPr>
          <p:cNvPr id="68" name="Picture 68"/>
          <p:cNvPicPr>
            <a:picLocks noChangeAspect="1"/>
          </p:cNvPicPr>
          <p:nvPr/>
        </p:nvPicPr>
        <p:blipFill>
          <a:blip r:embed="rId4"/>
          <a:stretch/>
        </p:blipFill>
        <p:spPr>
          <a:xfrm>
            <a:off x="1600200" y="3581400"/>
            <a:ext cx="3295650" cy="2895600"/>
          </a:xfrm>
          <a:prstGeom prst="rect">
            <a:avLst/>
          </a:prstGeom>
          <a:noFill/>
          <a:ln>
            <a:noFill/>
          </a:ln>
        </p:spPr>
      </p:pic>
      <p:pic>
        <p:nvPicPr>
          <p:cNvPr id="70" name="Picture 70"/>
          <p:cNvPicPr>
            <a:picLocks noChangeAspect="1"/>
          </p:cNvPicPr>
          <p:nvPr/>
        </p:nvPicPr>
        <p:blipFill>
          <a:blip r:embed="rId5"/>
          <a:stretch/>
        </p:blipFill>
        <p:spPr>
          <a:xfrm>
            <a:off x="6751637" y="3581400"/>
            <a:ext cx="3646487" cy="2895600"/>
          </a:xfrm>
          <a:prstGeom prst="rect">
            <a:avLst/>
          </a:prstGeom>
          <a:noFill/>
          <a:ln>
            <a:noFill/>
          </a:ln>
        </p:spPr>
      </p:pic>
      <p:pic>
        <p:nvPicPr>
          <p:cNvPr id="72" name="Picture 72"/>
          <p:cNvPicPr>
            <a:picLocks noChangeAspect="1"/>
          </p:cNvPicPr>
          <p:nvPr/>
        </p:nvPicPr>
        <p:blipFill>
          <a:blip r:embed="rId6"/>
          <a:stretch/>
        </p:blipFill>
        <p:spPr>
          <a:xfrm>
            <a:off x="3692525" y="5980112"/>
            <a:ext cx="4598987" cy="234950"/>
          </a:xfrm>
          <a:prstGeom prst="rect">
            <a:avLst/>
          </a:prstGeom>
          <a:noFill/>
          <a:ln>
            <a:noFill/>
          </a:ln>
        </p:spPr>
      </p:pic>
      <p:pic>
        <p:nvPicPr>
          <p:cNvPr id="74" name="Picture 74"/>
          <p:cNvPicPr>
            <a:picLocks noChangeAspect="1"/>
          </p:cNvPicPr>
          <p:nvPr/>
        </p:nvPicPr>
        <p:blipFill>
          <a:blip r:embed="rId7"/>
          <a:stretch/>
        </p:blipFill>
        <p:spPr>
          <a:xfrm>
            <a:off x="5368925" y="5486400"/>
            <a:ext cx="960437" cy="3841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44546A"/>
      </a:dk2>
      <a:lt2>
        <a:srgbClr val="E7E6E6"/>
      </a:lt2>
      <a:accent1>
        <a:srgbClr val="4472C4"/>
      </a:accent1>
      <a:accent2>
        <a:srgbClr val="ED7D31"/>
      </a:accent2>
      <a:accent3>
        <a:srgbClr val="FFFFFF"/>
      </a:accent3>
      <a:accent4>
        <a:srgbClr val="4472C4"/>
      </a:accent4>
      <a:accent5>
        <a:srgbClr val="ED7D31"/>
      </a:accent5>
      <a:accent6>
        <a:srgbClr val="FFFFFF"/>
      </a:accent6>
      <a:hlink>
        <a:srgbClr val="0563C1"/>
      </a:hlink>
      <a:folHlink>
        <a:srgbClr val="954F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44546A"/>
      </a:dk2>
      <a:lt2>
        <a:srgbClr val="E7E6E6"/>
      </a:lt2>
      <a:accent1>
        <a:srgbClr val="4472C4"/>
      </a:accent1>
      <a:accent2>
        <a:srgbClr val="ED7D31"/>
      </a:accent2>
      <a:accent3>
        <a:srgbClr val="FFFFFF"/>
      </a:accent3>
      <a:accent4>
        <a:srgbClr val="4472C4"/>
      </a:accent4>
      <a:accent5>
        <a:srgbClr val="ED7D31"/>
      </a:accent5>
      <a:accent6>
        <a:srgbClr val="FFFFFF"/>
      </a:accent6>
      <a:hlink>
        <a:srgbClr val="0563C1"/>
      </a:hlink>
      <a:folHlink>
        <a:srgbClr val="954F7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1233</Words>
  <Paragraphs>103</Paragraphs>
  <Slides>21</Slides>
  <Notes>19</Notes>
  <TotalTime>0</TotalTime>
  <HiddenSlides>0</HiddenSlides>
  <ScaleCrop>false</ScaleCrop>
  <HyperlinksChanged>false</HyperlinksChanged>
  <Application>Microsoft Office PowerPoint</Application>
  <PresentationFormat/>
</Properties>
</file>