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6" r:id="rId3"/>
    <p:sldId id="261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light bulb with a lit filament&#10;&#10;Description automatically generated">
            <a:extLst>
              <a:ext uri="{FF2B5EF4-FFF2-40B4-BE49-F238E27FC236}">
                <a16:creationId xmlns:a16="http://schemas.microsoft.com/office/drawing/2014/main" id="{B3AEDA1D-0404-51A3-827F-7E2ECD022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700" b="-2"/>
          <a:stretch/>
        </p:blipFill>
        <p:spPr>
          <a:xfrm>
            <a:off x="3322205" y="10"/>
            <a:ext cx="88697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04D51-8285-0269-5A87-6F7AF958D19D}"/>
              </a:ext>
            </a:extLst>
          </p:cNvPr>
          <p:cNvSpPr txBox="1"/>
          <p:nvPr/>
        </p:nvSpPr>
        <p:spPr>
          <a:xfrm>
            <a:off x="477981" y="2215042"/>
            <a:ext cx="3994606" cy="21114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CHURN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50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6FF9903-EAE0-50B4-0430-66B32668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59" y="1311639"/>
            <a:ext cx="5775585" cy="46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ilhouette of a person with a hand on their chin&#10;&#10;Description automatically generated">
            <a:extLst>
              <a:ext uri="{FF2B5EF4-FFF2-40B4-BE49-F238E27FC236}">
                <a16:creationId xmlns:a16="http://schemas.microsoft.com/office/drawing/2014/main" id="{96846BEF-054B-1450-D7CF-859BDDB6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32" y="2373"/>
            <a:ext cx="12192000" cy="6925140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2F2336BD-CF94-F83D-8358-8B1C503637D3}"/>
              </a:ext>
            </a:extLst>
          </p:cNvPr>
          <p:cNvSpPr/>
          <p:nvPr/>
        </p:nvSpPr>
        <p:spPr>
          <a:xfrm>
            <a:off x="-2295467" y="7013"/>
            <a:ext cx="9790980" cy="6929887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BC5C7-C8A8-F88C-024C-B0E84595F0FC}"/>
              </a:ext>
            </a:extLst>
          </p:cNvPr>
          <p:cNvSpPr txBox="1"/>
          <p:nvPr/>
        </p:nvSpPr>
        <p:spPr>
          <a:xfrm>
            <a:off x="173930" y="944348"/>
            <a:ext cx="660516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latin typeface="Calibri Light"/>
                <a:ea typeface="Calibri Light"/>
                <a:cs typeface="Calibri Light"/>
              </a:rPr>
              <a:t>INNOVATION ABOUT THE CUSTOMER RETAIN AND GAINING</a:t>
            </a:r>
            <a:r>
              <a:rPr lang="en-US" sz="2000" b="1">
                <a:latin typeface="Calibri Light"/>
                <a:ea typeface="Calibri Light"/>
                <a:cs typeface="Calibri Light"/>
              </a:rPr>
              <a:t>:-</a:t>
            </a:r>
            <a:endParaRPr lang="en-US" sz="105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4A399-23F5-16DF-302A-C88A519561E5}"/>
              </a:ext>
            </a:extLst>
          </p:cNvPr>
          <p:cNvSpPr txBox="1"/>
          <p:nvPr/>
        </p:nvSpPr>
        <p:spPr>
          <a:xfrm>
            <a:off x="167513" y="3798297"/>
            <a:ext cx="59993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Ø"/>
            </a:pPr>
            <a:r>
              <a:rPr lang="en-US" sz="2000" dirty="0">
                <a:latin typeface="Calibri"/>
                <a:ea typeface="Calibri"/>
                <a:cs typeface="Calibri"/>
              </a:rPr>
              <a:t>We would make the product as well as developed so the customers </a:t>
            </a:r>
            <a:r>
              <a:rPr lang="en-US" sz="2000" err="1">
                <a:latin typeface="Calibri"/>
                <a:ea typeface="Calibri"/>
                <a:cs typeface="Calibri"/>
              </a:rPr>
              <a:t>would’nt</a:t>
            </a:r>
            <a:r>
              <a:rPr lang="en-US" sz="2000" dirty="0">
                <a:latin typeface="Calibri"/>
                <a:ea typeface="Calibri"/>
                <a:cs typeface="Calibri"/>
              </a:rPr>
              <a:t> get reduced.</a:t>
            </a:r>
            <a:endParaRPr lang="en-US" sz="11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24E42-8F78-214A-1477-3F405D067448}"/>
              </a:ext>
            </a:extLst>
          </p:cNvPr>
          <p:cNvSpPr txBox="1"/>
          <p:nvPr/>
        </p:nvSpPr>
        <p:spPr>
          <a:xfrm>
            <a:off x="174200" y="4721456"/>
            <a:ext cx="58686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ea typeface="Calibri"/>
                <a:cs typeface="Calibri"/>
              </a:rPr>
              <a:t>The plans and the offers we would suggest to the customers </a:t>
            </a:r>
            <a:r>
              <a:rPr lang="en-US" sz="2000">
                <a:ea typeface="Calibri"/>
                <a:cs typeface="Calibri"/>
              </a:rPr>
              <a:t>and effectively the company will gain the profit.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B5193-D0BB-8D27-57F3-1411C03F52B7}"/>
              </a:ext>
            </a:extLst>
          </p:cNvPr>
          <p:cNvSpPr txBox="1"/>
          <p:nvPr/>
        </p:nvSpPr>
        <p:spPr>
          <a:xfrm>
            <a:off x="177544" y="2564519"/>
            <a:ext cx="59926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ea typeface="Calibri"/>
                <a:cs typeface="Calibri"/>
              </a:rPr>
              <a:t>The main </a:t>
            </a:r>
            <a:r>
              <a:rPr lang="en-US" sz="2000" dirty="0" err="1">
                <a:ea typeface="Calibri"/>
                <a:cs typeface="Calibri"/>
              </a:rPr>
              <a:t>idealogy</a:t>
            </a:r>
            <a:r>
              <a:rPr lang="en-US" sz="2000" dirty="0">
                <a:ea typeface="Calibri"/>
                <a:cs typeface="Calibri"/>
              </a:rPr>
              <a:t> of the customers to not get left out from the company , we would </a:t>
            </a:r>
            <a:r>
              <a:rPr lang="en-US" sz="2000" dirty="0" err="1">
                <a:ea typeface="Calibri"/>
                <a:cs typeface="Calibri"/>
              </a:rPr>
              <a:t>recognise</a:t>
            </a:r>
            <a:r>
              <a:rPr lang="en-US" sz="2000" dirty="0">
                <a:ea typeface="Calibri"/>
                <a:cs typeface="Calibri"/>
              </a:rPr>
              <a:t> the insights and outsights functioning of our customers.</a:t>
            </a:r>
          </a:p>
        </p:txBody>
      </p:sp>
    </p:spTree>
    <p:extLst>
      <p:ext uri="{BB962C8B-B14F-4D97-AF65-F5344CB8AC3E}">
        <p14:creationId xmlns:p14="http://schemas.microsoft.com/office/powerpoint/2010/main" val="16862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hand holding a light bulb&#10;&#10;Description automatically generated">
            <a:extLst>
              <a:ext uri="{FF2B5EF4-FFF2-40B4-BE49-F238E27FC236}">
                <a16:creationId xmlns:a16="http://schemas.microsoft.com/office/drawing/2014/main" id="{1CD5C51A-766F-DF47-A025-FCE8903A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999" y="-6434"/>
            <a:ext cx="11545018" cy="6870867"/>
          </a:xfrm>
          <a:prstGeom prst="rect">
            <a:avLst/>
          </a:prstGeom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1F081661-0B5B-A273-3012-68465AB04E8D}"/>
              </a:ext>
            </a:extLst>
          </p:cNvPr>
          <p:cNvSpPr/>
          <p:nvPr/>
        </p:nvSpPr>
        <p:spPr>
          <a:xfrm rot="5400000">
            <a:off x="4695961" y="-591398"/>
            <a:ext cx="6886752" cy="8051317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A80D1-6C1C-1BDF-B6F5-E07DDB80624B}"/>
              </a:ext>
            </a:extLst>
          </p:cNvPr>
          <p:cNvSpPr txBox="1"/>
          <p:nvPr/>
        </p:nvSpPr>
        <p:spPr>
          <a:xfrm>
            <a:off x="4776439" y="799170"/>
            <a:ext cx="6950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8EB1B-6F3D-6267-AC50-34C8C082B4C1}"/>
              </a:ext>
            </a:extLst>
          </p:cNvPr>
          <p:cNvSpPr txBox="1"/>
          <p:nvPr/>
        </p:nvSpPr>
        <p:spPr>
          <a:xfrm>
            <a:off x="4610574" y="223725"/>
            <a:ext cx="70382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Calibri"/>
                <a:cs typeface="Calibri"/>
              </a:rPr>
              <a:t>MODEL OF DESIGN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6A585-7062-56A9-5C4E-1A32854CE837}"/>
              </a:ext>
            </a:extLst>
          </p:cNvPr>
          <p:cNvSpPr txBox="1"/>
          <p:nvPr/>
        </p:nvSpPr>
        <p:spPr>
          <a:xfrm>
            <a:off x="4626703" y="975555"/>
            <a:ext cx="70789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ea typeface="Calibri"/>
                <a:cs typeface="Calibri"/>
              </a:rPr>
              <a:t> The objective and the analysis of the customers and the data of them to be collected and analysis upon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B9BF0-5461-56A0-C7F2-CDCCF9E41E20}"/>
              </a:ext>
            </a:extLst>
          </p:cNvPr>
          <p:cNvSpPr txBox="1"/>
          <p:nvPr/>
        </p:nvSpPr>
        <p:spPr>
          <a:xfrm>
            <a:off x="4500815" y="1867654"/>
            <a:ext cx="73331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ea typeface="Calibri"/>
                <a:cs typeface="Calibri"/>
              </a:rPr>
              <a:t>The visualization strategy belong to creation of    dashboard of customers.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4F817-0B5E-BA82-9E40-AEFFC3CE9526}"/>
              </a:ext>
            </a:extLst>
          </p:cNvPr>
          <p:cNvSpPr txBox="1"/>
          <p:nvPr/>
        </p:nvSpPr>
        <p:spPr>
          <a:xfrm>
            <a:off x="4722437" y="2798676"/>
            <a:ext cx="74208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ea typeface="Calibri"/>
                <a:cs typeface="Calibri"/>
              </a:rPr>
              <a:t>As we discussed earlier in phase-1 about the designing         of the model on the basis of </a:t>
            </a:r>
            <a:r>
              <a:rPr lang="en-US" sz="2400" dirty="0" err="1">
                <a:ea typeface="Calibri"/>
                <a:cs typeface="Calibri"/>
              </a:rPr>
              <a:t>congos</a:t>
            </a:r>
            <a:r>
              <a:rPr lang="en-US" sz="2400" dirty="0">
                <a:ea typeface="Calibri"/>
                <a:cs typeface="Calibri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A466-E506-108A-3D62-F8B9FBA106F5}"/>
              </a:ext>
            </a:extLst>
          </p:cNvPr>
          <p:cNvSpPr txBox="1"/>
          <p:nvPr/>
        </p:nvSpPr>
        <p:spPr>
          <a:xfrm>
            <a:off x="5227748" y="3781245"/>
            <a:ext cx="651715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ea typeface="Calibri"/>
                <a:cs typeface="Calibri"/>
              </a:rPr>
              <a:t>The algorithm is made and then the solution we     have given for retaining the customers is                 innovated by the </a:t>
            </a:r>
            <a:r>
              <a:rPr lang="en-US" sz="2400" dirty="0" err="1">
                <a:ea typeface="Calibri"/>
                <a:cs typeface="Calibri"/>
              </a:rPr>
              <a:t>idealogy</a:t>
            </a:r>
            <a:r>
              <a:rPr lang="en-US" sz="2400" dirty="0">
                <a:ea typeface="Calibri"/>
                <a:cs typeface="Calibri"/>
              </a:rPr>
              <a:t> of profits and                   understanding the needs of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1829919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ines and dots on a black background&#10;&#10;Description automatically generated">
            <a:extLst>
              <a:ext uri="{FF2B5EF4-FFF2-40B4-BE49-F238E27FC236}">
                <a16:creationId xmlns:a16="http://schemas.microsoft.com/office/drawing/2014/main" id="{24E9E091-ED6F-DD41-C281-589F42BC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4"/>
            <a:ext cx="12206377" cy="6849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0C3ED-4A55-E50B-B0C1-DF998B833DB8}"/>
              </a:ext>
            </a:extLst>
          </p:cNvPr>
          <p:cNvSpPr txBox="1"/>
          <p:nvPr/>
        </p:nvSpPr>
        <p:spPr>
          <a:xfrm>
            <a:off x="3638874" y="2648589"/>
            <a:ext cx="641510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ea typeface="Calibri"/>
                <a:cs typeface="Calibri"/>
              </a:rPr>
              <a:t>Thank you</a:t>
            </a:r>
            <a:endParaRPr lang="en-US" sz="96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5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Mehul Chand .R</cp:lastModifiedBy>
  <cp:revision>718</cp:revision>
  <dcterms:created xsi:type="dcterms:W3CDTF">2023-10-08T14:07:58Z</dcterms:created>
  <dcterms:modified xsi:type="dcterms:W3CDTF">2023-10-09T04:02:49Z</dcterms:modified>
</cp:coreProperties>
</file>