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FE4D-E247-01C4-8469-375EEE48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E05F-99B3-8EA3-2635-CF1F3E27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5CE0-8EF2-9991-9AD8-B070FA43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8728-410D-C2BC-91CC-B10C5B13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E628-7037-68B2-96EC-C53BB038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2710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2A7-9081-B799-796E-12FF19AE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98FA8-CE15-9BAD-FD4B-FCE4D6169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88B6-39FC-9AED-36B4-143952BF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DC7A1-9EDF-89F3-8457-4977493D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78A0-432F-169D-7218-C157F09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1288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639CD-A46D-BBFE-CB75-4642D437E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3ADDA-EC56-1D81-3120-067BCFC70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61FE-B5A5-221E-DF6D-1CC1938F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82DE-DF88-1F38-BBD4-26F7281E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8878-9EC7-55C1-F40C-D26CDA71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350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6470-B679-EEEF-62EE-B97B2F22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1AFE-2C18-0D2A-7265-813B22C6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0124-6385-4DED-F371-B659F058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2075-A341-A56A-E730-A53A679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EC54-DA04-835A-9EC5-22A15432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9488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23CD-F094-0A51-615A-6A53D710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637EC-6607-3B4A-66FE-398F5C7E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502A-FE9C-335E-D267-38D89C7B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8D48-0DD7-E587-5C7B-4AA29641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B496-3F19-5687-5AA2-8F021B2D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2203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DB89-F229-02AE-2EDB-B3549B86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242F-9E54-F754-D7DA-B2D884ABF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906C-8E42-170F-706D-3F1D5037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6767A-71D0-6937-26A2-73AD8E3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B1BD5-E3E4-D8A4-5715-518E34C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7A5A-09C5-9D42-C5A6-4D2E1FEE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9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30EB-5EF2-5863-1FD4-FF930DD1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9775C-C75D-1413-01DB-7CF921E14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CDE4-FD74-90C8-B4FE-A2B80F6A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38B84-DD43-ECF9-9096-30097FEC5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ADC6E-36DB-7834-EC23-F836B20EF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6CA58-34A3-D904-7D13-5CF758C6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04ECF-E35B-B82F-2493-2135BB50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1B639-71FF-23B2-D204-D2F4EC09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473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860F-8CC0-474E-9F86-9083D1A2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DE77C-F876-1ADA-F353-7B74027C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7B25-18C7-5DFE-4D30-9E778743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5092A-499C-0359-1C07-4C0935BC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069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3E8B9-2FBF-A0D2-0289-F548AC60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8670C-5D49-F795-0831-2906014B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5CAA-19AD-91EE-B446-C69D664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61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1D3E-C62B-568A-AB74-A234E4B9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D8ED-0F9A-53D0-5D8F-0EC8E34D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73FE8-250D-681C-CFD6-BE765E986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46C1-433B-C147-F76A-2A3BA06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C9F4-06D2-38E0-78F9-0332C611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7816-9654-55A5-9946-D639BA15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042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D9C8-8092-E15C-1683-AA18AA00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8B0DD-8A66-805D-DF62-8C9E4A00A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67F8E-A49D-E36F-8CA7-60FCDB8BC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92779-FCF3-360D-30DD-23A7D568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63C10-50E8-E6F3-F5A9-CA5AF24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FA1B-5238-FE5B-88F9-7DF3540E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62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62DAA-3C43-FFC2-681E-DA8D81E2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B7047-A347-8A41-04A1-744C684F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E074-6722-3403-F577-F8326672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093E0E-FBDC-CB47-97C7-64BD8262D8C6}" type="datetimeFigureOut">
              <a:rPr lang="en-AE" smtClean="0"/>
              <a:t>28/11/2024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81C8-0CD6-1EF4-3E01-486913A7D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74C9-6126-82E7-3872-4E82B44D7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B0563-3DE7-1545-A520-44C01E9DDA8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0278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3F01-B172-1A75-F8E5-36E6AF17B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70A88-F9D0-76ED-7A39-A946D5836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716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Mehul Goenka</dc:creator>
  <cp:lastModifiedBy>Mehul Goenka</cp:lastModifiedBy>
  <cp:revision>1</cp:revision>
  <dcterms:created xsi:type="dcterms:W3CDTF">2024-11-28T05:53:22Z</dcterms:created>
  <dcterms:modified xsi:type="dcterms:W3CDTF">2024-11-28T05:54:02Z</dcterms:modified>
</cp:coreProperties>
</file>