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e652189b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e652189b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e652189b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e652189b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e652189b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e652189b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e652189b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e652189b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e652189b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e652189b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e652189b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e652189b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e652189b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e652189b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hadoop.apache.org/docs/current/" TargetMode="External"/><Relationship Id="rId4" Type="http://schemas.openxmlformats.org/officeDocument/2006/relationships/hyperlink" Target="https://cwiki.apache.org/confluence/display/Hive/Home" TargetMode="External"/><Relationship Id="rId5" Type="http://schemas.openxmlformats.org/officeDocument/2006/relationships/hyperlink" Target="https://www.tutorialspoint.com/hive/hive_installation.htm#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1133675"/>
            <a:ext cx="5361300" cy="18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22"/>
              <a:t>DBMS MWB Project</a:t>
            </a:r>
            <a:endParaRPr sz="342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11"/>
              <a:t>  </a:t>
            </a:r>
            <a:r>
              <a:rPr lang="en-GB" sz="2311"/>
              <a:t>Movie Recommendation System using Hadoop and Hive</a:t>
            </a:r>
            <a:endParaRPr sz="231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2830700" y="2996750"/>
            <a:ext cx="4839300" cy="12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Members: 1)Mehul Chaturvedi(20CS30032)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                           2)Mir Mohammad Wasif(20CS10035)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          3)Bismay Parija(20CS10015)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546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Objectives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727650" y="1105250"/>
            <a:ext cx="7688700" cy="3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8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6115" lvl="0" marL="457200" rtl="0" algn="l">
              <a:spcBef>
                <a:spcPts val="1500"/>
              </a:spcBef>
              <a:spcAft>
                <a:spcPts val="0"/>
              </a:spcAft>
              <a:buClr>
                <a:srgbClr val="252525"/>
              </a:buClr>
              <a:buSzPts val="2008"/>
              <a:buFont typeface="Arial"/>
              <a:buChar char="●"/>
            </a:pPr>
            <a:r>
              <a:rPr lang="en-GB" sz="2008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Build a scalable movie recommendation system</a:t>
            </a:r>
            <a:endParaRPr sz="2008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6115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2008"/>
              <a:buFont typeface="Arial"/>
              <a:buChar char="●"/>
            </a:pPr>
            <a:r>
              <a:rPr lang="en-GB" sz="2008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a recommendation engine that can handle large datasets.</a:t>
            </a:r>
            <a:endParaRPr sz="2008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6115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2008"/>
              <a:buFont typeface="Arial"/>
              <a:buChar char="●"/>
            </a:pPr>
            <a:r>
              <a:rPr lang="en-GB" sz="2008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Utilize Hadoop and Hive for big data processing</a:t>
            </a:r>
            <a:endParaRPr sz="2008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6115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2008"/>
              <a:buFont typeface="Arial"/>
              <a:buChar char="●"/>
            </a:pPr>
            <a:r>
              <a:rPr lang="en-GB" sz="2008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Leverage Hadoop's distributed storage and Hive's data warehousing capabilities.</a:t>
            </a:r>
            <a:endParaRPr sz="2008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6115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2008"/>
              <a:buFont typeface="Arial"/>
              <a:buChar char="●"/>
            </a:pPr>
            <a:r>
              <a:rPr lang="en-GB" sz="2008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Analyze MovieLens dataset for insights and recommendations</a:t>
            </a:r>
            <a:endParaRPr sz="2008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6115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2008"/>
              <a:buFont typeface="Arial"/>
              <a:buChar char="●"/>
            </a:pPr>
            <a:r>
              <a:rPr lang="en-GB" sz="2008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Extract valuable information and patterns from a widely-used dataset.</a:t>
            </a:r>
            <a:endParaRPr sz="2008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		           Methodology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729450" y="1617200"/>
            <a:ext cx="7688700" cy="31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Set up Hadoop and Hive environment</a:t>
            </a:r>
            <a:endParaRPr sz="17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Configure and install the required software for data processing.</a:t>
            </a:r>
            <a:endParaRPr sz="17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Import MovieLens dataset into HDFS</a:t>
            </a:r>
            <a:endParaRPr sz="17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Transfer the dataset to Hadoop Distributed File System for easy access and manipulation.</a:t>
            </a:r>
            <a:endParaRPr sz="17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Hive tables and load data</a:t>
            </a:r>
            <a:endParaRPr sz="17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Define the schema and import data from HDFS into Hive tables.</a:t>
            </a:r>
            <a:endParaRPr sz="17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Methodology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729450" y="1489200"/>
            <a:ext cx="7688700" cy="31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SQL-like queries in Hive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Hive Query Language (HQL) to perform data analysis and manipulation.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recommendation functions: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Top-rated movies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movies with the highest average ratings.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Movies by genre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 movies based on a specific genre.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 movies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movies with similar genres to a given movie.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Preferences by demographics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Analyze user preferences based on demographic factors like age and occupation.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727650" y="273525"/>
            <a:ext cx="7688700" cy="5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Results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449700" y="1584675"/>
            <a:ext cx="84804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00" y="987250"/>
            <a:ext cx="3669650" cy="227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600" y="3377050"/>
            <a:ext cx="3039525" cy="114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0725" y="987250"/>
            <a:ext cx="4829375" cy="114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00725" y="2214900"/>
            <a:ext cx="4829375" cy="86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60775" y="3377050"/>
            <a:ext cx="5469325" cy="114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490075"/>
            <a:ext cx="75057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07075" y="2078875"/>
            <a:ext cx="88335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25" y="1108750"/>
            <a:ext cx="3940275" cy="18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08750"/>
            <a:ext cx="4368576" cy="18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150" y="3057100"/>
            <a:ext cx="6836776" cy="18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819150" y="234100"/>
            <a:ext cx="7505700" cy="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Results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331925" y="924150"/>
            <a:ext cx="8662200" cy="34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4163" y="2289450"/>
            <a:ext cx="6015675" cy="112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400" y="924150"/>
            <a:ext cx="8134751" cy="131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4175" y="3610875"/>
            <a:ext cx="601565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658375" y="338250"/>
            <a:ext cx="76887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References 				           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298650" y="948825"/>
            <a:ext cx="8546700" cy="39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252525"/>
              </a:buClr>
              <a:buSzPts val="1700"/>
              <a:buFont typeface="Arial"/>
              <a:buAutoNum type="arabicPeriod"/>
            </a:pPr>
            <a:r>
              <a:rPr lang="en-GB" sz="14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Apache Hadoop: Official Documentation [Online Resource]</a:t>
            </a:r>
            <a:endParaRPr sz="14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4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https://hadoop.apache.org/docs/current/</a:t>
            </a:r>
            <a:r>
              <a:rPr lang="en-GB" sz="14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252525"/>
              </a:buClr>
              <a:buSzPts val="1700"/>
              <a:buFont typeface="Arial"/>
              <a:buAutoNum type="arabicPeriod"/>
            </a:pPr>
            <a:r>
              <a:rPr lang="en-GB" sz="14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official documentation for Apache Hadoop provides a wealth of information on Hadoop, HDFS, and related projects.</a:t>
            </a:r>
            <a:endParaRPr sz="14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700"/>
              <a:buFont typeface="Arial"/>
              <a:buAutoNum type="arabicPeriod"/>
            </a:pPr>
            <a:r>
              <a:rPr lang="en-GB" sz="14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Apache Hive: Official Documentation [Online Resource]</a:t>
            </a:r>
            <a:endParaRPr sz="14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14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https://cwiki.apache.org/confluence/display/Hive/Home</a:t>
            </a:r>
            <a:r>
              <a:rPr lang="en-GB" sz="14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252525"/>
              </a:buClr>
              <a:buSzPts val="1700"/>
              <a:buFont typeface="Arial"/>
              <a:buAutoNum type="arabicPeriod"/>
            </a:pPr>
            <a:r>
              <a:rPr lang="en-GB" sz="14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official documentation for Apache Hive offers in-depth information on Hive features, functions, and best practices.</a:t>
            </a:r>
            <a:endParaRPr sz="14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700"/>
              <a:buFont typeface="Arial"/>
              <a:buAutoNum type="arabicPeriod"/>
            </a:pPr>
            <a:r>
              <a:rPr lang="en-GB" sz="1400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Tutorials Point Hive Installation </a:t>
            </a:r>
            <a:endParaRPr sz="14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https://www.tutorialspoint.com/hive/hive_installation.htm#</a:t>
            </a:r>
            <a:endParaRPr sz="14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