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4/18/2015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 smtClean="0"/>
              <a:pPr>
                <a:spcBef>
                  <a:spcPts val="0"/>
                </a:spcBef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44"/>
            <a:ext cx="7772400" cy="197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n-GB" sz="2400" dirty="0" smtClean="0">
                <a:latin typeface="Maiandra GD" pitchFamily="34" charset="0"/>
              </a:rPr>
              <a:t>Mehul Khandelwal	   140110097</a:t>
            </a:r>
          </a:p>
          <a:p>
            <a:pPr algn="l" rtl="0">
              <a:spcBef>
                <a:spcPts val="0"/>
              </a:spcBef>
              <a:buNone/>
            </a:pPr>
            <a:r>
              <a:rPr lang="en-GB" sz="2400" dirty="0" smtClean="0">
                <a:latin typeface="Maiandra GD" pitchFamily="34" charset="0"/>
              </a:rPr>
              <a:t>Shravan Tangudu         140010004  </a:t>
            </a:r>
          </a:p>
          <a:p>
            <a:pPr algn="l" rtl="0">
              <a:spcBef>
                <a:spcPts val="0"/>
              </a:spcBef>
              <a:buNone/>
            </a:pPr>
            <a:r>
              <a:rPr lang="en-GB" sz="2400" dirty="0" smtClean="0">
                <a:latin typeface="Maiandra GD" pitchFamily="34" charset="0"/>
              </a:rPr>
              <a:t>Aditya Krishnakumar    </a:t>
            </a:r>
            <a:r>
              <a:rPr lang="en-GB" sz="2400" dirty="0" smtClean="0">
                <a:latin typeface="Maiandra GD" pitchFamily="34" charset="0"/>
              </a:rPr>
              <a:t>140010027</a:t>
            </a:r>
            <a:endParaRPr lang="en-GB" sz="2400" dirty="0" smtClean="0">
              <a:latin typeface="Maiandra GD" pitchFamily="34" charset="0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-GB" sz="2400" dirty="0" smtClean="0">
                <a:latin typeface="Maiandra GD" pitchFamily="34" charset="0"/>
              </a:rPr>
              <a:t>Gopal Kedia                 </a:t>
            </a:r>
            <a:r>
              <a:rPr lang="en-GB" sz="2400" dirty="0" smtClean="0">
                <a:latin typeface="Maiandra GD" pitchFamily="34" charset="0"/>
              </a:rPr>
              <a:t>140010057 </a:t>
            </a:r>
            <a:r>
              <a:rPr lang="en-GB" dirty="0" smtClean="0">
                <a:latin typeface="Maiandra GD" pitchFamily="34" charset="0"/>
              </a:rPr>
              <a:t>   </a:t>
            </a:r>
            <a:endParaRPr lang="en-GB" dirty="0">
              <a:latin typeface="Maiandra GD" pitchFamily="34" charset="0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7200" dirty="0" smtClean="0"/>
              <a:t>StickMan</a:t>
            </a:r>
            <a:endParaRPr lang="en-GB" sz="72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000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2400" dirty="0" smtClean="0"/>
              <a:t>To make a stick figure which can perform basic functions </a:t>
            </a:r>
            <a:r>
              <a:rPr lang="en-GB" sz="2400" dirty="0" smtClean="0"/>
              <a:t>like walking, kicking</a:t>
            </a:r>
            <a:r>
              <a:rPr lang="en-GB" sz="2400" dirty="0" smtClean="0"/>
              <a:t>, running </a:t>
            </a:r>
            <a:r>
              <a:rPr lang="en-GB" sz="2400" dirty="0" smtClean="0"/>
              <a:t>,jumping .</a:t>
            </a:r>
          </a:p>
          <a:p>
            <a:pPr rtl="0">
              <a:spcBef>
                <a:spcPts val="0"/>
              </a:spcBef>
              <a:buNone/>
            </a:pPr>
            <a:endParaRPr lang="en-GB" sz="2400" dirty="0" smtClean="0"/>
          </a:p>
          <a:p>
            <a:pPr rtl="0">
              <a:spcBef>
                <a:spcPts val="0"/>
              </a:spcBef>
              <a:buNone/>
            </a:pPr>
            <a:r>
              <a:rPr lang="en-GB" sz="2400" dirty="0" smtClean="0"/>
              <a:t>To render the images and the figure according to the need of the layers. </a:t>
            </a:r>
            <a:endParaRPr lang="en-GB" sz="2400" dirty="0" smtClean="0"/>
          </a:p>
          <a:p>
            <a:pPr rtl="0">
              <a:spcBef>
                <a:spcPts val="0"/>
              </a:spcBef>
              <a:buNone/>
            </a:pPr>
            <a:endParaRPr lang="en-GB" sz="2400" dirty="0" smtClean="0"/>
          </a:p>
          <a:p>
            <a:pPr rtl="0">
              <a:spcBef>
                <a:spcPts val="0"/>
              </a:spcBef>
              <a:buNone/>
            </a:pPr>
            <a:r>
              <a:rPr lang="en-GB" sz="2400" dirty="0" smtClean="0"/>
              <a:t>To add other features like a crack , a burn spot etc</a:t>
            </a:r>
            <a:r>
              <a:rPr lang="en-GB" sz="2400" dirty="0" smtClean="0"/>
              <a:t>.  </a:t>
            </a:r>
            <a:r>
              <a:rPr lang="en-GB" sz="2400" dirty="0" smtClean="0"/>
              <a:t>s</a:t>
            </a:r>
            <a:r>
              <a:rPr lang="en-GB" sz="2400" dirty="0" smtClean="0"/>
              <a:t>ynchronized with audio effects.</a:t>
            </a:r>
            <a:endParaRPr lang="en-GB" sz="2400" dirty="0" smtClean="0"/>
          </a:p>
          <a:p>
            <a:pPr rtl="0">
              <a:spcBef>
                <a:spcPts val="0"/>
              </a:spcBef>
              <a:buNone/>
            </a:pPr>
            <a:endParaRPr lang="en-GB" dirty="0" smtClean="0"/>
          </a:p>
          <a:p>
            <a:pPr rtl="0">
              <a:spcBef>
                <a:spcPts val="0"/>
              </a:spcBef>
              <a:buNone/>
            </a:pPr>
            <a:endParaRPr lang="en-GB" dirty="0" smtClean="0"/>
          </a:p>
          <a:p>
            <a:pPr rtl="0">
              <a:spcBef>
                <a:spcPts val="0"/>
              </a:spcBef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400" dirty="0">
                <a:solidFill>
                  <a:schemeClr val="accent1"/>
                </a:solidFill>
              </a:rPr>
              <a:t>Project Screenshots/Video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dirty="0"/>
              <a:t>Add screenshots or video describing project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00034" y="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400" dirty="0">
                <a:solidFill>
                  <a:schemeClr val="accent1"/>
                </a:solidFill>
              </a:rPr>
              <a:t>Challenge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2400" dirty="0" smtClean="0"/>
              <a:t>The most difficult challenge was to synchronise the actions and the effects on the screen.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dirty="0" smtClean="0"/>
              <a:t> </a:t>
            </a:r>
            <a:endParaRPr lang="en-GB" dirty="0"/>
          </a:p>
          <a:p>
            <a:pPr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4400" dirty="0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400" dirty="0" smtClean="0"/>
              <a:t>This project after some upgrades in graphics and performance can be used in games in which the user will have the liberty to perform various  </a:t>
            </a:r>
            <a:r>
              <a:rPr lang="en-GB" sz="2400" dirty="0" smtClean="0"/>
              <a:t>functions. We can also add more characters that can interact amongst themselves and have </a:t>
            </a:r>
            <a:r>
              <a:rPr lang="en-GB" sz="2400" smtClean="0"/>
              <a:t>more features. </a:t>
            </a:r>
            <a:endParaRPr lang="en-GB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129</Words>
  <PresentationFormat>On-screen Show (16:9)</PresentationFormat>
  <Paragraphs>21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StickMan</vt:lpstr>
      <vt:lpstr>Problem Statement</vt:lpstr>
      <vt:lpstr>Project Screenshots/Video</vt:lpstr>
      <vt:lpstr>Challenge</vt:lpstr>
      <vt:lpstr>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StickMan</dc:title>
  <dc:creator>Mehul</dc:creator>
  <cp:lastModifiedBy>Mehul</cp:lastModifiedBy>
  <cp:revision>4</cp:revision>
  <dcterms:modified xsi:type="dcterms:W3CDTF">2015-04-18T06:12:17Z</dcterms:modified>
</cp:coreProperties>
</file>