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3940-8F73-473E-9429-7A70C0785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5B44-42C6-4172-89D0-9DB4E4F0A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3741-5EAA-46FB-91EE-D5A5FB5C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D12C1-8BDC-4A93-85E0-BE76C6FE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8CFD-3C47-48F4-8A20-7BA8B777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4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AED8-7EF7-4985-98FB-B7013A7F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FF543-4C8C-49BA-A16A-BC970B109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10AA-8BDA-4A18-854E-9CC739A3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D3B5-E38C-4C7B-87C2-D3EBE25B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B7ED-F76C-44EE-9C71-391207F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AA664-754D-44E3-B82E-4A640A175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CEE7F-7042-4502-828E-97D448CB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161-50F7-4BA5-8917-CE29B67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3999-D297-4C00-873A-E145F33F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92AFC-6458-40EA-81DF-0234799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2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9CF8-2CFC-419C-840B-F621A37E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C62A-0081-4164-84F0-7AB3FFC0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2D19-A9A8-46A2-A20E-2BEA847F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D170-1F9E-4CA3-8EA7-1DA1E40C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6DEC-3049-4ED9-8DC9-533770D8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7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6ABB-A925-4B48-9C85-F64B87B9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C9C55-90BE-4CC0-9DA1-8FE2F8140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6215F-18EE-4E37-9149-1B395B18C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AAE26-E5D7-4C8B-80EE-43C4103D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9CB2B-8F6C-47AB-BB81-1208A6E6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BB88-4455-4B69-B892-30F414F2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B111-3A6A-4CDB-89B7-D9069CE9F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1D833-43CE-4009-914A-A98B2BB66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C238E-B0C4-41E3-B2FE-9D0610CF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CD9F-B99A-4F4C-9C87-A3D3CAF2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D5D71-E96C-4A13-8A33-44119598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7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7490-F89F-4FF5-BE5B-964B9344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055B3-5E8B-4214-B2E6-19166D18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7530-566F-4386-8A81-74AE21405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61736-242A-4FBC-8DF1-8EF3AEBA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FDD69-F997-42AC-A3EE-505A53C53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9D33-1AD6-4E7C-B700-B41282E0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432D-0877-447F-B0F4-C45D3BE8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F04D6-FACC-489A-8D9C-2FF06D8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09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5EDF-9ED5-4513-818D-5534D4AA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A7873-EA08-4319-81B9-B40ED830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B9C3E-5C6D-4FCE-A543-8066B1CB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9CD71-6033-4270-AC41-7C7E369C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C1525A-91D3-4C54-AE89-06A7EA28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D999F-30E7-4899-970B-CB64823A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A58AE-EBAF-4755-9610-6572932D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1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B17F-C13E-437C-8BAB-C3E311F7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CEE6-4BCB-449D-9FF0-ADCFF99E7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38890-FF8C-45BD-B013-777E779C6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B5B0-3CCA-4717-95FB-84E0C24C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A14F4-A8AF-4BA1-A98C-2B7195C5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9B8A4-12F0-41D1-8AD3-6B07CBA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104-2D28-41EB-8ABD-CD1CE53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97DD1-7DF2-43D8-908A-0B41E794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18610-05FD-4ADE-AE82-B051A0EC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4F826-9D9F-42EF-BED5-AC5B2E8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21F13-E4C9-4E81-A4A5-D4E09789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0DCE-6B13-492F-8EDC-ACB3D99D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32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67BC1-BC06-426C-87D0-0EA7408D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31AB-EBAD-4AA0-A21B-9F8FE542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400B-2810-41C8-BF04-4D61596B1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56E4E-0E83-43F8-8C8C-870686EB27FB}" type="datetimeFigureOut">
              <a:rPr lang="en-IN" smtClean="0"/>
              <a:t>07-08-2022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AB6FF-E21B-4AB8-824D-D3173F36B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062F1-70A9-4B58-A210-4D68B82DF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9CF8-37D0-4CCB-8890-3619753A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8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3610-0731-4222-97DB-EDDBC68AE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ifhvuigfeugriheugfrighei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18C6D-CD05-40F0-83D2-09C0DD005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09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ifhvuigfeugriheugfrighei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ifhvuigfeugriheugfrighei</dc:title>
  <dc:creator>Vivek raj Tailor</dc:creator>
  <cp:lastModifiedBy>Vivek raj Tailor</cp:lastModifiedBy>
  <cp:revision>1</cp:revision>
  <dcterms:created xsi:type="dcterms:W3CDTF">2022-08-07T08:56:33Z</dcterms:created>
  <dcterms:modified xsi:type="dcterms:W3CDTF">2022-08-07T08:56:44Z</dcterms:modified>
</cp:coreProperties>
</file>