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80" r:id="rId2"/>
    <p:sldId id="257" r:id="rId3"/>
    <p:sldId id="281" r:id="rId4"/>
    <p:sldId id="282" r:id="rId5"/>
    <p:sldId id="260" r:id="rId6"/>
    <p:sldId id="283" r:id="rId7"/>
    <p:sldId id="284" r:id="rId8"/>
    <p:sldId id="285" r:id="rId9"/>
    <p:sldId id="264" r:id="rId10"/>
    <p:sldId id="286" r:id="rId11"/>
    <p:sldId id="287" r:id="rId12"/>
    <p:sldId id="288" r:id="rId13"/>
    <p:sldId id="268" r:id="rId14"/>
    <p:sldId id="289" r:id="rId15"/>
    <p:sldId id="290" r:id="rId16"/>
    <p:sldId id="271" r:id="rId17"/>
    <p:sldId id="291" r:id="rId18"/>
    <p:sldId id="292" r:id="rId19"/>
    <p:sldId id="276" r:id="rId20"/>
    <p:sldId id="293" r:id="rId21"/>
    <p:sldId id="294" r:id="rId22"/>
    <p:sldId id="295" r:id="rId2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701" autoAdjust="0"/>
  </p:normalViewPr>
  <p:slideViewPr>
    <p:cSldViewPr snapToGrid="0" snapToObjects="1">
      <p:cViewPr varScale="1">
        <p:scale>
          <a:sx n="90" d="100"/>
          <a:sy n="90" d="100"/>
        </p:scale>
        <p:origin x="35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Response Time (s)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100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0.8</c:v>
                </c:pt>
                <c:pt idx="2">
                  <c:v>1.1000000000000001</c:v>
                </c:pt>
                <c:pt idx="3">
                  <c:v>1.5</c:v>
                </c:pt>
                <c:pt idx="4">
                  <c:v>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B1-4F61-B87C-5F17EF19E9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rPr lang="en-IN"/>
                  <a:t>Number of Users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15.svg"/><Relationship Id="rId4" Type="http://schemas.openxmlformats.org/officeDocument/2006/relationships/image" Target="../media/image21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3.svg"/><Relationship Id="rId16" Type="http://schemas.openxmlformats.org/officeDocument/2006/relationships/image" Target="../media/image39.svg"/><Relationship Id="rId1" Type="http://schemas.openxmlformats.org/officeDocument/2006/relationships/image" Target="../media/image22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7.svg"/><Relationship Id="rId4" Type="http://schemas.openxmlformats.org/officeDocument/2006/relationships/image" Target="../media/image43.svg"/><Relationship Id="rId9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15.svg"/><Relationship Id="rId4" Type="http://schemas.openxmlformats.org/officeDocument/2006/relationships/image" Target="../media/image21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3.svg"/><Relationship Id="rId16" Type="http://schemas.openxmlformats.org/officeDocument/2006/relationships/image" Target="../media/image39.svg"/><Relationship Id="rId1" Type="http://schemas.openxmlformats.org/officeDocument/2006/relationships/image" Target="../media/image22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7.svg"/><Relationship Id="rId4" Type="http://schemas.openxmlformats.org/officeDocument/2006/relationships/image" Target="../media/image43.svg"/><Relationship Id="rId9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EEAE50-6031-4E0C-A0A8-791D9078A90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3A51F7-F606-45F9-8E6F-60FEFF3318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Automate attendance marking with minimal human intervention</a:t>
          </a:r>
        </a:p>
      </dgm:t>
    </dgm:pt>
    <dgm:pt modelId="{A7455F04-9960-463C-A3C9-C473B8696B81}" type="parTrans" cxnId="{D8874A92-5170-4CB9-89BB-B4933A92D544}">
      <dgm:prSet/>
      <dgm:spPr/>
      <dgm:t>
        <a:bodyPr/>
        <a:lstStyle/>
        <a:p>
          <a:endParaRPr lang="en-US"/>
        </a:p>
      </dgm:t>
    </dgm:pt>
    <dgm:pt modelId="{1EC355F1-3AF6-4C7B-8CA2-673F641AE74A}" type="sibTrans" cxnId="{D8874A92-5170-4CB9-89BB-B4933A92D544}">
      <dgm:prSet/>
      <dgm:spPr/>
      <dgm:t>
        <a:bodyPr/>
        <a:lstStyle/>
        <a:p>
          <a:endParaRPr lang="en-US"/>
        </a:p>
      </dgm:t>
    </dgm:pt>
    <dgm:pt modelId="{9BC16E23-E573-4BB2-AB37-AE30BE2CA3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Implement robust facial recognition for reliable identification</a:t>
          </a:r>
        </a:p>
      </dgm:t>
    </dgm:pt>
    <dgm:pt modelId="{75F4366F-973D-400C-8353-335539A4ABFF}" type="parTrans" cxnId="{83692F14-83E1-4232-9099-1F1FE491A9CA}">
      <dgm:prSet/>
      <dgm:spPr/>
      <dgm:t>
        <a:bodyPr/>
        <a:lstStyle/>
        <a:p>
          <a:endParaRPr lang="en-US"/>
        </a:p>
      </dgm:t>
    </dgm:pt>
    <dgm:pt modelId="{A0D5A0FB-69EC-4A6D-B9C9-72814D50D3EC}" type="sibTrans" cxnId="{83692F14-83E1-4232-9099-1F1FE491A9CA}">
      <dgm:prSet/>
      <dgm:spPr/>
      <dgm:t>
        <a:bodyPr/>
        <a:lstStyle/>
        <a:p>
          <a:endParaRPr lang="en-US"/>
        </a:p>
      </dgm:t>
    </dgm:pt>
    <dgm:pt modelId="{577D1754-2C59-4DAE-8FF5-BA111327AA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Ensure physical presence verification to prevent proxy attendance</a:t>
          </a:r>
        </a:p>
      </dgm:t>
    </dgm:pt>
    <dgm:pt modelId="{EAA73D43-253A-41F9-BFBF-BFDD0CB1C52E}" type="parTrans" cxnId="{33DE021A-CF2E-442B-8D8E-3A5C3B9E9D49}">
      <dgm:prSet/>
      <dgm:spPr/>
      <dgm:t>
        <a:bodyPr/>
        <a:lstStyle/>
        <a:p>
          <a:endParaRPr lang="en-US"/>
        </a:p>
      </dgm:t>
    </dgm:pt>
    <dgm:pt modelId="{4AC96041-7520-473F-AC59-C1DE04F42BAC}" type="sibTrans" cxnId="{33DE021A-CF2E-442B-8D8E-3A5C3B9E9D49}">
      <dgm:prSet/>
      <dgm:spPr/>
      <dgm:t>
        <a:bodyPr/>
        <a:lstStyle/>
        <a:p>
          <a:endParaRPr lang="en-US"/>
        </a:p>
      </dgm:t>
    </dgm:pt>
    <dgm:pt modelId="{A69222D7-09F6-4ECD-B6C0-E4047E61F0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Reduce time spent on attendance management processes</a:t>
          </a:r>
        </a:p>
      </dgm:t>
    </dgm:pt>
    <dgm:pt modelId="{C2011679-60EC-4760-90AD-2B52AEE48F02}" type="parTrans" cxnId="{33C434A7-D2C9-4596-82DD-4362C0321339}">
      <dgm:prSet/>
      <dgm:spPr/>
      <dgm:t>
        <a:bodyPr/>
        <a:lstStyle/>
        <a:p>
          <a:endParaRPr lang="en-US"/>
        </a:p>
      </dgm:t>
    </dgm:pt>
    <dgm:pt modelId="{71E7FBF9-8A0F-46C3-8D58-9AF287D65851}" type="sibTrans" cxnId="{33C434A7-D2C9-4596-82DD-4362C0321339}">
      <dgm:prSet/>
      <dgm:spPr/>
      <dgm:t>
        <a:bodyPr/>
        <a:lstStyle/>
        <a:p>
          <a:endParaRPr lang="en-US"/>
        </a:p>
      </dgm:t>
    </dgm:pt>
    <dgm:pt modelId="{CADDE3FE-23D6-4507-8789-5ABD42D47B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Provide analytics for attendance pattern monitoring</a:t>
          </a:r>
        </a:p>
      </dgm:t>
    </dgm:pt>
    <dgm:pt modelId="{02A4DF0C-1393-4808-BFC8-BB8C03F446B7}" type="parTrans" cxnId="{89C829AC-D43D-4357-A781-D179C78BE6F3}">
      <dgm:prSet/>
      <dgm:spPr/>
      <dgm:t>
        <a:bodyPr/>
        <a:lstStyle/>
        <a:p>
          <a:endParaRPr lang="en-US"/>
        </a:p>
      </dgm:t>
    </dgm:pt>
    <dgm:pt modelId="{1E2D2F87-EEC7-4495-B359-377463B30F6C}" type="sibTrans" cxnId="{89C829AC-D43D-4357-A781-D179C78BE6F3}">
      <dgm:prSet/>
      <dgm:spPr/>
      <dgm:t>
        <a:bodyPr/>
        <a:lstStyle/>
        <a:p>
          <a:endParaRPr lang="en-US"/>
        </a:p>
      </dgm:t>
    </dgm:pt>
    <dgm:pt modelId="{2E5D1368-4711-4384-B653-04C02119EC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Create intuitive interfaces for administrators and users</a:t>
          </a:r>
        </a:p>
      </dgm:t>
    </dgm:pt>
    <dgm:pt modelId="{084AA1CA-98E8-4A57-AE03-E2FF74A87788}" type="parTrans" cxnId="{F14F8FF8-3D0A-4045-B3B1-337E349AEAE8}">
      <dgm:prSet/>
      <dgm:spPr/>
      <dgm:t>
        <a:bodyPr/>
        <a:lstStyle/>
        <a:p>
          <a:endParaRPr lang="en-US"/>
        </a:p>
      </dgm:t>
    </dgm:pt>
    <dgm:pt modelId="{1E3E5145-C778-4AAF-A08D-ED30D68E7205}" type="sibTrans" cxnId="{F14F8FF8-3D0A-4045-B3B1-337E349AEAE8}">
      <dgm:prSet/>
      <dgm:spPr/>
      <dgm:t>
        <a:bodyPr/>
        <a:lstStyle/>
        <a:p>
          <a:endParaRPr lang="en-US"/>
        </a:p>
      </dgm:t>
    </dgm:pt>
    <dgm:pt modelId="{0E9BA068-D2C4-4C4C-B5A1-4AED15C5C6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Design a scalable system to accommodate growing user bases</a:t>
          </a:r>
        </a:p>
      </dgm:t>
    </dgm:pt>
    <dgm:pt modelId="{02D05E57-A5AF-4C1A-BA78-0A4E244929CC}" type="parTrans" cxnId="{4376CBDB-A3B5-4E5F-8263-D66792E654DF}">
      <dgm:prSet/>
      <dgm:spPr/>
      <dgm:t>
        <a:bodyPr/>
        <a:lstStyle/>
        <a:p>
          <a:endParaRPr lang="en-US"/>
        </a:p>
      </dgm:t>
    </dgm:pt>
    <dgm:pt modelId="{6BC18757-5DEC-4C1C-882B-75C4431E3D86}" type="sibTrans" cxnId="{4376CBDB-A3B5-4E5F-8263-D66792E654DF}">
      <dgm:prSet/>
      <dgm:spPr/>
      <dgm:t>
        <a:bodyPr/>
        <a:lstStyle/>
        <a:p>
          <a:endParaRPr lang="en-US"/>
        </a:p>
      </dgm:t>
    </dgm:pt>
    <dgm:pt modelId="{ED180239-A810-4E28-B660-31ABFC8A6939}" type="pres">
      <dgm:prSet presAssocID="{83EEAE50-6031-4E0C-A0A8-791D9078A907}" presName="root" presStyleCnt="0">
        <dgm:presLayoutVars>
          <dgm:dir/>
          <dgm:resizeHandles val="exact"/>
        </dgm:presLayoutVars>
      </dgm:prSet>
      <dgm:spPr/>
    </dgm:pt>
    <dgm:pt modelId="{8E64A48C-01FE-4C29-86A4-C11E19DEA7C5}" type="pres">
      <dgm:prSet presAssocID="{9C3A51F7-F606-45F9-8E6F-60FEFF33187E}" presName="compNode" presStyleCnt="0"/>
      <dgm:spPr/>
    </dgm:pt>
    <dgm:pt modelId="{3E01405B-AF97-41A0-86AA-5AAD0B6E2021}" type="pres">
      <dgm:prSet presAssocID="{9C3A51F7-F606-45F9-8E6F-60FEFF33187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19EE67A-0D48-4164-A75A-B48228FABB80}" type="pres">
      <dgm:prSet presAssocID="{9C3A51F7-F606-45F9-8E6F-60FEFF33187E}" presName="spaceRect" presStyleCnt="0"/>
      <dgm:spPr/>
    </dgm:pt>
    <dgm:pt modelId="{44F7CB71-DEE0-4975-A256-203088594C34}" type="pres">
      <dgm:prSet presAssocID="{9C3A51F7-F606-45F9-8E6F-60FEFF33187E}" presName="textRect" presStyleLbl="revTx" presStyleIdx="0" presStyleCnt="7">
        <dgm:presLayoutVars>
          <dgm:chMax val="1"/>
          <dgm:chPref val="1"/>
        </dgm:presLayoutVars>
      </dgm:prSet>
      <dgm:spPr/>
    </dgm:pt>
    <dgm:pt modelId="{22761CAF-2456-4827-82F0-A2EC94A7A88E}" type="pres">
      <dgm:prSet presAssocID="{1EC355F1-3AF6-4C7B-8CA2-673F641AE74A}" presName="sibTrans" presStyleCnt="0"/>
      <dgm:spPr/>
    </dgm:pt>
    <dgm:pt modelId="{2DB82AD5-AF8D-48FB-A58C-3F2CC661E8D9}" type="pres">
      <dgm:prSet presAssocID="{9BC16E23-E573-4BB2-AB37-AE30BE2CA3A0}" presName="compNode" presStyleCnt="0"/>
      <dgm:spPr/>
    </dgm:pt>
    <dgm:pt modelId="{A8750A9E-F994-4157-9AD3-3B5F5A64613D}" type="pres">
      <dgm:prSet presAssocID="{9BC16E23-E573-4BB2-AB37-AE30BE2CA3A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A0F03DBF-52EB-4FB9-8E0F-0504B5700656}" type="pres">
      <dgm:prSet presAssocID="{9BC16E23-E573-4BB2-AB37-AE30BE2CA3A0}" presName="spaceRect" presStyleCnt="0"/>
      <dgm:spPr/>
    </dgm:pt>
    <dgm:pt modelId="{0923FB44-CB3F-4E74-9FA8-0E97D8DA2504}" type="pres">
      <dgm:prSet presAssocID="{9BC16E23-E573-4BB2-AB37-AE30BE2CA3A0}" presName="textRect" presStyleLbl="revTx" presStyleIdx="1" presStyleCnt="7">
        <dgm:presLayoutVars>
          <dgm:chMax val="1"/>
          <dgm:chPref val="1"/>
        </dgm:presLayoutVars>
      </dgm:prSet>
      <dgm:spPr/>
    </dgm:pt>
    <dgm:pt modelId="{995EC668-4D4D-45C6-9012-F2754FAACE55}" type="pres">
      <dgm:prSet presAssocID="{A0D5A0FB-69EC-4A6D-B9C9-72814D50D3EC}" presName="sibTrans" presStyleCnt="0"/>
      <dgm:spPr/>
    </dgm:pt>
    <dgm:pt modelId="{F415B5BA-2E1D-4F45-942F-3D0A5380B956}" type="pres">
      <dgm:prSet presAssocID="{577D1754-2C59-4DAE-8FF5-BA111327AA1E}" presName="compNode" presStyleCnt="0"/>
      <dgm:spPr/>
    </dgm:pt>
    <dgm:pt modelId="{EE3B1751-87E5-466F-AB43-18FD546F2A85}" type="pres">
      <dgm:prSet presAssocID="{577D1754-2C59-4DAE-8FF5-BA111327AA1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97F7677-A131-4CB1-BDB4-3E7684E401C4}" type="pres">
      <dgm:prSet presAssocID="{577D1754-2C59-4DAE-8FF5-BA111327AA1E}" presName="spaceRect" presStyleCnt="0"/>
      <dgm:spPr/>
    </dgm:pt>
    <dgm:pt modelId="{AA8294A3-DC94-4595-A4F3-B5B74472DB8E}" type="pres">
      <dgm:prSet presAssocID="{577D1754-2C59-4DAE-8FF5-BA111327AA1E}" presName="textRect" presStyleLbl="revTx" presStyleIdx="2" presStyleCnt="7">
        <dgm:presLayoutVars>
          <dgm:chMax val="1"/>
          <dgm:chPref val="1"/>
        </dgm:presLayoutVars>
      </dgm:prSet>
      <dgm:spPr/>
    </dgm:pt>
    <dgm:pt modelId="{4E5BEADF-A0EE-443F-80A8-CD13F8929FF1}" type="pres">
      <dgm:prSet presAssocID="{4AC96041-7520-473F-AC59-C1DE04F42BAC}" presName="sibTrans" presStyleCnt="0"/>
      <dgm:spPr/>
    </dgm:pt>
    <dgm:pt modelId="{3C22BD94-0C6D-4192-BF2E-0116F80B1038}" type="pres">
      <dgm:prSet presAssocID="{A69222D7-09F6-4ECD-B6C0-E4047E61F025}" presName="compNode" presStyleCnt="0"/>
      <dgm:spPr/>
    </dgm:pt>
    <dgm:pt modelId="{CB380519-F054-40FE-B482-002033EC6ED2}" type="pres">
      <dgm:prSet presAssocID="{A69222D7-09F6-4ECD-B6C0-E4047E61F02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B0A9C244-5C6E-4EA3-A928-BAE8418B7892}" type="pres">
      <dgm:prSet presAssocID="{A69222D7-09F6-4ECD-B6C0-E4047E61F025}" presName="spaceRect" presStyleCnt="0"/>
      <dgm:spPr/>
    </dgm:pt>
    <dgm:pt modelId="{6FE6D2B5-D746-4D6C-A5D5-32B397F0F1DE}" type="pres">
      <dgm:prSet presAssocID="{A69222D7-09F6-4ECD-B6C0-E4047E61F025}" presName="textRect" presStyleLbl="revTx" presStyleIdx="3" presStyleCnt="7">
        <dgm:presLayoutVars>
          <dgm:chMax val="1"/>
          <dgm:chPref val="1"/>
        </dgm:presLayoutVars>
      </dgm:prSet>
      <dgm:spPr/>
    </dgm:pt>
    <dgm:pt modelId="{9C67FF18-C526-4F0D-A2BB-F8BEA215ACF6}" type="pres">
      <dgm:prSet presAssocID="{71E7FBF9-8A0F-46C3-8D58-9AF287D65851}" presName="sibTrans" presStyleCnt="0"/>
      <dgm:spPr/>
    </dgm:pt>
    <dgm:pt modelId="{8399DA1D-BA5A-4B5F-B9A0-FE77FFF23B22}" type="pres">
      <dgm:prSet presAssocID="{CADDE3FE-23D6-4507-8789-5ABD42D47BE9}" presName="compNode" presStyleCnt="0"/>
      <dgm:spPr/>
    </dgm:pt>
    <dgm:pt modelId="{4CF4BF79-C854-4F63-B3E7-7C32F717CEB7}" type="pres">
      <dgm:prSet presAssocID="{CADDE3FE-23D6-4507-8789-5ABD42D47BE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9B381BF-BAC5-4E33-B023-824AECA6194B}" type="pres">
      <dgm:prSet presAssocID="{CADDE3FE-23D6-4507-8789-5ABD42D47BE9}" presName="spaceRect" presStyleCnt="0"/>
      <dgm:spPr/>
    </dgm:pt>
    <dgm:pt modelId="{C15A63F8-AECB-47D2-8C48-EAED571A8A71}" type="pres">
      <dgm:prSet presAssocID="{CADDE3FE-23D6-4507-8789-5ABD42D47BE9}" presName="textRect" presStyleLbl="revTx" presStyleIdx="4" presStyleCnt="7">
        <dgm:presLayoutVars>
          <dgm:chMax val="1"/>
          <dgm:chPref val="1"/>
        </dgm:presLayoutVars>
      </dgm:prSet>
      <dgm:spPr/>
    </dgm:pt>
    <dgm:pt modelId="{6B534033-7231-42A0-B1C3-ACE4DA89A329}" type="pres">
      <dgm:prSet presAssocID="{1E2D2F87-EEC7-4495-B359-377463B30F6C}" presName="sibTrans" presStyleCnt="0"/>
      <dgm:spPr/>
    </dgm:pt>
    <dgm:pt modelId="{31E9DFE3-AB23-45C0-93B0-CE7EC4AACA54}" type="pres">
      <dgm:prSet presAssocID="{2E5D1368-4711-4384-B653-04C02119EC5A}" presName="compNode" presStyleCnt="0"/>
      <dgm:spPr/>
    </dgm:pt>
    <dgm:pt modelId="{99F2C28E-54E4-4657-BA16-0954F0DAA6DA}" type="pres">
      <dgm:prSet presAssocID="{2E5D1368-4711-4384-B653-04C02119EC5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B59A0D3-8293-418C-B12D-D7FC92C44CAB}" type="pres">
      <dgm:prSet presAssocID="{2E5D1368-4711-4384-B653-04C02119EC5A}" presName="spaceRect" presStyleCnt="0"/>
      <dgm:spPr/>
    </dgm:pt>
    <dgm:pt modelId="{DFE3C231-1F52-49E1-A59B-8040469F1F7B}" type="pres">
      <dgm:prSet presAssocID="{2E5D1368-4711-4384-B653-04C02119EC5A}" presName="textRect" presStyleLbl="revTx" presStyleIdx="5" presStyleCnt="7">
        <dgm:presLayoutVars>
          <dgm:chMax val="1"/>
          <dgm:chPref val="1"/>
        </dgm:presLayoutVars>
      </dgm:prSet>
      <dgm:spPr/>
    </dgm:pt>
    <dgm:pt modelId="{BB47C232-DCC6-4138-8422-3BA889407365}" type="pres">
      <dgm:prSet presAssocID="{1E3E5145-C778-4AAF-A08D-ED30D68E7205}" presName="sibTrans" presStyleCnt="0"/>
      <dgm:spPr/>
    </dgm:pt>
    <dgm:pt modelId="{E3FBB8F7-096B-4523-A162-EC5FA52F1993}" type="pres">
      <dgm:prSet presAssocID="{0E9BA068-D2C4-4C4C-B5A1-4AED15C5C66C}" presName="compNode" presStyleCnt="0"/>
      <dgm:spPr/>
    </dgm:pt>
    <dgm:pt modelId="{E681BD17-D935-4CD8-9AC5-AC48239B2EFD}" type="pres">
      <dgm:prSet presAssocID="{0E9BA068-D2C4-4C4C-B5A1-4AED15C5C66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04A8C9-559B-435A-9F7A-7B597980294C}" type="pres">
      <dgm:prSet presAssocID="{0E9BA068-D2C4-4C4C-B5A1-4AED15C5C66C}" presName="spaceRect" presStyleCnt="0"/>
      <dgm:spPr/>
    </dgm:pt>
    <dgm:pt modelId="{7395AEED-6BCC-4B2E-9EEB-E815E2DB4A66}" type="pres">
      <dgm:prSet presAssocID="{0E9BA068-D2C4-4C4C-B5A1-4AED15C5C66C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83692F14-83E1-4232-9099-1F1FE491A9CA}" srcId="{83EEAE50-6031-4E0C-A0A8-791D9078A907}" destId="{9BC16E23-E573-4BB2-AB37-AE30BE2CA3A0}" srcOrd="1" destOrd="0" parTransId="{75F4366F-973D-400C-8353-335539A4ABFF}" sibTransId="{A0D5A0FB-69EC-4A6D-B9C9-72814D50D3EC}"/>
    <dgm:cxn modelId="{33DE021A-CF2E-442B-8D8E-3A5C3B9E9D49}" srcId="{83EEAE50-6031-4E0C-A0A8-791D9078A907}" destId="{577D1754-2C59-4DAE-8FF5-BA111327AA1E}" srcOrd="2" destOrd="0" parTransId="{EAA73D43-253A-41F9-BFBF-BFDD0CB1C52E}" sibTransId="{4AC96041-7520-473F-AC59-C1DE04F42BAC}"/>
    <dgm:cxn modelId="{C6712F27-D4FC-4D29-8829-8470485CC674}" type="presOf" srcId="{2E5D1368-4711-4384-B653-04C02119EC5A}" destId="{DFE3C231-1F52-49E1-A59B-8040469F1F7B}" srcOrd="0" destOrd="0" presId="urn:microsoft.com/office/officeart/2018/2/layout/IconLabelList"/>
    <dgm:cxn modelId="{364F8837-7DBE-403F-A6F9-128B48D7E3C2}" type="presOf" srcId="{9BC16E23-E573-4BB2-AB37-AE30BE2CA3A0}" destId="{0923FB44-CB3F-4E74-9FA8-0E97D8DA2504}" srcOrd="0" destOrd="0" presId="urn:microsoft.com/office/officeart/2018/2/layout/IconLabelList"/>
    <dgm:cxn modelId="{D1E19837-0CC6-4D24-A269-61E0FECD150F}" type="presOf" srcId="{83EEAE50-6031-4E0C-A0A8-791D9078A907}" destId="{ED180239-A810-4E28-B660-31ABFC8A6939}" srcOrd="0" destOrd="0" presId="urn:microsoft.com/office/officeart/2018/2/layout/IconLabelList"/>
    <dgm:cxn modelId="{67D57457-0AA3-4B50-99C7-DEF9DCB97208}" type="presOf" srcId="{577D1754-2C59-4DAE-8FF5-BA111327AA1E}" destId="{AA8294A3-DC94-4595-A4F3-B5B74472DB8E}" srcOrd="0" destOrd="0" presId="urn:microsoft.com/office/officeart/2018/2/layout/IconLabelList"/>
    <dgm:cxn modelId="{BC60B784-D765-4BAE-AA31-1602A8759D67}" type="presOf" srcId="{A69222D7-09F6-4ECD-B6C0-E4047E61F025}" destId="{6FE6D2B5-D746-4D6C-A5D5-32B397F0F1DE}" srcOrd="0" destOrd="0" presId="urn:microsoft.com/office/officeart/2018/2/layout/IconLabelList"/>
    <dgm:cxn modelId="{D8874A92-5170-4CB9-89BB-B4933A92D544}" srcId="{83EEAE50-6031-4E0C-A0A8-791D9078A907}" destId="{9C3A51F7-F606-45F9-8E6F-60FEFF33187E}" srcOrd="0" destOrd="0" parTransId="{A7455F04-9960-463C-A3C9-C473B8696B81}" sibTransId="{1EC355F1-3AF6-4C7B-8CA2-673F641AE74A}"/>
    <dgm:cxn modelId="{33C434A7-D2C9-4596-82DD-4362C0321339}" srcId="{83EEAE50-6031-4E0C-A0A8-791D9078A907}" destId="{A69222D7-09F6-4ECD-B6C0-E4047E61F025}" srcOrd="3" destOrd="0" parTransId="{C2011679-60EC-4760-90AD-2B52AEE48F02}" sibTransId="{71E7FBF9-8A0F-46C3-8D58-9AF287D65851}"/>
    <dgm:cxn modelId="{89C829AC-D43D-4357-A781-D179C78BE6F3}" srcId="{83EEAE50-6031-4E0C-A0A8-791D9078A907}" destId="{CADDE3FE-23D6-4507-8789-5ABD42D47BE9}" srcOrd="4" destOrd="0" parTransId="{02A4DF0C-1393-4808-BFC8-BB8C03F446B7}" sibTransId="{1E2D2F87-EEC7-4495-B359-377463B30F6C}"/>
    <dgm:cxn modelId="{82FD1ABA-E8F5-48A4-89EB-C9FEA902697C}" type="presOf" srcId="{CADDE3FE-23D6-4507-8789-5ABD42D47BE9}" destId="{C15A63F8-AECB-47D2-8C48-EAED571A8A71}" srcOrd="0" destOrd="0" presId="urn:microsoft.com/office/officeart/2018/2/layout/IconLabelList"/>
    <dgm:cxn modelId="{802D88C4-792A-425F-A829-68B65C3D96B5}" type="presOf" srcId="{9C3A51F7-F606-45F9-8E6F-60FEFF33187E}" destId="{44F7CB71-DEE0-4975-A256-203088594C34}" srcOrd="0" destOrd="0" presId="urn:microsoft.com/office/officeart/2018/2/layout/IconLabelList"/>
    <dgm:cxn modelId="{4376CBDB-A3B5-4E5F-8263-D66792E654DF}" srcId="{83EEAE50-6031-4E0C-A0A8-791D9078A907}" destId="{0E9BA068-D2C4-4C4C-B5A1-4AED15C5C66C}" srcOrd="6" destOrd="0" parTransId="{02D05E57-A5AF-4C1A-BA78-0A4E244929CC}" sibTransId="{6BC18757-5DEC-4C1C-882B-75C4431E3D86}"/>
    <dgm:cxn modelId="{F14F8FF8-3D0A-4045-B3B1-337E349AEAE8}" srcId="{83EEAE50-6031-4E0C-A0A8-791D9078A907}" destId="{2E5D1368-4711-4384-B653-04C02119EC5A}" srcOrd="5" destOrd="0" parTransId="{084AA1CA-98E8-4A57-AE03-E2FF74A87788}" sibTransId="{1E3E5145-C778-4AAF-A08D-ED30D68E7205}"/>
    <dgm:cxn modelId="{FBF03EFC-D563-4D1B-8947-429E7ACA00E4}" type="presOf" srcId="{0E9BA068-D2C4-4C4C-B5A1-4AED15C5C66C}" destId="{7395AEED-6BCC-4B2E-9EEB-E815E2DB4A66}" srcOrd="0" destOrd="0" presId="urn:microsoft.com/office/officeart/2018/2/layout/IconLabelList"/>
    <dgm:cxn modelId="{DE34139D-1C79-4042-B304-ED8C5A63F2CA}" type="presParOf" srcId="{ED180239-A810-4E28-B660-31ABFC8A6939}" destId="{8E64A48C-01FE-4C29-86A4-C11E19DEA7C5}" srcOrd="0" destOrd="0" presId="urn:microsoft.com/office/officeart/2018/2/layout/IconLabelList"/>
    <dgm:cxn modelId="{CFE36278-C6C0-4406-B665-DB46CE2236B9}" type="presParOf" srcId="{8E64A48C-01FE-4C29-86A4-C11E19DEA7C5}" destId="{3E01405B-AF97-41A0-86AA-5AAD0B6E2021}" srcOrd="0" destOrd="0" presId="urn:microsoft.com/office/officeart/2018/2/layout/IconLabelList"/>
    <dgm:cxn modelId="{12D2926F-023D-4304-A2B5-06950952E24B}" type="presParOf" srcId="{8E64A48C-01FE-4C29-86A4-C11E19DEA7C5}" destId="{219EE67A-0D48-4164-A75A-B48228FABB80}" srcOrd="1" destOrd="0" presId="urn:microsoft.com/office/officeart/2018/2/layout/IconLabelList"/>
    <dgm:cxn modelId="{54CF0579-AD53-4AA2-A57C-5B733BE0F391}" type="presParOf" srcId="{8E64A48C-01FE-4C29-86A4-C11E19DEA7C5}" destId="{44F7CB71-DEE0-4975-A256-203088594C34}" srcOrd="2" destOrd="0" presId="urn:microsoft.com/office/officeart/2018/2/layout/IconLabelList"/>
    <dgm:cxn modelId="{4CD78E5B-ABBA-463D-94D8-FCDE08F35E1C}" type="presParOf" srcId="{ED180239-A810-4E28-B660-31ABFC8A6939}" destId="{22761CAF-2456-4827-82F0-A2EC94A7A88E}" srcOrd="1" destOrd="0" presId="urn:microsoft.com/office/officeart/2018/2/layout/IconLabelList"/>
    <dgm:cxn modelId="{C3C9D122-A651-4FCE-B963-458AA4193794}" type="presParOf" srcId="{ED180239-A810-4E28-B660-31ABFC8A6939}" destId="{2DB82AD5-AF8D-48FB-A58C-3F2CC661E8D9}" srcOrd="2" destOrd="0" presId="urn:microsoft.com/office/officeart/2018/2/layout/IconLabelList"/>
    <dgm:cxn modelId="{86E249CD-E45D-4E91-866E-BF4C1B8E917F}" type="presParOf" srcId="{2DB82AD5-AF8D-48FB-A58C-3F2CC661E8D9}" destId="{A8750A9E-F994-4157-9AD3-3B5F5A64613D}" srcOrd="0" destOrd="0" presId="urn:microsoft.com/office/officeart/2018/2/layout/IconLabelList"/>
    <dgm:cxn modelId="{FF1F7E74-C250-4E9F-B858-90929B82EA17}" type="presParOf" srcId="{2DB82AD5-AF8D-48FB-A58C-3F2CC661E8D9}" destId="{A0F03DBF-52EB-4FB9-8E0F-0504B5700656}" srcOrd="1" destOrd="0" presId="urn:microsoft.com/office/officeart/2018/2/layout/IconLabelList"/>
    <dgm:cxn modelId="{C6FB0D71-20D7-4BC6-AA6F-E3266B527F69}" type="presParOf" srcId="{2DB82AD5-AF8D-48FB-A58C-3F2CC661E8D9}" destId="{0923FB44-CB3F-4E74-9FA8-0E97D8DA2504}" srcOrd="2" destOrd="0" presId="urn:microsoft.com/office/officeart/2018/2/layout/IconLabelList"/>
    <dgm:cxn modelId="{A9D37A18-83B6-476B-8FE2-5EFA9778ED5B}" type="presParOf" srcId="{ED180239-A810-4E28-B660-31ABFC8A6939}" destId="{995EC668-4D4D-45C6-9012-F2754FAACE55}" srcOrd="3" destOrd="0" presId="urn:microsoft.com/office/officeart/2018/2/layout/IconLabelList"/>
    <dgm:cxn modelId="{EEB30E02-F960-4E39-85FE-F511645777C4}" type="presParOf" srcId="{ED180239-A810-4E28-B660-31ABFC8A6939}" destId="{F415B5BA-2E1D-4F45-942F-3D0A5380B956}" srcOrd="4" destOrd="0" presId="urn:microsoft.com/office/officeart/2018/2/layout/IconLabelList"/>
    <dgm:cxn modelId="{7DE42FA8-CF53-454F-AABD-CEC3F79EB78F}" type="presParOf" srcId="{F415B5BA-2E1D-4F45-942F-3D0A5380B956}" destId="{EE3B1751-87E5-466F-AB43-18FD546F2A85}" srcOrd="0" destOrd="0" presId="urn:microsoft.com/office/officeart/2018/2/layout/IconLabelList"/>
    <dgm:cxn modelId="{8AE74120-140C-45AC-B6C9-2293628B85EC}" type="presParOf" srcId="{F415B5BA-2E1D-4F45-942F-3D0A5380B956}" destId="{697F7677-A131-4CB1-BDB4-3E7684E401C4}" srcOrd="1" destOrd="0" presId="urn:microsoft.com/office/officeart/2018/2/layout/IconLabelList"/>
    <dgm:cxn modelId="{F341268C-0FCE-42C3-960A-A0D1160B3485}" type="presParOf" srcId="{F415B5BA-2E1D-4F45-942F-3D0A5380B956}" destId="{AA8294A3-DC94-4595-A4F3-B5B74472DB8E}" srcOrd="2" destOrd="0" presId="urn:microsoft.com/office/officeart/2018/2/layout/IconLabelList"/>
    <dgm:cxn modelId="{D8776E25-D013-419A-9ED9-E3AA6ECE15C1}" type="presParOf" srcId="{ED180239-A810-4E28-B660-31ABFC8A6939}" destId="{4E5BEADF-A0EE-443F-80A8-CD13F8929FF1}" srcOrd="5" destOrd="0" presId="urn:microsoft.com/office/officeart/2018/2/layout/IconLabelList"/>
    <dgm:cxn modelId="{2F5661F4-2A22-4378-9CBD-703D7FAFAAD0}" type="presParOf" srcId="{ED180239-A810-4E28-B660-31ABFC8A6939}" destId="{3C22BD94-0C6D-4192-BF2E-0116F80B1038}" srcOrd="6" destOrd="0" presId="urn:microsoft.com/office/officeart/2018/2/layout/IconLabelList"/>
    <dgm:cxn modelId="{503F52C1-C14A-4D84-A391-13CD2757AEBB}" type="presParOf" srcId="{3C22BD94-0C6D-4192-BF2E-0116F80B1038}" destId="{CB380519-F054-40FE-B482-002033EC6ED2}" srcOrd="0" destOrd="0" presId="urn:microsoft.com/office/officeart/2018/2/layout/IconLabelList"/>
    <dgm:cxn modelId="{8577EAE9-F68B-4F9E-A891-39A7C33220BB}" type="presParOf" srcId="{3C22BD94-0C6D-4192-BF2E-0116F80B1038}" destId="{B0A9C244-5C6E-4EA3-A928-BAE8418B7892}" srcOrd="1" destOrd="0" presId="urn:microsoft.com/office/officeart/2018/2/layout/IconLabelList"/>
    <dgm:cxn modelId="{69CDAD65-AC78-40D0-B46B-683D5C5F16C4}" type="presParOf" srcId="{3C22BD94-0C6D-4192-BF2E-0116F80B1038}" destId="{6FE6D2B5-D746-4D6C-A5D5-32B397F0F1DE}" srcOrd="2" destOrd="0" presId="urn:microsoft.com/office/officeart/2018/2/layout/IconLabelList"/>
    <dgm:cxn modelId="{3D91BA05-A931-40DA-B4B1-42D841E94C96}" type="presParOf" srcId="{ED180239-A810-4E28-B660-31ABFC8A6939}" destId="{9C67FF18-C526-4F0D-A2BB-F8BEA215ACF6}" srcOrd="7" destOrd="0" presId="urn:microsoft.com/office/officeart/2018/2/layout/IconLabelList"/>
    <dgm:cxn modelId="{7DEC5844-F3AF-45A9-9650-21F440ECB8C0}" type="presParOf" srcId="{ED180239-A810-4E28-B660-31ABFC8A6939}" destId="{8399DA1D-BA5A-4B5F-B9A0-FE77FFF23B22}" srcOrd="8" destOrd="0" presId="urn:microsoft.com/office/officeart/2018/2/layout/IconLabelList"/>
    <dgm:cxn modelId="{82DB9EE2-885D-4E74-8F46-A8BDD9762545}" type="presParOf" srcId="{8399DA1D-BA5A-4B5F-B9A0-FE77FFF23B22}" destId="{4CF4BF79-C854-4F63-B3E7-7C32F717CEB7}" srcOrd="0" destOrd="0" presId="urn:microsoft.com/office/officeart/2018/2/layout/IconLabelList"/>
    <dgm:cxn modelId="{432A2694-81A0-4220-831C-7B09F4EC2EDE}" type="presParOf" srcId="{8399DA1D-BA5A-4B5F-B9A0-FE77FFF23B22}" destId="{39B381BF-BAC5-4E33-B023-824AECA6194B}" srcOrd="1" destOrd="0" presId="urn:microsoft.com/office/officeart/2018/2/layout/IconLabelList"/>
    <dgm:cxn modelId="{7F8339AC-41E6-4842-9CD2-2673A2A41B5C}" type="presParOf" srcId="{8399DA1D-BA5A-4B5F-B9A0-FE77FFF23B22}" destId="{C15A63F8-AECB-47D2-8C48-EAED571A8A71}" srcOrd="2" destOrd="0" presId="urn:microsoft.com/office/officeart/2018/2/layout/IconLabelList"/>
    <dgm:cxn modelId="{A673370B-63F0-4E5B-8CB8-8B7FF485D237}" type="presParOf" srcId="{ED180239-A810-4E28-B660-31ABFC8A6939}" destId="{6B534033-7231-42A0-B1C3-ACE4DA89A329}" srcOrd="9" destOrd="0" presId="urn:microsoft.com/office/officeart/2018/2/layout/IconLabelList"/>
    <dgm:cxn modelId="{38CC7AFD-11E5-4FE5-AB3B-AB9C9A5D5683}" type="presParOf" srcId="{ED180239-A810-4E28-B660-31ABFC8A6939}" destId="{31E9DFE3-AB23-45C0-93B0-CE7EC4AACA54}" srcOrd="10" destOrd="0" presId="urn:microsoft.com/office/officeart/2018/2/layout/IconLabelList"/>
    <dgm:cxn modelId="{63A7F826-F578-436A-B12D-34C10B695832}" type="presParOf" srcId="{31E9DFE3-AB23-45C0-93B0-CE7EC4AACA54}" destId="{99F2C28E-54E4-4657-BA16-0954F0DAA6DA}" srcOrd="0" destOrd="0" presId="urn:microsoft.com/office/officeart/2018/2/layout/IconLabelList"/>
    <dgm:cxn modelId="{FA663C23-5E9C-41F5-BED5-4BB8561168E3}" type="presParOf" srcId="{31E9DFE3-AB23-45C0-93B0-CE7EC4AACA54}" destId="{6B59A0D3-8293-418C-B12D-D7FC92C44CAB}" srcOrd="1" destOrd="0" presId="urn:microsoft.com/office/officeart/2018/2/layout/IconLabelList"/>
    <dgm:cxn modelId="{34A3D26C-E477-47E1-A2F7-4E609F946B7B}" type="presParOf" srcId="{31E9DFE3-AB23-45C0-93B0-CE7EC4AACA54}" destId="{DFE3C231-1F52-49E1-A59B-8040469F1F7B}" srcOrd="2" destOrd="0" presId="urn:microsoft.com/office/officeart/2018/2/layout/IconLabelList"/>
    <dgm:cxn modelId="{2653E023-1023-4B7A-A43A-050BB1384FC9}" type="presParOf" srcId="{ED180239-A810-4E28-B660-31ABFC8A6939}" destId="{BB47C232-DCC6-4138-8422-3BA889407365}" srcOrd="11" destOrd="0" presId="urn:microsoft.com/office/officeart/2018/2/layout/IconLabelList"/>
    <dgm:cxn modelId="{08F16996-6B31-450F-917D-D057873EE0EB}" type="presParOf" srcId="{ED180239-A810-4E28-B660-31ABFC8A6939}" destId="{E3FBB8F7-096B-4523-A162-EC5FA52F1993}" srcOrd="12" destOrd="0" presId="urn:microsoft.com/office/officeart/2018/2/layout/IconLabelList"/>
    <dgm:cxn modelId="{7E157D5F-3F20-4B4C-A095-AF38262EE328}" type="presParOf" srcId="{E3FBB8F7-096B-4523-A162-EC5FA52F1993}" destId="{E681BD17-D935-4CD8-9AC5-AC48239B2EFD}" srcOrd="0" destOrd="0" presId="urn:microsoft.com/office/officeart/2018/2/layout/IconLabelList"/>
    <dgm:cxn modelId="{FD420F6B-A5B4-4EC1-A722-0063262879C0}" type="presParOf" srcId="{E3FBB8F7-096B-4523-A162-EC5FA52F1993}" destId="{E204A8C9-559B-435A-9F7A-7B597980294C}" srcOrd="1" destOrd="0" presId="urn:microsoft.com/office/officeart/2018/2/layout/IconLabelList"/>
    <dgm:cxn modelId="{F47E9634-1505-4A85-9830-36E22A3E37BB}" type="presParOf" srcId="{E3FBB8F7-096B-4523-A162-EC5FA52F1993}" destId="{7395AEED-6BCC-4B2E-9EEB-E815E2DB4A6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FF70C7-F204-4E52-BB67-F57C6AAFA0E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56953A-A001-46F3-8EFB-765A4C823A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Python 3.8+ (Core Language)</a:t>
          </a:r>
        </a:p>
      </dgm:t>
    </dgm:pt>
    <dgm:pt modelId="{E4E62A3A-1983-4017-8422-F020F27BCB95}" type="parTrans" cxnId="{629723A4-6BDB-49C8-A4DD-D4FE156D65AF}">
      <dgm:prSet/>
      <dgm:spPr/>
      <dgm:t>
        <a:bodyPr/>
        <a:lstStyle/>
        <a:p>
          <a:endParaRPr lang="en-US"/>
        </a:p>
      </dgm:t>
    </dgm:pt>
    <dgm:pt modelId="{FDA75114-8174-4930-B21B-99FAA20473AD}" type="sibTrans" cxnId="{629723A4-6BDB-49C8-A4DD-D4FE156D65AF}">
      <dgm:prSet/>
      <dgm:spPr/>
      <dgm:t>
        <a:bodyPr/>
        <a:lstStyle/>
        <a:p>
          <a:endParaRPr lang="en-US"/>
        </a:p>
      </dgm:t>
    </dgm:pt>
    <dgm:pt modelId="{D32CCD5F-DDD1-4545-BDF0-5E37DBFCBE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InsightFace (Face Recognition)</a:t>
          </a:r>
        </a:p>
      </dgm:t>
    </dgm:pt>
    <dgm:pt modelId="{33D82930-D94D-4319-864E-8A170F10A38E}" type="parTrans" cxnId="{307D3E43-8AF8-45AD-A215-46CE8C13DD0D}">
      <dgm:prSet/>
      <dgm:spPr/>
      <dgm:t>
        <a:bodyPr/>
        <a:lstStyle/>
        <a:p>
          <a:endParaRPr lang="en-US"/>
        </a:p>
      </dgm:t>
    </dgm:pt>
    <dgm:pt modelId="{5458D62B-CF53-415A-9876-5BAA4E734E54}" type="sibTrans" cxnId="{307D3E43-8AF8-45AD-A215-46CE8C13DD0D}">
      <dgm:prSet/>
      <dgm:spPr/>
      <dgm:t>
        <a:bodyPr/>
        <a:lstStyle/>
        <a:p>
          <a:endParaRPr lang="en-US"/>
        </a:p>
      </dgm:t>
    </dgm:pt>
    <dgm:pt modelId="{F9A529A8-60D1-4736-9F0F-431887E644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Milvus (Vector Database)</a:t>
          </a:r>
        </a:p>
      </dgm:t>
    </dgm:pt>
    <dgm:pt modelId="{6BB97AAD-63DB-4075-A10A-BD0239FCECDA}" type="parTrans" cxnId="{A7A415DF-6423-448A-AA01-AB7C0C5C7C5F}">
      <dgm:prSet/>
      <dgm:spPr/>
      <dgm:t>
        <a:bodyPr/>
        <a:lstStyle/>
        <a:p>
          <a:endParaRPr lang="en-US"/>
        </a:p>
      </dgm:t>
    </dgm:pt>
    <dgm:pt modelId="{BD7FA9C9-6ADE-49A7-ABF8-6898EC844420}" type="sibTrans" cxnId="{A7A415DF-6423-448A-AA01-AB7C0C5C7C5F}">
      <dgm:prSet/>
      <dgm:spPr/>
      <dgm:t>
        <a:bodyPr/>
        <a:lstStyle/>
        <a:p>
          <a:endParaRPr lang="en-US"/>
        </a:p>
      </dgm:t>
    </dgm:pt>
    <dgm:pt modelId="{B11D3719-B84A-4408-A32A-FD70AF8261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OpenCV (Computer Vision)</a:t>
          </a:r>
        </a:p>
      </dgm:t>
    </dgm:pt>
    <dgm:pt modelId="{225EEF04-4100-4260-A68E-1EAA8B910BE4}" type="parTrans" cxnId="{58003034-6436-4700-82FF-917639C513BC}">
      <dgm:prSet/>
      <dgm:spPr/>
      <dgm:t>
        <a:bodyPr/>
        <a:lstStyle/>
        <a:p>
          <a:endParaRPr lang="en-US"/>
        </a:p>
      </dgm:t>
    </dgm:pt>
    <dgm:pt modelId="{D96E9DFB-47D6-48F9-8F67-2CCA9167339C}" type="sibTrans" cxnId="{58003034-6436-4700-82FF-917639C513BC}">
      <dgm:prSet/>
      <dgm:spPr/>
      <dgm:t>
        <a:bodyPr/>
        <a:lstStyle/>
        <a:p>
          <a:endParaRPr lang="en-US"/>
        </a:p>
      </dgm:t>
    </dgm:pt>
    <dgm:pt modelId="{26F44528-8298-4985-BC0C-7C93CB0884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Tkinter (GUI Framework)</a:t>
          </a:r>
        </a:p>
      </dgm:t>
    </dgm:pt>
    <dgm:pt modelId="{DF630ED4-E666-4EC3-B2CF-5D62839B22EC}" type="parTrans" cxnId="{BC26A33F-882C-47A8-8536-C4F74D00894E}">
      <dgm:prSet/>
      <dgm:spPr/>
      <dgm:t>
        <a:bodyPr/>
        <a:lstStyle/>
        <a:p>
          <a:endParaRPr lang="en-US"/>
        </a:p>
      </dgm:t>
    </dgm:pt>
    <dgm:pt modelId="{6F187C3B-6FA1-45A2-8373-73E7DE9983C3}" type="sibTrans" cxnId="{BC26A33F-882C-47A8-8536-C4F74D00894E}">
      <dgm:prSet/>
      <dgm:spPr/>
      <dgm:t>
        <a:bodyPr/>
        <a:lstStyle/>
        <a:p>
          <a:endParaRPr lang="en-US"/>
        </a:p>
      </dgm:t>
    </dgm:pt>
    <dgm:pt modelId="{0CDB0193-A277-49E8-BBB0-3D5CEFCACFD8}" type="pres">
      <dgm:prSet presAssocID="{19FF70C7-F204-4E52-BB67-F57C6AAFA0E5}" presName="root" presStyleCnt="0">
        <dgm:presLayoutVars>
          <dgm:dir/>
          <dgm:resizeHandles val="exact"/>
        </dgm:presLayoutVars>
      </dgm:prSet>
      <dgm:spPr/>
    </dgm:pt>
    <dgm:pt modelId="{DE6439E9-6417-426C-944B-12AE662A9A87}" type="pres">
      <dgm:prSet presAssocID="{1256953A-A001-46F3-8EFB-765A4C823A3A}" presName="compNode" presStyleCnt="0"/>
      <dgm:spPr/>
    </dgm:pt>
    <dgm:pt modelId="{D542554E-A91E-4787-A962-67278ED871D1}" type="pres">
      <dgm:prSet presAssocID="{1256953A-A001-46F3-8EFB-765A4C823A3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A1AF1B1-D7E1-44B0-9FD9-0B697D9B3918}" type="pres">
      <dgm:prSet presAssocID="{1256953A-A001-46F3-8EFB-765A4C823A3A}" presName="spaceRect" presStyleCnt="0"/>
      <dgm:spPr/>
    </dgm:pt>
    <dgm:pt modelId="{C7A0D458-6100-493F-B86E-3485F7C5532A}" type="pres">
      <dgm:prSet presAssocID="{1256953A-A001-46F3-8EFB-765A4C823A3A}" presName="textRect" presStyleLbl="revTx" presStyleIdx="0" presStyleCnt="5">
        <dgm:presLayoutVars>
          <dgm:chMax val="1"/>
          <dgm:chPref val="1"/>
        </dgm:presLayoutVars>
      </dgm:prSet>
      <dgm:spPr/>
    </dgm:pt>
    <dgm:pt modelId="{EB6D8C73-7AB6-48D3-9157-488D7499CCD6}" type="pres">
      <dgm:prSet presAssocID="{FDA75114-8174-4930-B21B-99FAA20473AD}" presName="sibTrans" presStyleCnt="0"/>
      <dgm:spPr/>
    </dgm:pt>
    <dgm:pt modelId="{3623D047-C836-45C3-BE28-E44D86160457}" type="pres">
      <dgm:prSet presAssocID="{D32CCD5F-DDD1-4545-BDF0-5E37DBFCBE86}" presName="compNode" presStyleCnt="0"/>
      <dgm:spPr/>
    </dgm:pt>
    <dgm:pt modelId="{A41301F6-E752-4146-982C-D07308922D2D}" type="pres">
      <dgm:prSet presAssocID="{D32CCD5F-DDD1-4545-BDF0-5E37DBFCBE8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nny Face Outline"/>
        </a:ext>
      </dgm:extLst>
    </dgm:pt>
    <dgm:pt modelId="{AE7EB68F-B0DB-433A-A0CE-B5F2B449C09F}" type="pres">
      <dgm:prSet presAssocID="{D32CCD5F-DDD1-4545-BDF0-5E37DBFCBE86}" presName="spaceRect" presStyleCnt="0"/>
      <dgm:spPr/>
    </dgm:pt>
    <dgm:pt modelId="{FDFFAD92-77D4-4A6F-8577-5EF4B3A4EC00}" type="pres">
      <dgm:prSet presAssocID="{D32CCD5F-DDD1-4545-BDF0-5E37DBFCBE86}" presName="textRect" presStyleLbl="revTx" presStyleIdx="1" presStyleCnt="5">
        <dgm:presLayoutVars>
          <dgm:chMax val="1"/>
          <dgm:chPref val="1"/>
        </dgm:presLayoutVars>
      </dgm:prSet>
      <dgm:spPr/>
    </dgm:pt>
    <dgm:pt modelId="{24C5764A-BC2A-4E7D-88E7-C1A575D83826}" type="pres">
      <dgm:prSet presAssocID="{5458D62B-CF53-415A-9876-5BAA4E734E54}" presName="sibTrans" presStyleCnt="0"/>
      <dgm:spPr/>
    </dgm:pt>
    <dgm:pt modelId="{9B2BA2F4-FBC0-4215-AB02-6BCADC43A6F0}" type="pres">
      <dgm:prSet presAssocID="{F9A529A8-60D1-4736-9F0F-431887E6442B}" presName="compNode" presStyleCnt="0"/>
      <dgm:spPr/>
    </dgm:pt>
    <dgm:pt modelId="{D7F5DF00-9283-497D-A4EB-89D427E5901C}" type="pres">
      <dgm:prSet presAssocID="{F9A529A8-60D1-4736-9F0F-431887E6442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877245D-AA00-436F-A2C3-D68A276479C3}" type="pres">
      <dgm:prSet presAssocID="{F9A529A8-60D1-4736-9F0F-431887E6442B}" presName="spaceRect" presStyleCnt="0"/>
      <dgm:spPr/>
    </dgm:pt>
    <dgm:pt modelId="{A934DF10-0BFB-4396-92F0-FD7B68CDF4F1}" type="pres">
      <dgm:prSet presAssocID="{F9A529A8-60D1-4736-9F0F-431887E6442B}" presName="textRect" presStyleLbl="revTx" presStyleIdx="2" presStyleCnt="5">
        <dgm:presLayoutVars>
          <dgm:chMax val="1"/>
          <dgm:chPref val="1"/>
        </dgm:presLayoutVars>
      </dgm:prSet>
      <dgm:spPr/>
    </dgm:pt>
    <dgm:pt modelId="{E65C51D0-9856-421F-8C91-4B6DEB265BD1}" type="pres">
      <dgm:prSet presAssocID="{BD7FA9C9-6ADE-49A7-ABF8-6898EC844420}" presName="sibTrans" presStyleCnt="0"/>
      <dgm:spPr/>
    </dgm:pt>
    <dgm:pt modelId="{5EEC063D-AA8F-437E-8B6E-ACFC30AD3B09}" type="pres">
      <dgm:prSet presAssocID="{B11D3719-B84A-4408-A32A-FD70AF826147}" presName="compNode" presStyleCnt="0"/>
      <dgm:spPr/>
    </dgm:pt>
    <dgm:pt modelId="{244B9A89-8A04-4178-880B-43CC276FA771}" type="pres">
      <dgm:prSet presAssocID="{B11D3719-B84A-4408-A32A-FD70AF82614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3E6A301-77DB-47BE-9489-873F9D9A3526}" type="pres">
      <dgm:prSet presAssocID="{B11D3719-B84A-4408-A32A-FD70AF826147}" presName="spaceRect" presStyleCnt="0"/>
      <dgm:spPr/>
    </dgm:pt>
    <dgm:pt modelId="{87632BCE-E09F-497E-94C6-1187268F039F}" type="pres">
      <dgm:prSet presAssocID="{B11D3719-B84A-4408-A32A-FD70AF826147}" presName="textRect" presStyleLbl="revTx" presStyleIdx="3" presStyleCnt="5">
        <dgm:presLayoutVars>
          <dgm:chMax val="1"/>
          <dgm:chPref val="1"/>
        </dgm:presLayoutVars>
      </dgm:prSet>
      <dgm:spPr/>
    </dgm:pt>
    <dgm:pt modelId="{51A13FDB-CDC2-41CB-A13B-D96F54C1F5A1}" type="pres">
      <dgm:prSet presAssocID="{D96E9DFB-47D6-48F9-8F67-2CCA9167339C}" presName="sibTrans" presStyleCnt="0"/>
      <dgm:spPr/>
    </dgm:pt>
    <dgm:pt modelId="{768EAF2C-5DD7-43D2-9591-E4FCBC26C486}" type="pres">
      <dgm:prSet presAssocID="{26F44528-8298-4985-BC0C-7C93CB088423}" presName="compNode" presStyleCnt="0"/>
      <dgm:spPr/>
    </dgm:pt>
    <dgm:pt modelId="{3ECE4E0E-825F-44C5-84CE-7F91AE493B25}" type="pres">
      <dgm:prSet presAssocID="{26F44528-8298-4985-BC0C-7C93CB08842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7E8A48B-E6A8-4CE5-BD0F-FC9BE06FE7F9}" type="pres">
      <dgm:prSet presAssocID="{26F44528-8298-4985-BC0C-7C93CB088423}" presName="spaceRect" presStyleCnt="0"/>
      <dgm:spPr/>
    </dgm:pt>
    <dgm:pt modelId="{5EA87609-2686-4C56-9C1D-D622CE2FBECA}" type="pres">
      <dgm:prSet presAssocID="{26F44528-8298-4985-BC0C-7C93CB08842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8003034-6436-4700-82FF-917639C513BC}" srcId="{19FF70C7-F204-4E52-BB67-F57C6AAFA0E5}" destId="{B11D3719-B84A-4408-A32A-FD70AF826147}" srcOrd="3" destOrd="0" parTransId="{225EEF04-4100-4260-A68E-1EAA8B910BE4}" sibTransId="{D96E9DFB-47D6-48F9-8F67-2CCA9167339C}"/>
    <dgm:cxn modelId="{EA279638-8987-4D23-8CDD-6C5AFD7BEC84}" type="presOf" srcId="{D32CCD5F-DDD1-4545-BDF0-5E37DBFCBE86}" destId="{FDFFAD92-77D4-4A6F-8577-5EF4B3A4EC00}" srcOrd="0" destOrd="0" presId="urn:microsoft.com/office/officeart/2018/2/layout/IconLabelList"/>
    <dgm:cxn modelId="{BC26A33F-882C-47A8-8536-C4F74D00894E}" srcId="{19FF70C7-F204-4E52-BB67-F57C6AAFA0E5}" destId="{26F44528-8298-4985-BC0C-7C93CB088423}" srcOrd="4" destOrd="0" parTransId="{DF630ED4-E666-4EC3-B2CF-5D62839B22EC}" sibTransId="{6F187C3B-6FA1-45A2-8373-73E7DE9983C3}"/>
    <dgm:cxn modelId="{307D3E43-8AF8-45AD-A215-46CE8C13DD0D}" srcId="{19FF70C7-F204-4E52-BB67-F57C6AAFA0E5}" destId="{D32CCD5F-DDD1-4545-BDF0-5E37DBFCBE86}" srcOrd="1" destOrd="0" parTransId="{33D82930-D94D-4319-864E-8A170F10A38E}" sibTransId="{5458D62B-CF53-415A-9876-5BAA4E734E54}"/>
    <dgm:cxn modelId="{B68B8C76-B59D-4C94-936B-55F0EE7028A0}" type="presOf" srcId="{B11D3719-B84A-4408-A32A-FD70AF826147}" destId="{87632BCE-E09F-497E-94C6-1187268F039F}" srcOrd="0" destOrd="0" presId="urn:microsoft.com/office/officeart/2018/2/layout/IconLabelList"/>
    <dgm:cxn modelId="{299F9CA3-53DE-4F98-84CE-D2809D881AB4}" type="presOf" srcId="{26F44528-8298-4985-BC0C-7C93CB088423}" destId="{5EA87609-2686-4C56-9C1D-D622CE2FBECA}" srcOrd="0" destOrd="0" presId="urn:microsoft.com/office/officeart/2018/2/layout/IconLabelList"/>
    <dgm:cxn modelId="{629723A4-6BDB-49C8-A4DD-D4FE156D65AF}" srcId="{19FF70C7-F204-4E52-BB67-F57C6AAFA0E5}" destId="{1256953A-A001-46F3-8EFB-765A4C823A3A}" srcOrd="0" destOrd="0" parTransId="{E4E62A3A-1983-4017-8422-F020F27BCB95}" sibTransId="{FDA75114-8174-4930-B21B-99FAA20473AD}"/>
    <dgm:cxn modelId="{D97C34B5-D08D-47F6-AB8C-791DD9B16618}" type="presOf" srcId="{F9A529A8-60D1-4736-9F0F-431887E6442B}" destId="{A934DF10-0BFB-4396-92F0-FD7B68CDF4F1}" srcOrd="0" destOrd="0" presId="urn:microsoft.com/office/officeart/2018/2/layout/IconLabelList"/>
    <dgm:cxn modelId="{A7A415DF-6423-448A-AA01-AB7C0C5C7C5F}" srcId="{19FF70C7-F204-4E52-BB67-F57C6AAFA0E5}" destId="{F9A529A8-60D1-4736-9F0F-431887E6442B}" srcOrd="2" destOrd="0" parTransId="{6BB97AAD-63DB-4075-A10A-BD0239FCECDA}" sibTransId="{BD7FA9C9-6ADE-49A7-ABF8-6898EC844420}"/>
    <dgm:cxn modelId="{A3881ADF-ED49-47F3-A205-6D991A46DB48}" type="presOf" srcId="{19FF70C7-F204-4E52-BB67-F57C6AAFA0E5}" destId="{0CDB0193-A277-49E8-BBB0-3D5CEFCACFD8}" srcOrd="0" destOrd="0" presId="urn:microsoft.com/office/officeart/2018/2/layout/IconLabelList"/>
    <dgm:cxn modelId="{3F7C05EB-0FCA-4903-9E4E-6A484911281F}" type="presOf" srcId="{1256953A-A001-46F3-8EFB-765A4C823A3A}" destId="{C7A0D458-6100-493F-B86E-3485F7C5532A}" srcOrd="0" destOrd="0" presId="urn:microsoft.com/office/officeart/2018/2/layout/IconLabelList"/>
    <dgm:cxn modelId="{AB4A8312-97E4-4F72-8B8B-800632DAD0F3}" type="presParOf" srcId="{0CDB0193-A277-49E8-BBB0-3D5CEFCACFD8}" destId="{DE6439E9-6417-426C-944B-12AE662A9A87}" srcOrd="0" destOrd="0" presId="urn:microsoft.com/office/officeart/2018/2/layout/IconLabelList"/>
    <dgm:cxn modelId="{00719120-F66C-4BB9-AADC-8CBEB6EFDE46}" type="presParOf" srcId="{DE6439E9-6417-426C-944B-12AE662A9A87}" destId="{D542554E-A91E-4787-A962-67278ED871D1}" srcOrd="0" destOrd="0" presId="urn:microsoft.com/office/officeart/2018/2/layout/IconLabelList"/>
    <dgm:cxn modelId="{7DBA7844-CAF4-49F1-8ED1-CFDC302513C6}" type="presParOf" srcId="{DE6439E9-6417-426C-944B-12AE662A9A87}" destId="{AA1AF1B1-D7E1-44B0-9FD9-0B697D9B3918}" srcOrd="1" destOrd="0" presId="urn:microsoft.com/office/officeart/2018/2/layout/IconLabelList"/>
    <dgm:cxn modelId="{4B3F6CFF-A06A-4B93-8108-E687A5D5B2A2}" type="presParOf" srcId="{DE6439E9-6417-426C-944B-12AE662A9A87}" destId="{C7A0D458-6100-493F-B86E-3485F7C5532A}" srcOrd="2" destOrd="0" presId="urn:microsoft.com/office/officeart/2018/2/layout/IconLabelList"/>
    <dgm:cxn modelId="{D69DF245-33DB-4451-B7A3-72F938D9C1BD}" type="presParOf" srcId="{0CDB0193-A277-49E8-BBB0-3D5CEFCACFD8}" destId="{EB6D8C73-7AB6-48D3-9157-488D7499CCD6}" srcOrd="1" destOrd="0" presId="urn:microsoft.com/office/officeart/2018/2/layout/IconLabelList"/>
    <dgm:cxn modelId="{B46F4E12-52AC-432A-8EE7-6115A06C10B0}" type="presParOf" srcId="{0CDB0193-A277-49E8-BBB0-3D5CEFCACFD8}" destId="{3623D047-C836-45C3-BE28-E44D86160457}" srcOrd="2" destOrd="0" presId="urn:microsoft.com/office/officeart/2018/2/layout/IconLabelList"/>
    <dgm:cxn modelId="{D07B4F77-EBF3-41F7-8BB8-771A510F2667}" type="presParOf" srcId="{3623D047-C836-45C3-BE28-E44D86160457}" destId="{A41301F6-E752-4146-982C-D07308922D2D}" srcOrd="0" destOrd="0" presId="urn:microsoft.com/office/officeart/2018/2/layout/IconLabelList"/>
    <dgm:cxn modelId="{BE0CF696-CFA1-44A9-AFF9-5E7DC4676E0C}" type="presParOf" srcId="{3623D047-C836-45C3-BE28-E44D86160457}" destId="{AE7EB68F-B0DB-433A-A0CE-B5F2B449C09F}" srcOrd="1" destOrd="0" presId="urn:microsoft.com/office/officeart/2018/2/layout/IconLabelList"/>
    <dgm:cxn modelId="{4973E32B-2A25-48BF-8502-4F85CC063C10}" type="presParOf" srcId="{3623D047-C836-45C3-BE28-E44D86160457}" destId="{FDFFAD92-77D4-4A6F-8577-5EF4B3A4EC00}" srcOrd="2" destOrd="0" presId="urn:microsoft.com/office/officeart/2018/2/layout/IconLabelList"/>
    <dgm:cxn modelId="{48640A41-4DEE-4985-BA73-D65EB226DEB6}" type="presParOf" srcId="{0CDB0193-A277-49E8-BBB0-3D5CEFCACFD8}" destId="{24C5764A-BC2A-4E7D-88E7-C1A575D83826}" srcOrd="3" destOrd="0" presId="urn:microsoft.com/office/officeart/2018/2/layout/IconLabelList"/>
    <dgm:cxn modelId="{87E37816-4FE6-4C7C-A2CC-CABFDF7A9B16}" type="presParOf" srcId="{0CDB0193-A277-49E8-BBB0-3D5CEFCACFD8}" destId="{9B2BA2F4-FBC0-4215-AB02-6BCADC43A6F0}" srcOrd="4" destOrd="0" presId="urn:microsoft.com/office/officeart/2018/2/layout/IconLabelList"/>
    <dgm:cxn modelId="{A9C7FA8C-41FA-431B-A6F3-B57EA486BEDC}" type="presParOf" srcId="{9B2BA2F4-FBC0-4215-AB02-6BCADC43A6F0}" destId="{D7F5DF00-9283-497D-A4EB-89D427E5901C}" srcOrd="0" destOrd="0" presId="urn:microsoft.com/office/officeart/2018/2/layout/IconLabelList"/>
    <dgm:cxn modelId="{D8B85A10-B904-4A60-8F2E-FDEC12EB406F}" type="presParOf" srcId="{9B2BA2F4-FBC0-4215-AB02-6BCADC43A6F0}" destId="{A877245D-AA00-436F-A2C3-D68A276479C3}" srcOrd="1" destOrd="0" presId="urn:microsoft.com/office/officeart/2018/2/layout/IconLabelList"/>
    <dgm:cxn modelId="{15EE25B3-A2B6-4AAA-A0A9-0C90008D7A8A}" type="presParOf" srcId="{9B2BA2F4-FBC0-4215-AB02-6BCADC43A6F0}" destId="{A934DF10-0BFB-4396-92F0-FD7B68CDF4F1}" srcOrd="2" destOrd="0" presId="urn:microsoft.com/office/officeart/2018/2/layout/IconLabelList"/>
    <dgm:cxn modelId="{C6B322A4-E0D7-4838-854F-7BF297929667}" type="presParOf" srcId="{0CDB0193-A277-49E8-BBB0-3D5CEFCACFD8}" destId="{E65C51D0-9856-421F-8C91-4B6DEB265BD1}" srcOrd="5" destOrd="0" presId="urn:microsoft.com/office/officeart/2018/2/layout/IconLabelList"/>
    <dgm:cxn modelId="{BF2E8391-642C-4E42-8316-DE2E8CFBE044}" type="presParOf" srcId="{0CDB0193-A277-49E8-BBB0-3D5CEFCACFD8}" destId="{5EEC063D-AA8F-437E-8B6E-ACFC30AD3B09}" srcOrd="6" destOrd="0" presId="urn:microsoft.com/office/officeart/2018/2/layout/IconLabelList"/>
    <dgm:cxn modelId="{D5C68F37-E05B-48F0-BCCF-44FE08F9894A}" type="presParOf" srcId="{5EEC063D-AA8F-437E-8B6E-ACFC30AD3B09}" destId="{244B9A89-8A04-4178-880B-43CC276FA771}" srcOrd="0" destOrd="0" presId="urn:microsoft.com/office/officeart/2018/2/layout/IconLabelList"/>
    <dgm:cxn modelId="{AF75500A-A616-40F2-9F61-3DDF3D4C626A}" type="presParOf" srcId="{5EEC063D-AA8F-437E-8B6E-ACFC30AD3B09}" destId="{73E6A301-77DB-47BE-9489-873F9D9A3526}" srcOrd="1" destOrd="0" presId="urn:microsoft.com/office/officeart/2018/2/layout/IconLabelList"/>
    <dgm:cxn modelId="{68E9EC3F-3B04-48B0-914F-6D315498B8B1}" type="presParOf" srcId="{5EEC063D-AA8F-437E-8B6E-ACFC30AD3B09}" destId="{87632BCE-E09F-497E-94C6-1187268F039F}" srcOrd="2" destOrd="0" presId="urn:microsoft.com/office/officeart/2018/2/layout/IconLabelList"/>
    <dgm:cxn modelId="{5E75D738-1253-4565-A889-3C38839F7790}" type="presParOf" srcId="{0CDB0193-A277-49E8-BBB0-3D5CEFCACFD8}" destId="{51A13FDB-CDC2-41CB-A13B-D96F54C1F5A1}" srcOrd="7" destOrd="0" presId="urn:microsoft.com/office/officeart/2018/2/layout/IconLabelList"/>
    <dgm:cxn modelId="{CC1A7DC3-4C34-4E3E-BFD0-5FBCFAA849C3}" type="presParOf" srcId="{0CDB0193-A277-49E8-BBB0-3D5CEFCACFD8}" destId="{768EAF2C-5DD7-43D2-9591-E4FCBC26C486}" srcOrd="8" destOrd="0" presId="urn:microsoft.com/office/officeart/2018/2/layout/IconLabelList"/>
    <dgm:cxn modelId="{B72B9F44-9F2F-4DF7-9454-4D61C71176DE}" type="presParOf" srcId="{768EAF2C-5DD7-43D2-9591-E4FCBC26C486}" destId="{3ECE4E0E-825F-44C5-84CE-7F91AE493B25}" srcOrd="0" destOrd="0" presId="urn:microsoft.com/office/officeart/2018/2/layout/IconLabelList"/>
    <dgm:cxn modelId="{7BE8B8A5-5274-40E0-ADFD-5D9BF45934C0}" type="presParOf" srcId="{768EAF2C-5DD7-43D2-9591-E4FCBC26C486}" destId="{97E8A48B-E6A8-4CE5-BD0F-FC9BE06FE7F9}" srcOrd="1" destOrd="0" presId="urn:microsoft.com/office/officeart/2018/2/layout/IconLabelList"/>
    <dgm:cxn modelId="{883F3860-FC08-4BF1-8BBD-7CEF412A74F9}" type="presParOf" srcId="{768EAF2C-5DD7-43D2-9591-E4FCBC26C486}" destId="{5EA87609-2686-4C56-9C1D-D622CE2FBEC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CA3F5D-DF2B-49A9-A736-010DF7AB8E8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2DDA37-DFA8-4A6F-92EA-1905427CED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Vector Database (Milvus)</a:t>
          </a:r>
        </a:p>
      </dgm:t>
    </dgm:pt>
    <dgm:pt modelId="{EB224685-2407-4919-903D-77495E6C0E1F}" type="parTrans" cxnId="{6C40204D-3F00-4888-9ADC-AF7FA18BCA70}">
      <dgm:prSet/>
      <dgm:spPr/>
      <dgm:t>
        <a:bodyPr/>
        <a:lstStyle/>
        <a:p>
          <a:endParaRPr lang="en-US"/>
        </a:p>
      </dgm:t>
    </dgm:pt>
    <dgm:pt modelId="{AA3DC46C-51FA-4C32-8BFD-005A74E925A7}" type="sibTrans" cxnId="{6C40204D-3F00-4888-9ADC-AF7FA18BCA70}">
      <dgm:prSet/>
      <dgm:spPr/>
      <dgm:t>
        <a:bodyPr/>
        <a:lstStyle/>
        <a:p>
          <a:endParaRPr lang="en-US"/>
        </a:p>
      </dgm:t>
    </dgm:pt>
    <dgm:pt modelId="{04BE9598-01F5-4CCB-BEE9-69FD950E74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Collection: face_datastore</a:t>
          </a:r>
        </a:p>
      </dgm:t>
    </dgm:pt>
    <dgm:pt modelId="{63B76A59-23C0-4640-AA8D-A68288B029C8}" type="parTrans" cxnId="{EA543053-1456-4564-BCB5-40593F5A84A8}">
      <dgm:prSet/>
      <dgm:spPr/>
      <dgm:t>
        <a:bodyPr/>
        <a:lstStyle/>
        <a:p>
          <a:endParaRPr lang="en-US"/>
        </a:p>
      </dgm:t>
    </dgm:pt>
    <dgm:pt modelId="{E0EF395B-4140-4BE4-A384-5F20912550AE}" type="sibTrans" cxnId="{EA543053-1456-4564-BCB5-40593F5A84A8}">
      <dgm:prSet/>
      <dgm:spPr/>
      <dgm:t>
        <a:bodyPr/>
        <a:lstStyle/>
        <a:p>
          <a:endParaRPr lang="en-US"/>
        </a:p>
      </dgm:t>
    </dgm:pt>
    <dgm:pt modelId="{F6C738FD-2728-4CD0-9308-06D3594AE0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Fields: id, embedding (512D vector), registration_number, full_name, etc.</a:t>
          </a:r>
        </a:p>
      </dgm:t>
    </dgm:pt>
    <dgm:pt modelId="{7B491FE3-4A40-4BBB-BD16-3A41F3B2B7CC}" type="parTrans" cxnId="{FB9D6A53-9C2B-43DC-901C-4A70DD704655}">
      <dgm:prSet/>
      <dgm:spPr/>
      <dgm:t>
        <a:bodyPr/>
        <a:lstStyle/>
        <a:p>
          <a:endParaRPr lang="en-US"/>
        </a:p>
      </dgm:t>
    </dgm:pt>
    <dgm:pt modelId="{E443733B-F91D-4944-B6A0-6C07640345F3}" type="sibTrans" cxnId="{FB9D6A53-9C2B-43DC-901C-4A70DD704655}">
      <dgm:prSet/>
      <dgm:spPr/>
      <dgm:t>
        <a:bodyPr/>
        <a:lstStyle/>
        <a:p>
          <a:endParaRPr lang="en-US"/>
        </a:p>
      </dgm:t>
    </dgm:pt>
    <dgm:pt modelId="{BEA4569A-7B7E-4EF3-8916-B6C92F5458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Index: IVF_FLAT with cosine similarity metric</a:t>
          </a:r>
        </a:p>
      </dgm:t>
    </dgm:pt>
    <dgm:pt modelId="{4B91E46A-7E3C-4123-8193-D53EFFDB633E}" type="parTrans" cxnId="{6828E7BB-4452-4645-8846-072D51FD311E}">
      <dgm:prSet/>
      <dgm:spPr/>
      <dgm:t>
        <a:bodyPr/>
        <a:lstStyle/>
        <a:p>
          <a:endParaRPr lang="en-US"/>
        </a:p>
      </dgm:t>
    </dgm:pt>
    <dgm:pt modelId="{5A4CEB6F-2637-4B71-940A-7A3D6DE0B208}" type="sibTrans" cxnId="{6828E7BB-4452-4645-8846-072D51FD311E}">
      <dgm:prSet/>
      <dgm:spPr/>
      <dgm:t>
        <a:bodyPr/>
        <a:lstStyle/>
        <a:p>
          <a:endParaRPr lang="en-US"/>
        </a:p>
      </dgm:t>
    </dgm:pt>
    <dgm:pt modelId="{ECEAC6B3-CB0B-44A4-A54B-B5634B4ABE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Attendance Records</a:t>
          </a:r>
        </a:p>
      </dgm:t>
    </dgm:pt>
    <dgm:pt modelId="{61D2EF12-BBD7-474E-B260-6A8259230E85}" type="parTrans" cxnId="{DAA6A5CA-D3C8-4972-AE8F-B938C0A7FED5}">
      <dgm:prSet/>
      <dgm:spPr/>
      <dgm:t>
        <a:bodyPr/>
        <a:lstStyle/>
        <a:p>
          <a:endParaRPr lang="en-US"/>
        </a:p>
      </dgm:t>
    </dgm:pt>
    <dgm:pt modelId="{C5490884-9592-4D59-9746-10CF47EADE67}" type="sibTrans" cxnId="{DAA6A5CA-D3C8-4972-AE8F-B938C0A7FED5}">
      <dgm:prSet/>
      <dgm:spPr/>
      <dgm:t>
        <a:bodyPr/>
        <a:lstStyle/>
        <a:p>
          <a:endParaRPr lang="en-US"/>
        </a:p>
      </dgm:t>
    </dgm:pt>
    <dgm:pt modelId="{99490959-507B-40FC-9AB3-FBBD753FAA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CSV format for compatibility and ease of export</a:t>
          </a:r>
        </a:p>
      </dgm:t>
    </dgm:pt>
    <dgm:pt modelId="{2B765AA0-D400-48A4-8D4C-22D47CAF6A50}" type="parTrans" cxnId="{24D56D99-E88F-49E6-A765-3CB6AD973680}">
      <dgm:prSet/>
      <dgm:spPr/>
      <dgm:t>
        <a:bodyPr/>
        <a:lstStyle/>
        <a:p>
          <a:endParaRPr lang="en-US"/>
        </a:p>
      </dgm:t>
    </dgm:pt>
    <dgm:pt modelId="{E3364F0C-0190-42C3-B735-B33CD3AFE0C2}" type="sibTrans" cxnId="{24D56D99-E88F-49E6-A765-3CB6AD973680}">
      <dgm:prSet/>
      <dgm:spPr/>
      <dgm:t>
        <a:bodyPr/>
        <a:lstStyle/>
        <a:p>
          <a:endParaRPr lang="en-US"/>
        </a:p>
      </dgm:t>
    </dgm:pt>
    <dgm:pt modelId="{3B522E55-C796-4D64-A872-1B86BC17EB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Daily files with timestamp information</a:t>
          </a:r>
        </a:p>
      </dgm:t>
    </dgm:pt>
    <dgm:pt modelId="{0EA9A350-EE53-42C9-B473-292DADEC567E}" type="parTrans" cxnId="{7D21E082-B457-4063-91DA-C58845ED6B22}">
      <dgm:prSet/>
      <dgm:spPr/>
      <dgm:t>
        <a:bodyPr/>
        <a:lstStyle/>
        <a:p>
          <a:endParaRPr lang="en-US"/>
        </a:p>
      </dgm:t>
    </dgm:pt>
    <dgm:pt modelId="{4457298B-24FB-434C-9091-7A39BD9B0C45}" type="sibTrans" cxnId="{7D21E082-B457-4063-91DA-C58845ED6B22}">
      <dgm:prSet/>
      <dgm:spPr/>
      <dgm:t>
        <a:bodyPr/>
        <a:lstStyle/>
        <a:p>
          <a:endParaRPr lang="en-US"/>
        </a:p>
      </dgm:t>
    </dgm:pt>
    <dgm:pt modelId="{A55A5C66-8D7D-4A1C-BA06-0FA682E1EC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Fields: ID, Name, Time, Status</a:t>
          </a:r>
        </a:p>
      </dgm:t>
    </dgm:pt>
    <dgm:pt modelId="{2FD85AAA-57BB-451E-B633-6323BAEEE05A}" type="parTrans" cxnId="{DF7CEDA8-BF20-4470-A477-72AAE0D77192}">
      <dgm:prSet/>
      <dgm:spPr/>
      <dgm:t>
        <a:bodyPr/>
        <a:lstStyle/>
        <a:p>
          <a:endParaRPr lang="en-US"/>
        </a:p>
      </dgm:t>
    </dgm:pt>
    <dgm:pt modelId="{F2BDD310-19A6-4A8F-A7DA-F5A2C6DD75B0}" type="sibTrans" cxnId="{DF7CEDA8-BF20-4470-A477-72AAE0D77192}">
      <dgm:prSet/>
      <dgm:spPr/>
      <dgm:t>
        <a:bodyPr/>
        <a:lstStyle/>
        <a:p>
          <a:endParaRPr lang="en-US"/>
        </a:p>
      </dgm:t>
    </dgm:pt>
    <dgm:pt modelId="{B3F49B23-950B-43CC-A2EB-9695462E5E7B}" type="pres">
      <dgm:prSet presAssocID="{39CA3F5D-DF2B-49A9-A736-010DF7AB8E89}" presName="root" presStyleCnt="0">
        <dgm:presLayoutVars>
          <dgm:dir/>
          <dgm:resizeHandles val="exact"/>
        </dgm:presLayoutVars>
      </dgm:prSet>
      <dgm:spPr/>
    </dgm:pt>
    <dgm:pt modelId="{4BF08297-26FF-435B-BD87-05A7B0B68AE2}" type="pres">
      <dgm:prSet presAssocID="{342DDA37-DFA8-4A6F-92EA-1905427CEDD7}" presName="compNode" presStyleCnt="0"/>
      <dgm:spPr/>
    </dgm:pt>
    <dgm:pt modelId="{42894A3F-B73B-459D-B69D-4C88FAEDCFFB}" type="pres">
      <dgm:prSet presAssocID="{342DDA37-DFA8-4A6F-92EA-1905427CEDD7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B40BC89-3917-4F87-8ECA-0D54CEB43AEA}" type="pres">
      <dgm:prSet presAssocID="{342DDA37-DFA8-4A6F-92EA-1905427CEDD7}" presName="spaceRect" presStyleCnt="0"/>
      <dgm:spPr/>
    </dgm:pt>
    <dgm:pt modelId="{05F64077-D0FD-413D-8E50-A617F631CBC3}" type="pres">
      <dgm:prSet presAssocID="{342DDA37-DFA8-4A6F-92EA-1905427CEDD7}" presName="textRect" presStyleLbl="revTx" presStyleIdx="0" presStyleCnt="8">
        <dgm:presLayoutVars>
          <dgm:chMax val="1"/>
          <dgm:chPref val="1"/>
        </dgm:presLayoutVars>
      </dgm:prSet>
      <dgm:spPr/>
    </dgm:pt>
    <dgm:pt modelId="{A9B1F0D5-0BAC-4953-A206-E1485C8B6861}" type="pres">
      <dgm:prSet presAssocID="{AA3DC46C-51FA-4C32-8BFD-005A74E925A7}" presName="sibTrans" presStyleCnt="0"/>
      <dgm:spPr/>
    </dgm:pt>
    <dgm:pt modelId="{87BF8DDA-70E6-4A3F-B439-89324F693F28}" type="pres">
      <dgm:prSet presAssocID="{04BE9598-01F5-4CCB-BEE9-69FD950E7411}" presName="compNode" presStyleCnt="0"/>
      <dgm:spPr/>
    </dgm:pt>
    <dgm:pt modelId="{6591060D-EEDD-4BD2-9FE0-651E8F1CEB6D}" type="pres">
      <dgm:prSet presAssocID="{04BE9598-01F5-4CCB-BEE9-69FD950E7411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vil Face Outline"/>
        </a:ext>
      </dgm:extLst>
    </dgm:pt>
    <dgm:pt modelId="{5852BF21-2343-47DD-9B8B-5C54D378163E}" type="pres">
      <dgm:prSet presAssocID="{04BE9598-01F5-4CCB-BEE9-69FD950E7411}" presName="spaceRect" presStyleCnt="0"/>
      <dgm:spPr/>
    </dgm:pt>
    <dgm:pt modelId="{B641CBE7-A4B6-4A5E-8D9F-656956FAA48B}" type="pres">
      <dgm:prSet presAssocID="{04BE9598-01F5-4CCB-BEE9-69FD950E7411}" presName="textRect" presStyleLbl="revTx" presStyleIdx="1" presStyleCnt="8">
        <dgm:presLayoutVars>
          <dgm:chMax val="1"/>
          <dgm:chPref val="1"/>
        </dgm:presLayoutVars>
      </dgm:prSet>
      <dgm:spPr/>
    </dgm:pt>
    <dgm:pt modelId="{9203DFE0-50D2-4B5C-B208-C377D71F82C4}" type="pres">
      <dgm:prSet presAssocID="{E0EF395B-4140-4BE4-A384-5F20912550AE}" presName="sibTrans" presStyleCnt="0"/>
      <dgm:spPr/>
    </dgm:pt>
    <dgm:pt modelId="{E0A46F34-9F6F-4CAE-8D6E-E7E0CA51C25A}" type="pres">
      <dgm:prSet presAssocID="{F6C738FD-2728-4CD0-9308-06D3594AE060}" presName="compNode" presStyleCnt="0"/>
      <dgm:spPr/>
    </dgm:pt>
    <dgm:pt modelId="{898CA2B4-DDAB-4129-921B-22F788D704EA}" type="pres">
      <dgm:prSet presAssocID="{F6C738FD-2728-4CD0-9308-06D3594AE060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B236063-0623-4D72-843F-9DB5A8C931A3}" type="pres">
      <dgm:prSet presAssocID="{F6C738FD-2728-4CD0-9308-06D3594AE060}" presName="spaceRect" presStyleCnt="0"/>
      <dgm:spPr/>
    </dgm:pt>
    <dgm:pt modelId="{9E8E24BB-B7C1-4690-900C-2A07CD8E6889}" type="pres">
      <dgm:prSet presAssocID="{F6C738FD-2728-4CD0-9308-06D3594AE060}" presName="textRect" presStyleLbl="revTx" presStyleIdx="2" presStyleCnt="8">
        <dgm:presLayoutVars>
          <dgm:chMax val="1"/>
          <dgm:chPref val="1"/>
        </dgm:presLayoutVars>
      </dgm:prSet>
      <dgm:spPr/>
    </dgm:pt>
    <dgm:pt modelId="{BD3C56BF-C6F5-418A-B88C-77F0515C06DA}" type="pres">
      <dgm:prSet presAssocID="{E443733B-F91D-4944-B6A0-6C07640345F3}" presName="sibTrans" presStyleCnt="0"/>
      <dgm:spPr/>
    </dgm:pt>
    <dgm:pt modelId="{B4DD8F0B-4832-4BEB-B7CE-DC024FA17971}" type="pres">
      <dgm:prSet presAssocID="{BEA4569A-7B7E-4EF3-8916-B6C92F545886}" presName="compNode" presStyleCnt="0"/>
      <dgm:spPr/>
    </dgm:pt>
    <dgm:pt modelId="{E97B92FC-7C40-49FF-BC49-DDAEF13EE82F}" type="pres">
      <dgm:prSet presAssocID="{BEA4569A-7B7E-4EF3-8916-B6C92F54588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F9D04B86-EB25-4E4B-8BC7-BE758E8FA623}" type="pres">
      <dgm:prSet presAssocID="{BEA4569A-7B7E-4EF3-8916-B6C92F545886}" presName="spaceRect" presStyleCnt="0"/>
      <dgm:spPr/>
    </dgm:pt>
    <dgm:pt modelId="{6562828F-70FB-436D-A348-A1B97C55BE87}" type="pres">
      <dgm:prSet presAssocID="{BEA4569A-7B7E-4EF3-8916-B6C92F545886}" presName="textRect" presStyleLbl="revTx" presStyleIdx="3" presStyleCnt="8">
        <dgm:presLayoutVars>
          <dgm:chMax val="1"/>
          <dgm:chPref val="1"/>
        </dgm:presLayoutVars>
      </dgm:prSet>
      <dgm:spPr/>
    </dgm:pt>
    <dgm:pt modelId="{11941FED-8C1D-47DC-B9E2-AA19B65A026F}" type="pres">
      <dgm:prSet presAssocID="{5A4CEB6F-2637-4B71-940A-7A3D6DE0B208}" presName="sibTrans" presStyleCnt="0"/>
      <dgm:spPr/>
    </dgm:pt>
    <dgm:pt modelId="{47303305-65DC-4847-B784-1C504EB5CE15}" type="pres">
      <dgm:prSet presAssocID="{ECEAC6B3-CB0B-44A4-A54B-B5634B4ABE1C}" presName="compNode" presStyleCnt="0"/>
      <dgm:spPr/>
    </dgm:pt>
    <dgm:pt modelId="{C88E52AC-6FF8-479C-9C9F-D4DFF66C06D6}" type="pres">
      <dgm:prSet presAssocID="{ECEAC6B3-CB0B-44A4-A54B-B5634B4ABE1C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57E1C25-FAC2-40EE-8E47-C9CA43ED187D}" type="pres">
      <dgm:prSet presAssocID="{ECEAC6B3-CB0B-44A4-A54B-B5634B4ABE1C}" presName="spaceRect" presStyleCnt="0"/>
      <dgm:spPr/>
    </dgm:pt>
    <dgm:pt modelId="{C79B8E95-FFD0-4959-8580-FC5D9684AAD2}" type="pres">
      <dgm:prSet presAssocID="{ECEAC6B3-CB0B-44A4-A54B-B5634B4ABE1C}" presName="textRect" presStyleLbl="revTx" presStyleIdx="4" presStyleCnt="8">
        <dgm:presLayoutVars>
          <dgm:chMax val="1"/>
          <dgm:chPref val="1"/>
        </dgm:presLayoutVars>
      </dgm:prSet>
      <dgm:spPr/>
    </dgm:pt>
    <dgm:pt modelId="{959DA54B-8232-4CC5-A66D-13D356E5B24A}" type="pres">
      <dgm:prSet presAssocID="{C5490884-9592-4D59-9746-10CF47EADE67}" presName="sibTrans" presStyleCnt="0"/>
      <dgm:spPr/>
    </dgm:pt>
    <dgm:pt modelId="{0FB47099-13F3-4067-B875-C0AA40600FE5}" type="pres">
      <dgm:prSet presAssocID="{99490959-507B-40FC-9AB3-FBBD753FAAEF}" presName="compNode" presStyleCnt="0"/>
      <dgm:spPr/>
    </dgm:pt>
    <dgm:pt modelId="{86C4442C-7415-4C06-A47A-70C0410979C6}" type="pres">
      <dgm:prSet presAssocID="{99490959-507B-40FC-9AB3-FBBD753FAAEF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B2BD63FB-6CF4-451C-94DD-CC1A9634B103}" type="pres">
      <dgm:prSet presAssocID="{99490959-507B-40FC-9AB3-FBBD753FAAEF}" presName="spaceRect" presStyleCnt="0"/>
      <dgm:spPr/>
    </dgm:pt>
    <dgm:pt modelId="{C66976AB-B98E-4984-A65C-7EDE1988FA38}" type="pres">
      <dgm:prSet presAssocID="{99490959-507B-40FC-9AB3-FBBD753FAAEF}" presName="textRect" presStyleLbl="revTx" presStyleIdx="5" presStyleCnt="8">
        <dgm:presLayoutVars>
          <dgm:chMax val="1"/>
          <dgm:chPref val="1"/>
        </dgm:presLayoutVars>
      </dgm:prSet>
      <dgm:spPr/>
    </dgm:pt>
    <dgm:pt modelId="{02B90DBE-0F89-4656-ABDD-625AB0F0932C}" type="pres">
      <dgm:prSet presAssocID="{E3364F0C-0190-42C3-B735-B33CD3AFE0C2}" presName="sibTrans" presStyleCnt="0"/>
      <dgm:spPr/>
    </dgm:pt>
    <dgm:pt modelId="{FF816EFB-D846-4044-A00E-E434ED052645}" type="pres">
      <dgm:prSet presAssocID="{3B522E55-C796-4D64-A872-1B86BC17EBB5}" presName="compNode" presStyleCnt="0"/>
      <dgm:spPr/>
    </dgm:pt>
    <dgm:pt modelId="{80FB0363-2C7B-4C45-805D-749C75453852}" type="pres">
      <dgm:prSet presAssocID="{3B522E55-C796-4D64-A872-1B86BC17EBB5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A1B7B52-31B5-4DEC-B9D7-6A3EC43F228B}" type="pres">
      <dgm:prSet presAssocID="{3B522E55-C796-4D64-A872-1B86BC17EBB5}" presName="spaceRect" presStyleCnt="0"/>
      <dgm:spPr/>
    </dgm:pt>
    <dgm:pt modelId="{43C57362-1766-4745-92F6-7E3E7B571253}" type="pres">
      <dgm:prSet presAssocID="{3B522E55-C796-4D64-A872-1B86BC17EBB5}" presName="textRect" presStyleLbl="revTx" presStyleIdx="6" presStyleCnt="8">
        <dgm:presLayoutVars>
          <dgm:chMax val="1"/>
          <dgm:chPref val="1"/>
        </dgm:presLayoutVars>
      </dgm:prSet>
      <dgm:spPr/>
    </dgm:pt>
    <dgm:pt modelId="{427FAFCB-1D28-45AF-ACEC-B4EA6314586E}" type="pres">
      <dgm:prSet presAssocID="{4457298B-24FB-434C-9091-7A39BD9B0C45}" presName="sibTrans" presStyleCnt="0"/>
      <dgm:spPr/>
    </dgm:pt>
    <dgm:pt modelId="{E9C93136-9638-4DFA-A4B4-D1CC15FB7609}" type="pres">
      <dgm:prSet presAssocID="{A55A5C66-8D7D-4A1C-BA06-0FA682E1EC14}" presName="compNode" presStyleCnt="0"/>
      <dgm:spPr/>
    </dgm:pt>
    <dgm:pt modelId="{52EFC63D-A8DA-449C-A521-C38A92E1CB73}" type="pres">
      <dgm:prSet presAssocID="{A55A5C66-8D7D-4A1C-BA06-0FA682E1EC14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25756328-1680-4DA2-9D1E-F86F810F0356}" type="pres">
      <dgm:prSet presAssocID="{A55A5C66-8D7D-4A1C-BA06-0FA682E1EC14}" presName="spaceRect" presStyleCnt="0"/>
      <dgm:spPr/>
    </dgm:pt>
    <dgm:pt modelId="{828214C8-AEEB-4932-A708-6E56A33F2B22}" type="pres">
      <dgm:prSet presAssocID="{A55A5C66-8D7D-4A1C-BA06-0FA682E1EC14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62153701-8284-4BBB-B99F-18B960DB3925}" type="presOf" srcId="{A55A5C66-8D7D-4A1C-BA06-0FA682E1EC14}" destId="{828214C8-AEEB-4932-A708-6E56A33F2B22}" srcOrd="0" destOrd="0" presId="urn:microsoft.com/office/officeart/2018/2/layout/IconLabelList"/>
    <dgm:cxn modelId="{47A44013-9425-4CA4-8750-4872AEBA6086}" type="presOf" srcId="{3B522E55-C796-4D64-A872-1B86BC17EBB5}" destId="{43C57362-1766-4745-92F6-7E3E7B571253}" srcOrd="0" destOrd="0" presId="urn:microsoft.com/office/officeart/2018/2/layout/IconLabelList"/>
    <dgm:cxn modelId="{BFD34A39-7242-4B94-AD62-F8043B1FB0FA}" type="presOf" srcId="{39CA3F5D-DF2B-49A9-A736-010DF7AB8E89}" destId="{B3F49B23-950B-43CC-A2EB-9695462E5E7B}" srcOrd="0" destOrd="0" presId="urn:microsoft.com/office/officeart/2018/2/layout/IconLabelList"/>
    <dgm:cxn modelId="{EE3EF660-0F73-46EE-B0A3-4D0CBCBB326E}" type="presOf" srcId="{ECEAC6B3-CB0B-44A4-A54B-B5634B4ABE1C}" destId="{C79B8E95-FFD0-4959-8580-FC5D9684AAD2}" srcOrd="0" destOrd="0" presId="urn:microsoft.com/office/officeart/2018/2/layout/IconLabelList"/>
    <dgm:cxn modelId="{B5EC5D49-6A71-46E6-ACB3-3DFA289188CD}" type="presOf" srcId="{342DDA37-DFA8-4A6F-92EA-1905427CEDD7}" destId="{05F64077-D0FD-413D-8E50-A617F631CBC3}" srcOrd="0" destOrd="0" presId="urn:microsoft.com/office/officeart/2018/2/layout/IconLabelList"/>
    <dgm:cxn modelId="{3E498D6B-9B71-423F-A9AF-03C70F7A1B11}" type="presOf" srcId="{99490959-507B-40FC-9AB3-FBBD753FAAEF}" destId="{C66976AB-B98E-4984-A65C-7EDE1988FA38}" srcOrd="0" destOrd="0" presId="urn:microsoft.com/office/officeart/2018/2/layout/IconLabelList"/>
    <dgm:cxn modelId="{6C40204D-3F00-4888-9ADC-AF7FA18BCA70}" srcId="{39CA3F5D-DF2B-49A9-A736-010DF7AB8E89}" destId="{342DDA37-DFA8-4A6F-92EA-1905427CEDD7}" srcOrd="0" destOrd="0" parTransId="{EB224685-2407-4919-903D-77495E6C0E1F}" sibTransId="{AA3DC46C-51FA-4C32-8BFD-005A74E925A7}"/>
    <dgm:cxn modelId="{EA543053-1456-4564-BCB5-40593F5A84A8}" srcId="{39CA3F5D-DF2B-49A9-A736-010DF7AB8E89}" destId="{04BE9598-01F5-4CCB-BEE9-69FD950E7411}" srcOrd="1" destOrd="0" parTransId="{63B76A59-23C0-4640-AA8D-A68288B029C8}" sibTransId="{E0EF395B-4140-4BE4-A384-5F20912550AE}"/>
    <dgm:cxn modelId="{FB9D6A53-9C2B-43DC-901C-4A70DD704655}" srcId="{39CA3F5D-DF2B-49A9-A736-010DF7AB8E89}" destId="{F6C738FD-2728-4CD0-9308-06D3594AE060}" srcOrd="2" destOrd="0" parTransId="{7B491FE3-4A40-4BBB-BD16-3A41F3B2B7CC}" sibTransId="{E443733B-F91D-4944-B6A0-6C07640345F3}"/>
    <dgm:cxn modelId="{9652767C-6185-41BA-9896-9BC546B1258D}" type="presOf" srcId="{04BE9598-01F5-4CCB-BEE9-69FD950E7411}" destId="{B641CBE7-A4B6-4A5E-8D9F-656956FAA48B}" srcOrd="0" destOrd="0" presId="urn:microsoft.com/office/officeart/2018/2/layout/IconLabelList"/>
    <dgm:cxn modelId="{685A6F80-59C0-445E-96C6-E60A248E3D5F}" type="presOf" srcId="{BEA4569A-7B7E-4EF3-8916-B6C92F545886}" destId="{6562828F-70FB-436D-A348-A1B97C55BE87}" srcOrd="0" destOrd="0" presId="urn:microsoft.com/office/officeart/2018/2/layout/IconLabelList"/>
    <dgm:cxn modelId="{7D21E082-B457-4063-91DA-C58845ED6B22}" srcId="{39CA3F5D-DF2B-49A9-A736-010DF7AB8E89}" destId="{3B522E55-C796-4D64-A872-1B86BC17EBB5}" srcOrd="6" destOrd="0" parTransId="{0EA9A350-EE53-42C9-B473-292DADEC567E}" sibTransId="{4457298B-24FB-434C-9091-7A39BD9B0C45}"/>
    <dgm:cxn modelId="{24D56D99-E88F-49E6-A765-3CB6AD973680}" srcId="{39CA3F5D-DF2B-49A9-A736-010DF7AB8E89}" destId="{99490959-507B-40FC-9AB3-FBBD753FAAEF}" srcOrd="5" destOrd="0" parTransId="{2B765AA0-D400-48A4-8D4C-22D47CAF6A50}" sibTransId="{E3364F0C-0190-42C3-B735-B33CD3AFE0C2}"/>
    <dgm:cxn modelId="{DF7CEDA8-BF20-4470-A477-72AAE0D77192}" srcId="{39CA3F5D-DF2B-49A9-A736-010DF7AB8E89}" destId="{A55A5C66-8D7D-4A1C-BA06-0FA682E1EC14}" srcOrd="7" destOrd="0" parTransId="{2FD85AAA-57BB-451E-B633-6323BAEEE05A}" sibTransId="{F2BDD310-19A6-4A8F-A7DA-F5A2C6DD75B0}"/>
    <dgm:cxn modelId="{6828E7BB-4452-4645-8846-072D51FD311E}" srcId="{39CA3F5D-DF2B-49A9-A736-010DF7AB8E89}" destId="{BEA4569A-7B7E-4EF3-8916-B6C92F545886}" srcOrd="3" destOrd="0" parTransId="{4B91E46A-7E3C-4123-8193-D53EFFDB633E}" sibTransId="{5A4CEB6F-2637-4B71-940A-7A3D6DE0B208}"/>
    <dgm:cxn modelId="{EAC8C4C0-7A81-4389-BAC2-0BA7ED2AA525}" type="presOf" srcId="{F6C738FD-2728-4CD0-9308-06D3594AE060}" destId="{9E8E24BB-B7C1-4690-900C-2A07CD8E6889}" srcOrd="0" destOrd="0" presId="urn:microsoft.com/office/officeart/2018/2/layout/IconLabelList"/>
    <dgm:cxn modelId="{DAA6A5CA-D3C8-4972-AE8F-B938C0A7FED5}" srcId="{39CA3F5D-DF2B-49A9-A736-010DF7AB8E89}" destId="{ECEAC6B3-CB0B-44A4-A54B-B5634B4ABE1C}" srcOrd="4" destOrd="0" parTransId="{61D2EF12-BBD7-474E-B260-6A8259230E85}" sibTransId="{C5490884-9592-4D59-9746-10CF47EADE67}"/>
    <dgm:cxn modelId="{681C321A-89C9-4585-9C2A-FB311329ABE9}" type="presParOf" srcId="{B3F49B23-950B-43CC-A2EB-9695462E5E7B}" destId="{4BF08297-26FF-435B-BD87-05A7B0B68AE2}" srcOrd="0" destOrd="0" presId="urn:microsoft.com/office/officeart/2018/2/layout/IconLabelList"/>
    <dgm:cxn modelId="{E9D98498-2159-4F20-ACAF-91858D0E7819}" type="presParOf" srcId="{4BF08297-26FF-435B-BD87-05A7B0B68AE2}" destId="{42894A3F-B73B-459D-B69D-4C88FAEDCFFB}" srcOrd="0" destOrd="0" presId="urn:microsoft.com/office/officeart/2018/2/layout/IconLabelList"/>
    <dgm:cxn modelId="{FEA663D7-8879-4847-B969-D98B94F1CE32}" type="presParOf" srcId="{4BF08297-26FF-435B-BD87-05A7B0B68AE2}" destId="{3B40BC89-3917-4F87-8ECA-0D54CEB43AEA}" srcOrd="1" destOrd="0" presId="urn:microsoft.com/office/officeart/2018/2/layout/IconLabelList"/>
    <dgm:cxn modelId="{1A5CA5B8-365B-4519-84BD-542F93261544}" type="presParOf" srcId="{4BF08297-26FF-435B-BD87-05A7B0B68AE2}" destId="{05F64077-D0FD-413D-8E50-A617F631CBC3}" srcOrd="2" destOrd="0" presId="urn:microsoft.com/office/officeart/2018/2/layout/IconLabelList"/>
    <dgm:cxn modelId="{7FE9A9FF-F200-4DA5-B124-9F80123EE598}" type="presParOf" srcId="{B3F49B23-950B-43CC-A2EB-9695462E5E7B}" destId="{A9B1F0D5-0BAC-4953-A206-E1485C8B6861}" srcOrd="1" destOrd="0" presId="urn:microsoft.com/office/officeart/2018/2/layout/IconLabelList"/>
    <dgm:cxn modelId="{90FAC336-9277-4FBC-8AF1-37901C1215ED}" type="presParOf" srcId="{B3F49B23-950B-43CC-A2EB-9695462E5E7B}" destId="{87BF8DDA-70E6-4A3F-B439-89324F693F28}" srcOrd="2" destOrd="0" presId="urn:microsoft.com/office/officeart/2018/2/layout/IconLabelList"/>
    <dgm:cxn modelId="{96C558BE-3A0B-4CA0-9627-DFABF48E4774}" type="presParOf" srcId="{87BF8DDA-70E6-4A3F-B439-89324F693F28}" destId="{6591060D-EEDD-4BD2-9FE0-651E8F1CEB6D}" srcOrd="0" destOrd="0" presId="urn:microsoft.com/office/officeart/2018/2/layout/IconLabelList"/>
    <dgm:cxn modelId="{91B5CC72-93FE-4B86-A5F9-96E9B6BA9AA3}" type="presParOf" srcId="{87BF8DDA-70E6-4A3F-B439-89324F693F28}" destId="{5852BF21-2343-47DD-9B8B-5C54D378163E}" srcOrd="1" destOrd="0" presId="urn:microsoft.com/office/officeart/2018/2/layout/IconLabelList"/>
    <dgm:cxn modelId="{14E81381-1CDE-4E5E-BF56-5265B77B0BD3}" type="presParOf" srcId="{87BF8DDA-70E6-4A3F-B439-89324F693F28}" destId="{B641CBE7-A4B6-4A5E-8D9F-656956FAA48B}" srcOrd="2" destOrd="0" presId="urn:microsoft.com/office/officeart/2018/2/layout/IconLabelList"/>
    <dgm:cxn modelId="{858A938D-E7CF-4551-8A0D-B1023A65FA6F}" type="presParOf" srcId="{B3F49B23-950B-43CC-A2EB-9695462E5E7B}" destId="{9203DFE0-50D2-4B5C-B208-C377D71F82C4}" srcOrd="3" destOrd="0" presId="urn:microsoft.com/office/officeart/2018/2/layout/IconLabelList"/>
    <dgm:cxn modelId="{260D5CDB-E8F4-4375-B071-1B6C5C3F1178}" type="presParOf" srcId="{B3F49B23-950B-43CC-A2EB-9695462E5E7B}" destId="{E0A46F34-9F6F-4CAE-8D6E-E7E0CA51C25A}" srcOrd="4" destOrd="0" presId="urn:microsoft.com/office/officeart/2018/2/layout/IconLabelList"/>
    <dgm:cxn modelId="{58BA9B0E-C5D2-472D-9B29-C50F0BB8502F}" type="presParOf" srcId="{E0A46F34-9F6F-4CAE-8D6E-E7E0CA51C25A}" destId="{898CA2B4-DDAB-4129-921B-22F788D704EA}" srcOrd="0" destOrd="0" presId="urn:microsoft.com/office/officeart/2018/2/layout/IconLabelList"/>
    <dgm:cxn modelId="{9E3C80AD-29CA-40C4-AE07-2BD922DF22A1}" type="presParOf" srcId="{E0A46F34-9F6F-4CAE-8D6E-E7E0CA51C25A}" destId="{EB236063-0623-4D72-843F-9DB5A8C931A3}" srcOrd="1" destOrd="0" presId="urn:microsoft.com/office/officeart/2018/2/layout/IconLabelList"/>
    <dgm:cxn modelId="{FA59FE95-30FE-444D-A90F-6351D35AE541}" type="presParOf" srcId="{E0A46F34-9F6F-4CAE-8D6E-E7E0CA51C25A}" destId="{9E8E24BB-B7C1-4690-900C-2A07CD8E6889}" srcOrd="2" destOrd="0" presId="urn:microsoft.com/office/officeart/2018/2/layout/IconLabelList"/>
    <dgm:cxn modelId="{C2C4CB7E-00F1-4414-B043-52C192941885}" type="presParOf" srcId="{B3F49B23-950B-43CC-A2EB-9695462E5E7B}" destId="{BD3C56BF-C6F5-418A-B88C-77F0515C06DA}" srcOrd="5" destOrd="0" presId="urn:microsoft.com/office/officeart/2018/2/layout/IconLabelList"/>
    <dgm:cxn modelId="{E8929E89-22FF-41D6-80E1-5C5C6B7076C6}" type="presParOf" srcId="{B3F49B23-950B-43CC-A2EB-9695462E5E7B}" destId="{B4DD8F0B-4832-4BEB-B7CE-DC024FA17971}" srcOrd="6" destOrd="0" presId="urn:microsoft.com/office/officeart/2018/2/layout/IconLabelList"/>
    <dgm:cxn modelId="{5AB928BD-0C19-4BBA-909F-6379A5E0BA1A}" type="presParOf" srcId="{B4DD8F0B-4832-4BEB-B7CE-DC024FA17971}" destId="{E97B92FC-7C40-49FF-BC49-DDAEF13EE82F}" srcOrd="0" destOrd="0" presId="urn:microsoft.com/office/officeart/2018/2/layout/IconLabelList"/>
    <dgm:cxn modelId="{CFCACB24-B780-4315-92DD-83DBFB21C7D5}" type="presParOf" srcId="{B4DD8F0B-4832-4BEB-B7CE-DC024FA17971}" destId="{F9D04B86-EB25-4E4B-8BC7-BE758E8FA623}" srcOrd="1" destOrd="0" presId="urn:microsoft.com/office/officeart/2018/2/layout/IconLabelList"/>
    <dgm:cxn modelId="{C7B3B8E9-457A-4F34-8957-E24F4EB5D745}" type="presParOf" srcId="{B4DD8F0B-4832-4BEB-B7CE-DC024FA17971}" destId="{6562828F-70FB-436D-A348-A1B97C55BE87}" srcOrd="2" destOrd="0" presId="urn:microsoft.com/office/officeart/2018/2/layout/IconLabelList"/>
    <dgm:cxn modelId="{C9D44655-CF69-4002-A837-5A64280229BD}" type="presParOf" srcId="{B3F49B23-950B-43CC-A2EB-9695462E5E7B}" destId="{11941FED-8C1D-47DC-B9E2-AA19B65A026F}" srcOrd="7" destOrd="0" presId="urn:microsoft.com/office/officeart/2018/2/layout/IconLabelList"/>
    <dgm:cxn modelId="{7CD0A6CD-21B5-4935-A5E2-99FD36C07E14}" type="presParOf" srcId="{B3F49B23-950B-43CC-A2EB-9695462E5E7B}" destId="{47303305-65DC-4847-B784-1C504EB5CE15}" srcOrd="8" destOrd="0" presId="urn:microsoft.com/office/officeart/2018/2/layout/IconLabelList"/>
    <dgm:cxn modelId="{C9AF4AF9-AD7B-45B9-A44E-C394CE2C1AB1}" type="presParOf" srcId="{47303305-65DC-4847-B784-1C504EB5CE15}" destId="{C88E52AC-6FF8-479C-9C9F-D4DFF66C06D6}" srcOrd="0" destOrd="0" presId="urn:microsoft.com/office/officeart/2018/2/layout/IconLabelList"/>
    <dgm:cxn modelId="{F2DCCC78-510D-40C6-96D3-A187E40E92CC}" type="presParOf" srcId="{47303305-65DC-4847-B784-1C504EB5CE15}" destId="{357E1C25-FAC2-40EE-8E47-C9CA43ED187D}" srcOrd="1" destOrd="0" presId="urn:microsoft.com/office/officeart/2018/2/layout/IconLabelList"/>
    <dgm:cxn modelId="{30CBC37A-3AD8-4E9D-A2C5-44DBDDAD1CE6}" type="presParOf" srcId="{47303305-65DC-4847-B784-1C504EB5CE15}" destId="{C79B8E95-FFD0-4959-8580-FC5D9684AAD2}" srcOrd="2" destOrd="0" presId="urn:microsoft.com/office/officeart/2018/2/layout/IconLabelList"/>
    <dgm:cxn modelId="{17E61414-47FB-4506-B2E9-29268A5FED8D}" type="presParOf" srcId="{B3F49B23-950B-43CC-A2EB-9695462E5E7B}" destId="{959DA54B-8232-4CC5-A66D-13D356E5B24A}" srcOrd="9" destOrd="0" presId="urn:microsoft.com/office/officeart/2018/2/layout/IconLabelList"/>
    <dgm:cxn modelId="{420C063A-F25B-4670-981A-FF04891ADB10}" type="presParOf" srcId="{B3F49B23-950B-43CC-A2EB-9695462E5E7B}" destId="{0FB47099-13F3-4067-B875-C0AA40600FE5}" srcOrd="10" destOrd="0" presId="urn:microsoft.com/office/officeart/2018/2/layout/IconLabelList"/>
    <dgm:cxn modelId="{E44F21C4-F311-4E25-B35B-7C20ABA166D3}" type="presParOf" srcId="{0FB47099-13F3-4067-B875-C0AA40600FE5}" destId="{86C4442C-7415-4C06-A47A-70C0410979C6}" srcOrd="0" destOrd="0" presId="urn:microsoft.com/office/officeart/2018/2/layout/IconLabelList"/>
    <dgm:cxn modelId="{4D3EEB2F-B6B2-462B-AC2B-9C6F3D83CE04}" type="presParOf" srcId="{0FB47099-13F3-4067-B875-C0AA40600FE5}" destId="{B2BD63FB-6CF4-451C-94DD-CC1A9634B103}" srcOrd="1" destOrd="0" presId="urn:microsoft.com/office/officeart/2018/2/layout/IconLabelList"/>
    <dgm:cxn modelId="{F2824CFA-179A-4305-B862-612776821D47}" type="presParOf" srcId="{0FB47099-13F3-4067-B875-C0AA40600FE5}" destId="{C66976AB-B98E-4984-A65C-7EDE1988FA38}" srcOrd="2" destOrd="0" presId="urn:microsoft.com/office/officeart/2018/2/layout/IconLabelList"/>
    <dgm:cxn modelId="{7CDA0B3A-7C08-4981-B785-5711616D161F}" type="presParOf" srcId="{B3F49B23-950B-43CC-A2EB-9695462E5E7B}" destId="{02B90DBE-0F89-4656-ABDD-625AB0F0932C}" srcOrd="11" destOrd="0" presId="urn:microsoft.com/office/officeart/2018/2/layout/IconLabelList"/>
    <dgm:cxn modelId="{711C7A2B-0163-4D85-9A19-34CCEEA32017}" type="presParOf" srcId="{B3F49B23-950B-43CC-A2EB-9695462E5E7B}" destId="{FF816EFB-D846-4044-A00E-E434ED052645}" srcOrd="12" destOrd="0" presId="urn:microsoft.com/office/officeart/2018/2/layout/IconLabelList"/>
    <dgm:cxn modelId="{6F4BF2FC-615E-4703-9AA2-67AC03E037A0}" type="presParOf" srcId="{FF816EFB-D846-4044-A00E-E434ED052645}" destId="{80FB0363-2C7B-4C45-805D-749C75453852}" srcOrd="0" destOrd="0" presId="urn:microsoft.com/office/officeart/2018/2/layout/IconLabelList"/>
    <dgm:cxn modelId="{033D2DB3-05E6-4B5A-9554-733F86A2FAE0}" type="presParOf" srcId="{FF816EFB-D846-4044-A00E-E434ED052645}" destId="{FA1B7B52-31B5-4DEC-B9D7-6A3EC43F228B}" srcOrd="1" destOrd="0" presId="urn:microsoft.com/office/officeart/2018/2/layout/IconLabelList"/>
    <dgm:cxn modelId="{09926D2B-F89B-4122-B022-54174035DAA5}" type="presParOf" srcId="{FF816EFB-D846-4044-A00E-E434ED052645}" destId="{43C57362-1766-4745-92F6-7E3E7B571253}" srcOrd="2" destOrd="0" presId="urn:microsoft.com/office/officeart/2018/2/layout/IconLabelList"/>
    <dgm:cxn modelId="{F15098E4-EDD4-4EB6-80CD-837A0AB5AD5C}" type="presParOf" srcId="{B3F49B23-950B-43CC-A2EB-9695462E5E7B}" destId="{427FAFCB-1D28-45AF-ACEC-B4EA6314586E}" srcOrd="13" destOrd="0" presId="urn:microsoft.com/office/officeart/2018/2/layout/IconLabelList"/>
    <dgm:cxn modelId="{D60897B8-21BB-4F43-B69F-A29C8D17D6B1}" type="presParOf" srcId="{B3F49B23-950B-43CC-A2EB-9695462E5E7B}" destId="{E9C93136-9638-4DFA-A4B4-D1CC15FB7609}" srcOrd="14" destOrd="0" presId="urn:microsoft.com/office/officeart/2018/2/layout/IconLabelList"/>
    <dgm:cxn modelId="{CB9D74F0-931B-48FC-BAC7-FC72D16AEBA3}" type="presParOf" srcId="{E9C93136-9638-4DFA-A4B4-D1CC15FB7609}" destId="{52EFC63D-A8DA-449C-A521-C38A92E1CB73}" srcOrd="0" destOrd="0" presId="urn:microsoft.com/office/officeart/2018/2/layout/IconLabelList"/>
    <dgm:cxn modelId="{4EF4B9B4-A69A-4722-ACD4-B0D558B243AC}" type="presParOf" srcId="{E9C93136-9638-4DFA-A4B4-D1CC15FB7609}" destId="{25756328-1680-4DA2-9D1E-F86F810F0356}" srcOrd="1" destOrd="0" presId="urn:microsoft.com/office/officeart/2018/2/layout/IconLabelList"/>
    <dgm:cxn modelId="{40D83F88-FC58-4241-8886-D62CF3BF4E0E}" type="presParOf" srcId="{E9C93136-9638-4DFA-A4B4-D1CC15FB7609}" destId="{828214C8-AEEB-4932-A708-6E56A33F2B2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1CF5BF-F228-469E-B10B-B96609ADA20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6BDC69-7E8A-429D-94D4-C2C07D8453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Variable lighting conditions affecting recognition</a:t>
          </a:r>
        </a:p>
      </dgm:t>
    </dgm:pt>
    <dgm:pt modelId="{9B3053A7-C3EB-4948-BB1D-9C113D0441AC}" type="parTrans" cxnId="{E06DF7B2-8431-41FF-AAB9-1E0C7173E616}">
      <dgm:prSet/>
      <dgm:spPr/>
      <dgm:t>
        <a:bodyPr/>
        <a:lstStyle/>
        <a:p>
          <a:endParaRPr lang="en-US"/>
        </a:p>
      </dgm:t>
    </dgm:pt>
    <dgm:pt modelId="{8D07FB93-A9AA-4488-A049-C2F5EE63DC99}" type="sibTrans" cxnId="{E06DF7B2-8431-41FF-AAB9-1E0C7173E616}">
      <dgm:prSet/>
      <dgm:spPr/>
      <dgm:t>
        <a:bodyPr/>
        <a:lstStyle/>
        <a:p>
          <a:endParaRPr lang="en-US"/>
        </a:p>
      </dgm:t>
    </dgm:pt>
    <dgm:pt modelId="{C2C33D21-7516-4A63-AAC3-D2431D6D4A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Multiple faces creating processing bottlenecks</a:t>
          </a:r>
        </a:p>
      </dgm:t>
    </dgm:pt>
    <dgm:pt modelId="{8D3846DC-6E9F-44A1-BA86-984DDE2A1763}" type="parTrans" cxnId="{7082FACA-D7FE-4250-B933-1FEA613D42B3}">
      <dgm:prSet/>
      <dgm:spPr/>
      <dgm:t>
        <a:bodyPr/>
        <a:lstStyle/>
        <a:p>
          <a:endParaRPr lang="en-US"/>
        </a:p>
      </dgm:t>
    </dgm:pt>
    <dgm:pt modelId="{F1CC3605-4901-4CE9-A8BA-AD2209E3ACF5}" type="sibTrans" cxnId="{7082FACA-D7FE-4250-B933-1FEA613D42B3}">
      <dgm:prSet/>
      <dgm:spPr/>
      <dgm:t>
        <a:bodyPr/>
        <a:lstStyle/>
        <a:p>
          <a:endParaRPr lang="en-US"/>
        </a:p>
      </dgm:t>
    </dgm:pt>
    <dgm:pt modelId="{A7250F40-87C9-42A1-AA0D-5CA96F40EF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Database scalability issues with larger datasets</a:t>
          </a:r>
        </a:p>
      </dgm:t>
    </dgm:pt>
    <dgm:pt modelId="{1FCD774D-B0BB-4A9F-BE70-25B6EE2B139E}" type="parTrans" cxnId="{577D9123-DB66-447F-B6FF-951FF879BD4E}">
      <dgm:prSet/>
      <dgm:spPr/>
      <dgm:t>
        <a:bodyPr/>
        <a:lstStyle/>
        <a:p>
          <a:endParaRPr lang="en-US"/>
        </a:p>
      </dgm:t>
    </dgm:pt>
    <dgm:pt modelId="{F8BCF548-4F20-419C-95A5-401BE89B8445}" type="sibTrans" cxnId="{577D9123-DB66-447F-B6FF-951FF879BD4E}">
      <dgm:prSet/>
      <dgm:spPr/>
      <dgm:t>
        <a:bodyPr/>
        <a:lstStyle/>
        <a:p>
          <a:endParaRPr lang="en-US"/>
        </a:p>
      </dgm:t>
    </dgm:pt>
    <dgm:pt modelId="{D251EA8E-B174-47B1-BBD3-89934377E6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Privacy concerns with facial data storage</a:t>
          </a:r>
        </a:p>
      </dgm:t>
    </dgm:pt>
    <dgm:pt modelId="{7ADF82ED-9E2E-44B1-8EA3-079570666C79}" type="parTrans" cxnId="{6313F8C1-62C6-4A90-9BC7-DFC4A60EDE59}">
      <dgm:prSet/>
      <dgm:spPr/>
      <dgm:t>
        <a:bodyPr/>
        <a:lstStyle/>
        <a:p>
          <a:endParaRPr lang="en-US"/>
        </a:p>
      </dgm:t>
    </dgm:pt>
    <dgm:pt modelId="{9AC440ED-FB73-4812-A442-A92700471012}" type="sibTrans" cxnId="{6313F8C1-62C6-4A90-9BC7-DFC4A60EDE59}">
      <dgm:prSet/>
      <dgm:spPr/>
      <dgm:t>
        <a:bodyPr/>
        <a:lstStyle/>
        <a:p>
          <a:endParaRPr lang="en-US"/>
        </a:p>
      </dgm:t>
    </dgm:pt>
    <dgm:pt modelId="{43324C0D-E595-49F2-AC20-8FF4E6A198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User acceptance of biometric technology</a:t>
          </a:r>
        </a:p>
      </dgm:t>
    </dgm:pt>
    <dgm:pt modelId="{82F08C87-1D8B-49B6-AC5A-8471BCF00638}" type="parTrans" cxnId="{D5AB8916-69F0-46DA-BF89-D16400C3D7FD}">
      <dgm:prSet/>
      <dgm:spPr/>
      <dgm:t>
        <a:bodyPr/>
        <a:lstStyle/>
        <a:p>
          <a:endParaRPr lang="en-US"/>
        </a:p>
      </dgm:t>
    </dgm:pt>
    <dgm:pt modelId="{1730CD54-1778-4155-91C4-30162F11E517}" type="sibTrans" cxnId="{D5AB8916-69F0-46DA-BF89-D16400C3D7FD}">
      <dgm:prSet/>
      <dgm:spPr/>
      <dgm:t>
        <a:bodyPr/>
        <a:lstStyle/>
        <a:p>
          <a:endParaRPr lang="en-US"/>
        </a:p>
      </dgm:t>
    </dgm:pt>
    <dgm:pt modelId="{2C1FC782-ADD2-4B1C-901F-2FD587EB5568}" type="pres">
      <dgm:prSet presAssocID="{BC1CF5BF-F228-469E-B10B-B96609ADA202}" presName="root" presStyleCnt="0">
        <dgm:presLayoutVars>
          <dgm:dir/>
          <dgm:resizeHandles val="exact"/>
        </dgm:presLayoutVars>
      </dgm:prSet>
      <dgm:spPr/>
    </dgm:pt>
    <dgm:pt modelId="{7AC8C63D-0604-4DCF-BF65-42A58D715831}" type="pres">
      <dgm:prSet presAssocID="{AF6BDC69-7E8A-429D-94D4-C2C07D8453C2}" presName="compNode" presStyleCnt="0"/>
      <dgm:spPr/>
    </dgm:pt>
    <dgm:pt modelId="{DE63C40F-554F-4764-A420-A6805049ABB1}" type="pres">
      <dgm:prSet presAssocID="{AF6BDC69-7E8A-429D-94D4-C2C07D8453C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96D05F72-C0BE-4166-A60A-7AF7E44731C4}" type="pres">
      <dgm:prSet presAssocID="{AF6BDC69-7E8A-429D-94D4-C2C07D8453C2}" presName="spaceRect" presStyleCnt="0"/>
      <dgm:spPr/>
    </dgm:pt>
    <dgm:pt modelId="{9E53106A-393D-4666-A81F-A24144E79B15}" type="pres">
      <dgm:prSet presAssocID="{AF6BDC69-7E8A-429D-94D4-C2C07D8453C2}" presName="textRect" presStyleLbl="revTx" presStyleIdx="0" presStyleCnt="5">
        <dgm:presLayoutVars>
          <dgm:chMax val="1"/>
          <dgm:chPref val="1"/>
        </dgm:presLayoutVars>
      </dgm:prSet>
      <dgm:spPr/>
    </dgm:pt>
    <dgm:pt modelId="{3878DEE5-AC82-4670-89BC-8F49CF8ADB4A}" type="pres">
      <dgm:prSet presAssocID="{8D07FB93-A9AA-4488-A049-C2F5EE63DC99}" presName="sibTrans" presStyleCnt="0"/>
      <dgm:spPr/>
    </dgm:pt>
    <dgm:pt modelId="{4053E693-F031-4A55-B45A-982C3E1077C4}" type="pres">
      <dgm:prSet presAssocID="{C2C33D21-7516-4A63-AAC3-D2431D6D4AFC}" presName="compNode" presStyleCnt="0"/>
      <dgm:spPr/>
    </dgm:pt>
    <dgm:pt modelId="{3011A869-82B3-4984-BDF6-4C9ABA78128B}" type="pres">
      <dgm:prSet presAssocID="{C2C33D21-7516-4A63-AAC3-D2431D6D4AF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784FF77-CE5F-434B-B832-21631F873E5B}" type="pres">
      <dgm:prSet presAssocID="{C2C33D21-7516-4A63-AAC3-D2431D6D4AFC}" presName="spaceRect" presStyleCnt="0"/>
      <dgm:spPr/>
    </dgm:pt>
    <dgm:pt modelId="{D1798300-8EA6-4811-842F-C813486C0BA0}" type="pres">
      <dgm:prSet presAssocID="{C2C33D21-7516-4A63-AAC3-D2431D6D4AFC}" presName="textRect" presStyleLbl="revTx" presStyleIdx="1" presStyleCnt="5">
        <dgm:presLayoutVars>
          <dgm:chMax val="1"/>
          <dgm:chPref val="1"/>
        </dgm:presLayoutVars>
      </dgm:prSet>
      <dgm:spPr/>
    </dgm:pt>
    <dgm:pt modelId="{B3523117-7AED-4EBA-BCB7-C828E57FB999}" type="pres">
      <dgm:prSet presAssocID="{F1CC3605-4901-4CE9-A8BA-AD2209E3ACF5}" presName="sibTrans" presStyleCnt="0"/>
      <dgm:spPr/>
    </dgm:pt>
    <dgm:pt modelId="{67CA3FC4-9643-431A-8C38-A5D4F5508255}" type="pres">
      <dgm:prSet presAssocID="{A7250F40-87C9-42A1-AA0D-5CA96F40EF59}" presName="compNode" presStyleCnt="0"/>
      <dgm:spPr/>
    </dgm:pt>
    <dgm:pt modelId="{0E1C988C-DD2B-4CC7-83DB-3A279AA6D948}" type="pres">
      <dgm:prSet presAssocID="{A7250F40-87C9-42A1-AA0D-5CA96F40EF5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3314493-FC7A-4384-A737-E74918C5ADB8}" type="pres">
      <dgm:prSet presAssocID="{A7250F40-87C9-42A1-AA0D-5CA96F40EF59}" presName="spaceRect" presStyleCnt="0"/>
      <dgm:spPr/>
    </dgm:pt>
    <dgm:pt modelId="{B4C6FA3E-A90A-4ADB-B3F4-DAF7A4948DBD}" type="pres">
      <dgm:prSet presAssocID="{A7250F40-87C9-42A1-AA0D-5CA96F40EF59}" presName="textRect" presStyleLbl="revTx" presStyleIdx="2" presStyleCnt="5">
        <dgm:presLayoutVars>
          <dgm:chMax val="1"/>
          <dgm:chPref val="1"/>
        </dgm:presLayoutVars>
      </dgm:prSet>
      <dgm:spPr/>
    </dgm:pt>
    <dgm:pt modelId="{C49E83DC-B0ED-43DE-B4D6-7CEF262C60AD}" type="pres">
      <dgm:prSet presAssocID="{F8BCF548-4F20-419C-95A5-401BE89B8445}" presName="sibTrans" presStyleCnt="0"/>
      <dgm:spPr/>
    </dgm:pt>
    <dgm:pt modelId="{0A17415E-2C2D-42B5-90B9-4DBD5C167AC8}" type="pres">
      <dgm:prSet presAssocID="{D251EA8E-B174-47B1-BBD3-89934377E6CA}" presName="compNode" presStyleCnt="0"/>
      <dgm:spPr/>
    </dgm:pt>
    <dgm:pt modelId="{9AE68B77-B53F-4196-9D7D-926B8DA28987}" type="pres">
      <dgm:prSet presAssocID="{D251EA8E-B174-47B1-BBD3-89934377E6C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30BD3827-5DE4-4C5A-9653-E4514872B585}" type="pres">
      <dgm:prSet presAssocID="{D251EA8E-B174-47B1-BBD3-89934377E6CA}" presName="spaceRect" presStyleCnt="0"/>
      <dgm:spPr/>
    </dgm:pt>
    <dgm:pt modelId="{F8B36894-4374-428C-88EA-1502EA548583}" type="pres">
      <dgm:prSet presAssocID="{D251EA8E-B174-47B1-BBD3-89934377E6CA}" presName="textRect" presStyleLbl="revTx" presStyleIdx="3" presStyleCnt="5">
        <dgm:presLayoutVars>
          <dgm:chMax val="1"/>
          <dgm:chPref val="1"/>
        </dgm:presLayoutVars>
      </dgm:prSet>
      <dgm:spPr/>
    </dgm:pt>
    <dgm:pt modelId="{7158FEF2-C44E-4695-8298-8E74D94CBA9A}" type="pres">
      <dgm:prSet presAssocID="{9AC440ED-FB73-4812-A442-A92700471012}" presName="sibTrans" presStyleCnt="0"/>
      <dgm:spPr/>
    </dgm:pt>
    <dgm:pt modelId="{AB328FE5-54DD-4FC1-876A-675E3FD7E8AF}" type="pres">
      <dgm:prSet presAssocID="{43324C0D-E595-49F2-AC20-8FF4E6A19843}" presName="compNode" presStyleCnt="0"/>
      <dgm:spPr/>
    </dgm:pt>
    <dgm:pt modelId="{E5FE71DB-C381-4CA1-B494-6AF3A5AEEE4F}" type="pres">
      <dgm:prSet presAssocID="{43324C0D-E595-49F2-AC20-8FF4E6A1984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E6F250DF-5DAA-4459-8975-DAFC7BC52600}" type="pres">
      <dgm:prSet presAssocID="{43324C0D-E595-49F2-AC20-8FF4E6A19843}" presName="spaceRect" presStyleCnt="0"/>
      <dgm:spPr/>
    </dgm:pt>
    <dgm:pt modelId="{957326D2-5066-4B7C-A8FD-AAF8907B37D2}" type="pres">
      <dgm:prSet presAssocID="{43324C0D-E595-49F2-AC20-8FF4E6A1984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E6E7406-9266-4C55-8F27-B4E98B9DC894}" type="presOf" srcId="{C2C33D21-7516-4A63-AAC3-D2431D6D4AFC}" destId="{D1798300-8EA6-4811-842F-C813486C0BA0}" srcOrd="0" destOrd="0" presId="urn:microsoft.com/office/officeart/2018/2/layout/IconLabelList"/>
    <dgm:cxn modelId="{D5AB8916-69F0-46DA-BF89-D16400C3D7FD}" srcId="{BC1CF5BF-F228-469E-B10B-B96609ADA202}" destId="{43324C0D-E595-49F2-AC20-8FF4E6A19843}" srcOrd="4" destOrd="0" parTransId="{82F08C87-1D8B-49B6-AC5A-8471BCF00638}" sibTransId="{1730CD54-1778-4155-91C4-30162F11E517}"/>
    <dgm:cxn modelId="{577D9123-DB66-447F-B6FF-951FF879BD4E}" srcId="{BC1CF5BF-F228-469E-B10B-B96609ADA202}" destId="{A7250F40-87C9-42A1-AA0D-5CA96F40EF59}" srcOrd="2" destOrd="0" parTransId="{1FCD774D-B0BB-4A9F-BE70-25B6EE2B139E}" sibTransId="{F8BCF548-4F20-419C-95A5-401BE89B8445}"/>
    <dgm:cxn modelId="{428CDB39-5D7D-4A76-8393-27E9CB3A0E4B}" type="presOf" srcId="{43324C0D-E595-49F2-AC20-8FF4E6A19843}" destId="{957326D2-5066-4B7C-A8FD-AAF8907B37D2}" srcOrd="0" destOrd="0" presId="urn:microsoft.com/office/officeart/2018/2/layout/IconLabelList"/>
    <dgm:cxn modelId="{2980498D-CA85-4261-AF36-DDE7161EA62C}" type="presOf" srcId="{D251EA8E-B174-47B1-BBD3-89934377E6CA}" destId="{F8B36894-4374-428C-88EA-1502EA548583}" srcOrd="0" destOrd="0" presId="urn:microsoft.com/office/officeart/2018/2/layout/IconLabelList"/>
    <dgm:cxn modelId="{B3B2B7B2-C18F-4596-9FAE-EE22A6D27873}" type="presOf" srcId="{BC1CF5BF-F228-469E-B10B-B96609ADA202}" destId="{2C1FC782-ADD2-4B1C-901F-2FD587EB5568}" srcOrd="0" destOrd="0" presId="urn:microsoft.com/office/officeart/2018/2/layout/IconLabelList"/>
    <dgm:cxn modelId="{E06DF7B2-8431-41FF-AAB9-1E0C7173E616}" srcId="{BC1CF5BF-F228-469E-B10B-B96609ADA202}" destId="{AF6BDC69-7E8A-429D-94D4-C2C07D8453C2}" srcOrd="0" destOrd="0" parTransId="{9B3053A7-C3EB-4948-BB1D-9C113D0441AC}" sibTransId="{8D07FB93-A9AA-4488-A049-C2F5EE63DC99}"/>
    <dgm:cxn modelId="{6313F8C1-62C6-4A90-9BC7-DFC4A60EDE59}" srcId="{BC1CF5BF-F228-469E-B10B-B96609ADA202}" destId="{D251EA8E-B174-47B1-BBD3-89934377E6CA}" srcOrd="3" destOrd="0" parTransId="{7ADF82ED-9E2E-44B1-8EA3-079570666C79}" sibTransId="{9AC440ED-FB73-4812-A442-A92700471012}"/>
    <dgm:cxn modelId="{7082FACA-D7FE-4250-B933-1FEA613D42B3}" srcId="{BC1CF5BF-F228-469E-B10B-B96609ADA202}" destId="{C2C33D21-7516-4A63-AAC3-D2431D6D4AFC}" srcOrd="1" destOrd="0" parTransId="{8D3846DC-6E9F-44A1-BA86-984DDE2A1763}" sibTransId="{F1CC3605-4901-4CE9-A8BA-AD2209E3ACF5}"/>
    <dgm:cxn modelId="{7C795CDE-3A91-4B54-9A0D-2DDA5EFA343A}" type="presOf" srcId="{AF6BDC69-7E8A-429D-94D4-C2C07D8453C2}" destId="{9E53106A-393D-4666-A81F-A24144E79B15}" srcOrd="0" destOrd="0" presId="urn:microsoft.com/office/officeart/2018/2/layout/IconLabelList"/>
    <dgm:cxn modelId="{13C91BE5-6F21-4BA7-8FCD-8915352F9A67}" type="presOf" srcId="{A7250F40-87C9-42A1-AA0D-5CA96F40EF59}" destId="{B4C6FA3E-A90A-4ADB-B3F4-DAF7A4948DBD}" srcOrd="0" destOrd="0" presId="urn:microsoft.com/office/officeart/2018/2/layout/IconLabelList"/>
    <dgm:cxn modelId="{54F659A6-7697-4002-8038-38C7F8F01B32}" type="presParOf" srcId="{2C1FC782-ADD2-4B1C-901F-2FD587EB5568}" destId="{7AC8C63D-0604-4DCF-BF65-42A58D715831}" srcOrd="0" destOrd="0" presId="urn:microsoft.com/office/officeart/2018/2/layout/IconLabelList"/>
    <dgm:cxn modelId="{0BFE0D08-1A8C-4F34-B735-C03F6A5B534A}" type="presParOf" srcId="{7AC8C63D-0604-4DCF-BF65-42A58D715831}" destId="{DE63C40F-554F-4764-A420-A6805049ABB1}" srcOrd="0" destOrd="0" presId="urn:microsoft.com/office/officeart/2018/2/layout/IconLabelList"/>
    <dgm:cxn modelId="{2A4ACF0F-44F9-4305-BC96-52C433CA2E83}" type="presParOf" srcId="{7AC8C63D-0604-4DCF-BF65-42A58D715831}" destId="{96D05F72-C0BE-4166-A60A-7AF7E44731C4}" srcOrd="1" destOrd="0" presId="urn:microsoft.com/office/officeart/2018/2/layout/IconLabelList"/>
    <dgm:cxn modelId="{97B99670-8B9F-4ED9-B1A8-2A3089473C54}" type="presParOf" srcId="{7AC8C63D-0604-4DCF-BF65-42A58D715831}" destId="{9E53106A-393D-4666-A81F-A24144E79B15}" srcOrd="2" destOrd="0" presId="urn:microsoft.com/office/officeart/2018/2/layout/IconLabelList"/>
    <dgm:cxn modelId="{145775F2-C4B6-495C-8438-1229B850590F}" type="presParOf" srcId="{2C1FC782-ADD2-4B1C-901F-2FD587EB5568}" destId="{3878DEE5-AC82-4670-89BC-8F49CF8ADB4A}" srcOrd="1" destOrd="0" presId="urn:microsoft.com/office/officeart/2018/2/layout/IconLabelList"/>
    <dgm:cxn modelId="{79BD2207-1FCD-4B6F-883B-936C8C86D938}" type="presParOf" srcId="{2C1FC782-ADD2-4B1C-901F-2FD587EB5568}" destId="{4053E693-F031-4A55-B45A-982C3E1077C4}" srcOrd="2" destOrd="0" presId="urn:microsoft.com/office/officeart/2018/2/layout/IconLabelList"/>
    <dgm:cxn modelId="{C637CED3-94D2-4F27-B5B7-512BF337C0BE}" type="presParOf" srcId="{4053E693-F031-4A55-B45A-982C3E1077C4}" destId="{3011A869-82B3-4984-BDF6-4C9ABA78128B}" srcOrd="0" destOrd="0" presId="urn:microsoft.com/office/officeart/2018/2/layout/IconLabelList"/>
    <dgm:cxn modelId="{95CCE3C7-A151-4B5A-8F61-2C8584929F57}" type="presParOf" srcId="{4053E693-F031-4A55-B45A-982C3E1077C4}" destId="{A784FF77-CE5F-434B-B832-21631F873E5B}" srcOrd="1" destOrd="0" presId="urn:microsoft.com/office/officeart/2018/2/layout/IconLabelList"/>
    <dgm:cxn modelId="{679302A7-429A-468A-9223-21BA4CFD5AD4}" type="presParOf" srcId="{4053E693-F031-4A55-B45A-982C3E1077C4}" destId="{D1798300-8EA6-4811-842F-C813486C0BA0}" srcOrd="2" destOrd="0" presId="urn:microsoft.com/office/officeart/2018/2/layout/IconLabelList"/>
    <dgm:cxn modelId="{BCAAE9F1-995E-494B-B946-9E5A934D0820}" type="presParOf" srcId="{2C1FC782-ADD2-4B1C-901F-2FD587EB5568}" destId="{B3523117-7AED-4EBA-BCB7-C828E57FB999}" srcOrd="3" destOrd="0" presId="urn:microsoft.com/office/officeart/2018/2/layout/IconLabelList"/>
    <dgm:cxn modelId="{A8A045B3-1616-45F6-A763-0DC127B6E4A7}" type="presParOf" srcId="{2C1FC782-ADD2-4B1C-901F-2FD587EB5568}" destId="{67CA3FC4-9643-431A-8C38-A5D4F5508255}" srcOrd="4" destOrd="0" presId="urn:microsoft.com/office/officeart/2018/2/layout/IconLabelList"/>
    <dgm:cxn modelId="{714BE1C7-CC74-4BAE-A752-174BE7334901}" type="presParOf" srcId="{67CA3FC4-9643-431A-8C38-A5D4F5508255}" destId="{0E1C988C-DD2B-4CC7-83DB-3A279AA6D948}" srcOrd="0" destOrd="0" presId="urn:microsoft.com/office/officeart/2018/2/layout/IconLabelList"/>
    <dgm:cxn modelId="{5AE25282-B9E5-4368-9655-AB3018A52A7C}" type="presParOf" srcId="{67CA3FC4-9643-431A-8C38-A5D4F5508255}" destId="{03314493-FC7A-4384-A737-E74918C5ADB8}" srcOrd="1" destOrd="0" presId="urn:microsoft.com/office/officeart/2018/2/layout/IconLabelList"/>
    <dgm:cxn modelId="{526E6EBE-B6F9-4236-9E59-7848A4B0520E}" type="presParOf" srcId="{67CA3FC4-9643-431A-8C38-A5D4F5508255}" destId="{B4C6FA3E-A90A-4ADB-B3F4-DAF7A4948DBD}" srcOrd="2" destOrd="0" presId="urn:microsoft.com/office/officeart/2018/2/layout/IconLabelList"/>
    <dgm:cxn modelId="{4A5790BE-01DE-476A-A56E-BB4B5209FBCC}" type="presParOf" srcId="{2C1FC782-ADD2-4B1C-901F-2FD587EB5568}" destId="{C49E83DC-B0ED-43DE-B4D6-7CEF262C60AD}" srcOrd="5" destOrd="0" presId="urn:microsoft.com/office/officeart/2018/2/layout/IconLabelList"/>
    <dgm:cxn modelId="{A6571FB0-DA05-44C2-B041-A291B20F0234}" type="presParOf" srcId="{2C1FC782-ADD2-4B1C-901F-2FD587EB5568}" destId="{0A17415E-2C2D-42B5-90B9-4DBD5C167AC8}" srcOrd="6" destOrd="0" presId="urn:microsoft.com/office/officeart/2018/2/layout/IconLabelList"/>
    <dgm:cxn modelId="{316E5B9D-8E35-4357-9316-DF99AA30B805}" type="presParOf" srcId="{0A17415E-2C2D-42B5-90B9-4DBD5C167AC8}" destId="{9AE68B77-B53F-4196-9D7D-926B8DA28987}" srcOrd="0" destOrd="0" presId="urn:microsoft.com/office/officeart/2018/2/layout/IconLabelList"/>
    <dgm:cxn modelId="{FC02F1B6-BF53-484B-B464-25512B73D7CC}" type="presParOf" srcId="{0A17415E-2C2D-42B5-90B9-4DBD5C167AC8}" destId="{30BD3827-5DE4-4C5A-9653-E4514872B585}" srcOrd="1" destOrd="0" presId="urn:microsoft.com/office/officeart/2018/2/layout/IconLabelList"/>
    <dgm:cxn modelId="{06607216-0C8D-42AE-8DBB-68773FD58ACD}" type="presParOf" srcId="{0A17415E-2C2D-42B5-90B9-4DBD5C167AC8}" destId="{F8B36894-4374-428C-88EA-1502EA548583}" srcOrd="2" destOrd="0" presId="urn:microsoft.com/office/officeart/2018/2/layout/IconLabelList"/>
    <dgm:cxn modelId="{DFEADA24-9A9A-4492-8CEA-D9DA2A9B11D0}" type="presParOf" srcId="{2C1FC782-ADD2-4B1C-901F-2FD587EB5568}" destId="{7158FEF2-C44E-4695-8298-8E74D94CBA9A}" srcOrd="7" destOrd="0" presId="urn:microsoft.com/office/officeart/2018/2/layout/IconLabelList"/>
    <dgm:cxn modelId="{0941C31C-CDCB-4A74-BEDA-8523B816B25A}" type="presParOf" srcId="{2C1FC782-ADD2-4B1C-901F-2FD587EB5568}" destId="{AB328FE5-54DD-4FC1-876A-675E3FD7E8AF}" srcOrd="8" destOrd="0" presId="urn:microsoft.com/office/officeart/2018/2/layout/IconLabelList"/>
    <dgm:cxn modelId="{1BB5030C-5224-44E1-B088-27D1B68ABC67}" type="presParOf" srcId="{AB328FE5-54DD-4FC1-876A-675E3FD7E8AF}" destId="{E5FE71DB-C381-4CA1-B494-6AF3A5AEEE4F}" srcOrd="0" destOrd="0" presId="urn:microsoft.com/office/officeart/2018/2/layout/IconLabelList"/>
    <dgm:cxn modelId="{E1321941-0851-433B-B264-BCE92E3B1712}" type="presParOf" srcId="{AB328FE5-54DD-4FC1-876A-675E3FD7E8AF}" destId="{E6F250DF-5DAA-4459-8975-DAFC7BC52600}" srcOrd="1" destOrd="0" presId="urn:microsoft.com/office/officeart/2018/2/layout/IconLabelList"/>
    <dgm:cxn modelId="{161C7533-C6CF-47E5-A47A-00827D209921}" type="presParOf" srcId="{AB328FE5-54DD-4FC1-876A-675E3FD7E8AF}" destId="{957326D2-5066-4B7C-A8FD-AAF8907B37D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1405B-AF97-41A0-86AA-5AAD0B6E2021}">
      <dsp:nvSpPr>
        <dsp:cNvPr id="0" name=""/>
        <dsp:cNvSpPr/>
      </dsp:nvSpPr>
      <dsp:spPr>
        <a:xfrm>
          <a:off x="1331194" y="599284"/>
          <a:ext cx="726152" cy="7261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7CB71-DEE0-4975-A256-203088594C34}">
      <dsp:nvSpPr>
        <dsp:cNvPr id="0" name=""/>
        <dsp:cNvSpPr/>
      </dsp:nvSpPr>
      <dsp:spPr>
        <a:xfrm>
          <a:off x="887435" y="1621702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Automate attendance marking with minimal human intervention</a:t>
          </a:r>
        </a:p>
      </dsp:txBody>
      <dsp:txXfrm>
        <a:off x="887435" y="1621702"/>
        <a:ext cx="1613671" cy="645468"/>
      </dsp:txXfrm>
    </dsp:sp>
    <dsp:sp modelId="{A8750A9E-F994-4157-9AD3-3B5F5A64613D}">
      <dsp:nvSpPr>
        <dsp:cNvPr id="0" name=""/>
        <dsp:cNvSpPr/>
      </dsp:nvSpPr>
      <dsp:spPr>
        <a:xfrm>
          <a:off x="3227259" y="599284"/>
          <a:ext cx="726152" cy="7261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3FB44-CB3F-4E74-9FA8-0E97D8DA2504}">
      <dsp:nvSpPr>
        <dsp:cNvPr id="0" name=""/>
        <dsp:cNvSpPr/>
      </dsp:nvSpPr>
      <dsp:spPr>
        <a:xfrm>
          <a:off x="2783499" y="1621702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Implement robust facial recognition for reliable identification</a:t>
          </a:r>
        </a:p>
      </dsp:txBody>
      <dsp:txXfrm>
        <a:off x="2783499" y="1621702"/>
        <a:ext cx="1613671" cy="645468"/>
      </dsp:txXfrm>
    </dsp:sp>
    <dsp:sp modelId="{EE3B1751-87E5-466F-AB43-18FD546F2A85}">
      <dsp:nvSpPr>
        <dsp:cNvPr id="0" name=""/>
        <dsp:cNvSpPr/>
      </dsp:nvSpPr>
      <dsp:spPr>
        <a:xfrm>
          <a:off x="5123323" y="599284"/>
          <a:ext cx="726152" cy="7261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294A3-DC94-4595-A4F3-B5B74472DB8E}">
      <dsp:nvSpPr>
        <dsp:cNvPr id="0" name=""/>
        <dsp:cNvSpPr/>
      </dsp:nvSpPr>
      <dsp:spPr>
        <a:xfrm>
          <a:off x="4679564" y="1621702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Ensure physical presence verification to prevent proxy attendance</a:t>
          </a:r>
        </a:p>
      </dsp:txBody>
      <dsp:txXfrm>
        <a:off x="4679564" y="1621702"/>
        <a:ext cx="1613671" cy="645468"/>
      </dsp:txXfrm>
    </dsp:sp>
    <dsp:sp modelId="{CB380519-F054-40FE-B482-002033EC6ED2}">
      <dsp:nvSpPr>
        <dsp:cNvPr id="0" name=""/>
        <dsp:cNvSpPr/>
      </dsp:nvSpPr>
      <dsp:spPr>
        <a:xfrm>
          <a:off x="7019388" y="599284"/>
          <a:ext cx="726152" cy="7261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6D2B5-D746-4D6C-A5D5-32B397F0F1DE}">
      <dsp:nvSpPr>
        <dsp:cNvPr id="0" name=""/>
        <dsp:cNvSpPr/>
      </dsp:nvSpPr>
      <dsp:spPr>
        <a:xfrm>
          <a:off x="6575628" y="1621702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Reduce time spent on attendance management processes</a:t>
          </a:r>
        </a:p>
      </dsp:txBody>
      <dsp:txXfrm>
        <a:off x="6575628" y="1621702"/>
        <a:ext cx="1613671" cy="645468"/>
      </dsp:txXfrm>
    </dsp:sp>
    <dsp:sp modelId="{4CF4BF79-C854-4F63-B3E7-7C32F717CEB7}">
      <dsp:nvSpPr>
        <dsp:cNvPr id="0" name=""/>
        <dsp:cNvSpPr/>
      </dsp:nvSpPr>
      <dsp:spPr>
        <a:xfrm>
          <a:off x="8915452" y="599284"/>
          <a:ext cx="726152" cy="72615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A63F8-AECB-47D2-8C48-EAED571A8A71}">
      <dsp:nvSpPr>
        <dsp:cNvPr id="0" name=""/>
        <dsp:cNvSpPr/>
      </dsp:nvSpPr>
      <dsp:spPr>
        <a:xfrm>
          <a:off x="8471692" y="1621702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Provide analytics for attendance pattern monitoring</a:t>
          </a:r>
        </a:p>
      </dsp:txBody>
      <dsp:txXfrm>
        <a:off x="8471692" y="1621702"/>
        <a:ext cx="1613671" cy="645468"/>
      </dsp:txXfrm>
    </dsp:sp>
    <dsp:sp modelId="{99F2C28E-54E4-4657-BA16-0954F0DAA6DA}">
      <dsp:nvSpPr>
        <dsp:cNvPr id="0" name=""/>
        <dsp:cNvSpPr/>
      </dsp:nvSpPr>
      <dsp:spPr>
        <a:xfrm>
          <a:off x="4175291" y="2670588"/>
          <a:ext cx="726152" cy="72615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3C231-1F52-49E1-A59B-8040469F1F7B}">
      <dsp:nvSpPr>
        <dsp:cNvPr id="0" name=""/>
        <dsp:cNvSpPr/>
      </dsp:nvSpPr>
      <dsp:spPr>
        <a:xfrm>
          <a:off x="3731531" y="3693006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Create intuitive interfaces for administrators and users</a:t>
          </a:r>
        </a:p>
      </dsp:txBody>
      <dsp:txXfrm>
        <a:off x="3731531" y="3693006"/>
        <a:ext cx="1613671" cy="645468"/>
      </dsp:txXfrm>
    </dsp:sp>
    <dsp:sp modelId="{E681BD17-D935-4CD8-9AC5-AC48239B2EFD}">
      <dsp:nvSpPr>
        <dsp:cNvPr id="0" name=""/>
        <dsp:cNvSpPr/>
      </dsp:nvSpPr>
      <dsp:spPr>
        <a:xfrm>
          <a:off x="6071356" y="2670588"/>
          <a:ext cx="726152" cy="72615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5AEED-6BCC-4B2E-9EEB-E815E2DB4A66}">
      <dsp:nvSpPr>
        <dsp:cNvPr id="0" name=""/>
        <dsp:cNvSpPr/>
      </dsp:nvSpPr>
      <dsp:spPr>
        <a:xfrm>
          <a:off x="5627596" y="3693006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Design a scalable system to accommodate growing user bases</a:t>
          </a:r>
        </a:p>
      </dsp:txBody>
      <dsp:txXfrm>
        <a:off x="5627596" y="3693006"/>
        <a:ext cx="1613671" cy="645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2554E-A91E-4787-A962-67278ED871D1}">
      <dsp:nvSpPr>
        <dsp:cNvPr id="0" name=""/>
        <dsp:cNvSpPr/>
      </dsp:nvSpPr>
      <dsp:spPr>
        <a:xfrm>
          <a:off x="426698" y="423009"/>
          <a:ext cx="696093" cy="6960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0D458-6100-493F-B86E-3485F7C5532A}">
      <dsp:nvSpPr>
        <dsp:cNvPr id="0" name=""/>
        <dsp:cNvSpPr/>
      </dsp:nvSpPr>
      <dsp:spPr>
        <a:xfrm>
          <a:off x="1308" y="1382450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Python 3.8+ (Core Language)</a:t>
          </a:r>
        </a:p>
      </dsp:txBody>
      <dsp:txXfrm>
        <a:off x="1308" y="1382450"/>
        <a:ext cx="1546875" cy="618750"/>
      </dsp:txXfrm>
    </dsp:sp>
    <dsp:sp modelId="{A41301F6-E752-4146-982C-D07308922D2D}">
      <dsp:nvSpPr>
        <dsp:cNvPr id="0" name=""/>
        <dsp:cNvSpPr/>
      </dsp:nvSpPr>
      <dsp:spPr>
        <a:xfrm>
          <a:off x="2244277" y="423009"/>
          <a:ext cx="696093" cy="6960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FAD92-77D4-4A6F-8577-5EF4B3A4EC00}">
      <dsp:nvSpPr>
        <dsp:cNvPr id="0" name=""/>
        <dsp:cNvSpPr/>
      </dsp:nvSpPr>
      <dsp:spPr>
        <a:xfrm>
          <a:off x="1818886" y="1382450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InsightFace (Face Recognition)</a:t>
          </a:r>
        </a:p>
      </dsp:txBody>
      <dsp:txXfrm>
        <a:off x="1818886" y="1382450"/>
        <a:ext cx="1546875" cy="618750"/>
      </dsp:txXfrm>
    </dsp:sp>
    <dsp:sp modelId="{D7F5DF00-9283-497D-A4EB-89D427E5901C}">
      <dsp:nvSpPr>
        <dsp:cNvPr id="0" name=""/>
        <dsp:cNvSpPr/>
      </dsp:nvSpPr>
      <dsp:spPr>
        <a:xfrm>
          <a:off x="4061855" y="423009"/>
          <a:ext cx="696093" cy="6960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4DF10-0BFB-4396-92F0-FD7B68CDF4F1}">
      <dsp:nvSpPr>
        <dsp:cNvPr id="0" name=""/>
        <dsp:cNvSpPr/>
      </dsp:nvSpPr>
      <dsp:spPr>
        <a:xfrm>
          <a:off x="3636464" y="1382450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Milvus (Vector Database)</a:t>
          </a:r>
        </a:p>
      </dsp:txBody>
      <dsp:txXfrm>
        <a:off x="3636464" y="1382450"/>
        <a:ext cx="1546875" cy="618750"/>
      </dsp:txXfrm>
    </dsp:sp>
    <dsp:sp modelId="{244B9A89-8A04-4178-880B-43CC276FA771}">
      <dsp:nvSpPr>
        <dsp:cNvPr id="0" name=""/>
        <dsp:cNvSpPr/>
      </dsp:nvSpPr>
      <dsp:spPr>
        <a:xfrm>
          <a:off x="1335488" y="2387919"/>
          <a:ext cx="696093" cy="6960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32BCE-E09F-497E-94C6-1187268F039F}">
      <dsp:nvSpPr>
        <dsp:cNvPr id="0" name=""/>
        <dsp:cNvSpPr/>
      </dsp:nvSpPr>
      <dsp:spPr>
        <a:xfrm>
          <a:off x="910097" y="3347360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OpenCV (Computer Vision)</a:t>
          </a:r>
        </a:p>
      </dsp:txBody>
      <dsp:txXfrm>
        <a:off x="910097" y="3347360"/>
        <a:ext cx="1546875" cy="618750"/>
      </dsp:txXfrm>
    </dsp:sp>
    <dsp:sp modelId="{3ECE4E0E-825F-44C5-84CE-7F91AE493B25}">
      <dsp:nvSpPr>
        <dsp:cNvPr id="0" name=""/>
        <dsp:cNvSpPr/>
      </dsp:nvSpPr>
      <dsp:spPr>
        <a:xfrm>
          <a:off x="3153066" y="2387919"/>
          <a:ext cx="696093" cy="69609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87609-2686-4C56-9C1D-D622CE2FBECA}">
      <dsp:nvSpPr>
        <dsp:cNvPr id="0" name=""/>
        <dsp:cNvSpPr/>
      </dsp:nvSpPr>
      <dsp:spPr>
        <a:xfrm>
          <a:off x="2727675" y="3347360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Tkinter (GUI Framework)</a:t>
          </a:r>
        </a:p>
      </dsp:txBody>
      <dsp:txXfrm>
        <a:off x="2727675" y="3347360"/>
        <a:ext cx="1546875" cy="618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94A3F-B73B-459D-B69D-4C88FAEDCFFB}">
      <dsp:nvSpPr>
        <dsp:cNvPr id="0" name=""/>
        <dsp:cNvSpPr/>
      </dsp:nvSpPr>
      <dsp:spPr>
        <a:xfrm>
          <a:off x="1331194" y="599284"/>
          <a:ext cx="726152" cy="7261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64077-D0FD-413D-8E50-A617F631CBC3}">
      <dsp:nvSpPr>
        <dsp:cNvPr id="0" name=""/>
        <dsp:cNvSpPr/>
      </dsp:nvSpPr>
      <dsp:spPr>
        <a:xfrm>
          <a:off x="887435" y="1621702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Vector Database (Milvus)</a:t>
          </a:r>
        </a:p>
      </dsp:txBody>
      <dsp:txXfrm>
        <a:off x="887435" y="1621702"/>
        <a:ext cx="1613671" cy="645468"/>
      </dsp:txXfrm>
    </dsp:sp>
    <dsp:sp modelId="{6591060D-EEDD-4BD2-9FE0-651E8F1CEB6D}">
      <dsp:nvSpPr>
        <dsp:cNvPr id="0" name=""/>
        <dsp:cNvSpPr/>
      </dsp:nvSpPr>
      <dsp:spPr>
        <a:xfrm>
          <a:off x="3227259" y="599284"/>
          <a:ext cx="726152" cy="7261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1CBE7-A4B6-4A5E-8D9F-656956FAA48B}">
      <dsp:nvSpPr>
        <dsp:cNvPr id="0" name=""/>
        <dsp:cNvSpPr/>
      </dsp:nvSpPr>
      <dsp:spPr>
        <a:xfrm>
          <a:off x="2783499" y="1621702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Collection: face_datastore</a:t>
          </a:r>
        </a:p>
      </dsp:txBody>
      <dsp:txXfrm>
        <a:off x="2783499" y="1621702"/>
        <a:ext cx="1613671" cy="645468"/>
      </dsp:txXfrm>
    </dsp:sp>
    <dsp:sp modelId="{898CA2B4-DDAB-4129-921B-22F788D704EA}">
      <dsp:nvSpPr>
        <dsp:cNvPr id="0" name=""/>
        <dsp:cNvSpPr/>
      </dsp:nvSpPr>
      <dsp:spPr>
        <a:xfrm>
          <a:off x="5123323" y="599284"/>
          <a:ext cx="726152" cy="7261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E24BB-B7C1-4690-900C-2A07CD8E6889}">
      <dsp:nvSpPr>
        <dsp:cNvPr id="0" name=""/>
        <dsp:cNvSpPr/>
      </dsp:nvSpPr>
      <dsp:spPr>
        <a:xfrm>
          <a:off x="4679564" y="1621702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Fields: id, embedding (512D vector), registration_number, full_name, etc.</a:t>
          </a:r>
        </a:p>
      </dsp:txBody>
      <dsp:txXfrm>
        <a:off x="4679564" y="1621702"/>
        <a:ext cx="1613671" cy="645468"/>
      </dsp:txXfrm>
    </dsp:sp>
    <dsp:sp modelId="{E97B92FC-7C40-49FF-BC49-DDAEF13EE82F}">
      <dsp:nvSpPr>
        <dsp:cNvPr id="0" name=""/>
        <dsp:cNvSpPr/>
      </dsp:nvSpPr>
      <dsp:spPr>
        <a:xfrm>
          <a:off x="7019388" y="599284"/>
          <a:ext cx="726152" cy="7261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2828F-70FB-436D-A348-A1B97C55BE87}">
      <dsp:nvSpPr>
        <dsp:cNvPr id="0" name=""/>
        <dsp:cNvSpPr/>
      </dsp:nvSpPr>
      <dsp:spPr>
        <a:xfrm>
          <a:off x="6575628" y="1621702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Index: IVF_FLAT with cosine similarity metric</a:t>
          </a:r>
        </a:p>
      </dsp:txBody>
      <dsp:txXfrm>
        <a:off x="6575628" y="1621702"/>
        <a:ext cx="1613671" cy="645468"/>
      </dsp:txXfrm>
    </dsp:sp>
    <dsp:sp modelId="{C88E52AC-6FF8-479C-9C9F-D4DFF66C06D6}">
      <dsp:nvSpPr>
        <dsp:cNvPr id="0" name=""/>
        <dsp:cNvSpPr/>
      </dsp:nvSpPr>
      <dsp:spPr>
        <a:xfrm>
          <a:off x="8915452" y="599284"/>
          <a:ext cx="726152" cy="72615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B8E95-FFD0-4959-8580-FC5D9684AAD2}">
      <dsp:nvSpPr>
        <dsp:cNvPr id="0" name=""/>
        <dsp:cNvSpPr/>
      </dsp:nvSpPr>
      <dsp:spPr>
        <a:xfrm>
          <a:off x="8471692" y="1621702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Attendance Records</a:t>
          </a:r>
        </a:p>
      </dsp:txBody>
      <dsp:txXfrm>
        <a:off x="8471692" y="1621702"/>
        <a:ext cx="1613671" cy="645468"/>
      </dsp:txXfrm>
    </dsp:sp>
    <dsp:sp modelId="{86C4442C-7415-4C06-A47A-70C0410979C6}">
      <dsp:nvSpPr>
        <dsp:cNvPr id="0" name=""/>
        <dsp:cNvSpPr/>
      </dsp:nvSpPr>
      <dsp:spPr>
        <a:xfrm>
          <a:off x="3227259" y="2670588"/>
          <a:ext cx="726152" cy="72615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976AB-B98E-4984-A65C-7EDE1988FA38}">
      <dsp:nvSpPr>
        <dsp:cNvPr id="0" name=""/>
        <dsp:cNvSpPr/>
      </dsp:nvSpPr>
      <dsp:spPr>
        <a:xfrm>
          <a:off x="2783499" y="3693006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CSV format for compatibility and ease of export</a:t>
          </a:r>
        </a:p>
      </dsp:txBody>
      <dsp:txXfrm>
        <a:off x="2783499" y="3693006"/>
        <a:ext cx="1613671" cy="645468"/>
      </dsp:txXfrm>
    </dsp:sp>
    <dsp:sp modelId="{80FB0363-2C7B-4C45-805D-749C75453852}">
      <dsp:nvSpPr>
        <dsp:cNvPr id="0" name=""/>
        <dsp:cNvSpPr/>
      </dsp:nvSpPr>
      <dsp:spPr>
        <a:xfrm>
          <a:off x="5123323" y="2670588"/>
          <a:ext cx="726152" cy="72615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57362-1766-4745-92F6-7E3E7B571253}">
      <dsp:nvSpPr>
        <dsp:cNvPr id="0" name=""/>
        <dsp:cNvSpPr/>
      </dsp:nvSpPr>
      <dsp:spPr>
        <a:xfrm>
          <a:off x="4679564" y="3693006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Daily files with timestamp information</a:t>
          </a:r>
        </a:p>
      </dsp:txBody>
      <dsp:txXfrm>
        <a:off x="4679564" y="3693006"/>
        <a:ext cx="1613671" cy="645468"/>
      </dsp:txXfrm>
    </dsp:sp>
    <dsp:sp modelId="{52EFC63D-A8DA-449C-A521-C38A92E1CB73}">
      <dsp:nvSpPr>
        <dsp:cNvPr id="0" name=""/>
        <dsp:cNvSpPr/>
      </dsp:nvSpPr>
      <dsp:spPr>
        <a:xfrm>
          <a:off x="7019388" y="2670588"/>
          <a:ext cx="726152" cy="72615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214C8-AEEB-4932-A708-6E56A33F2B22}">
      <dsp:nvSpPr>
        <dsp:cNvPr id="0" name=""/>
        <dsp:cNvSpPr/>
      </dsp:nvSpPr>
      <dsp:spPr>
        <a:xfrm>
          <a:off x="6575628" y="3693006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Fields: ID, Name, Time, Status</a:t>
          </a:r>
        </a:p>
      </dsp:txBody>
      <dsp:txXfrm>
        <a:off x="6575628" y="3693006"/>
        <a:ext cx="1613671" cy="6454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3C40F-554F-4764-A420-A6805049ABB1}">
      <dsp:nvSpPr>
        <dsp:cNvPr id="0" name=""/>
        <dsp:cNvSpPr/>
      </dsp:nvSpPr>
      <dsp:spPr>
        <a:xfrm>
          <a:off x="426698" y="423009"/>
          <a:ext cx="696093" cy="6960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3106A-393D-4666-A81F-A24144E79B15}">
      <dsp:nvSpPr>
        <dsp:cNvPr id="0" name=""/>
        <dsp:cNvSpPr/>
      </dsp:nvSpPr>
      <dsp:spPr>
        <a:xfrm>
          <a:off x="1308" y="1382450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Variable lighting conditions affecting recognition</a:t>
          </a:r>
        </a:p>
      </dsp:txBody>
      <dsp:txXfrm>
        <a:off x="1308" y="1382450"/>
        <a:ext cx="1546875" cy="618750"/>
      </dsp:txXfrm>
    </dsp:sp>
    <dsp:sp modelId="{3011A869-82B3-4984-BDF6-4C9ABA78128B}">
      <dsp:nvSpPr>
        <dsp:cNvPr id="0" name=""/>
        <dsp:cNvSpPr/>
      </dsp:nvSpPr>
      <dsp:spPr>
        <a:xfrm>
          <a:off x="2244277" y="423009"/>
          <a:ext cx="696093" cy="6960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98300-8EA6-4811-842F-C813486C0BA0}">
      <dsp:nvSpPr>
        <dsp:cNvPr id="0" name=""/>
        <dsp:cNvSpPr/>
      </dsp:nvSpPr>
      <dsp:spPr>
        <a:xfrm>
          <a:off x="1818886" y="1382450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Multiple faces creating processing bottlenecks</a:t>
          </a:r>
        </a:p>
      </dsp:txBody>
      <dsp:txXfrm>
        <a:off x="1818886" y="1382450"/>
        <a:ext cx="1546875" cy="618750"/>
      </dsp:txXfrm>
    </dsp:sp>
    <dsp:sp modelId="{0E1C988C-DD2B-4CC7-83DB-3A279AA6D948}">
      <dsp:nvSpPr>
        <dsp:cNvPr id="0" name=""/>
        <dsp:cNvSpPr/>
      </dsp:nvSpPr>
      <dsp:spPr>
        <a:xfrm>
          <a:off x="4061855" y="423009"/>
          <a:ext cx="696093" cy="6960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6FA3E-A90A-4ADB-B3F4-DAF7A4948DBD}">
      <dsp:nvSpPr>
        <dsp:cNvPr id="0" name=""/>
        <dsp:cNvSpPr/>
      </dsp:nvSpPr>
      <dsp:spPr>
        <a:xfrm>
          <a:off x="3636464" y="1382450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Database scalability issues with larger datasets</a:t>
          </a:r>
        </a:p>
      </dsp:txBody>
      <dsp:txXfrm>
        <a:off x="3636464" y="1382450"/>
        <a:ext cx="1546875" cy="618750"/>
      </dsp:txXfrm>
    </dsp:sp>
    <dsp:sp modelId="{9AE68B77-B53F-4196-9D7D-926B8DA28987}">
      <dsp:nvSpPr>
        <dsp:cNvPr id="0" name=""/>
        <dsp:cNvSpPr/>
      </dsp:nvSpPr>
      <dsp:spPr>
        <a:xfrm>
          <a:off x="1335488" y="2387919"/>
          <a:ext cx="696093" cy="6960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36894-4374-428C-88EA-1502EA548583}">
      <dsp:nvSpPr>
        <dsp:cNvPr id="0" name=""/>
        <dsp:cNvSpPr/>
      </dsp:nvSpPr>
      <dsp:spPr>
        <a:xfrm>
          <a:off x="910097" y="3347360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Privacy concerns with facial data storage</a:t>
          </a:r>
        </a:p>
      </dsp:txBody>
      <dsp:txXfrm>
        <a:off x="910097" y="3347360"/>
        <a:ext cx="1546875" cy="618750"/>
      </dsp:txXfrm>
    </dsp:sp>
    <dsp:sp modelId="{E5FE71DB-C381-4CA1-B494-6AF3A5AEEE4F}">
      <dsp:nvSpPr>
        <dsp:cNvPr id="0" name=""/>
        <dsp:cNvSpPr/>
      </dsp:nvSpPr>
      <dsp:spPr>
        <a:xfrm>
          <a:off x="3153066" y="2387919"/>
          <a:ext cx="696093" cy="69609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326D2-5066-4B7C-A8FD-AAF8907B37D2}">
      <dsp:nvSpPr>
        <dsp:cNvPr id="0" name=""/>
        <dsp:cNvSpPr/>
      </dsp:nvSpPr>
      <dsp:spPr>
        <a:xfrm>
          <a:off x="2727675" y="3347360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User acceptance of biometric technology</a:t>
          </a:r>
        </a:p>
      </dsp:txBody>
      <dsp:txXfrm>
        <a:off x="2727675" y="3347360"/>
        <a:ext cx="1546875" cy="618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13824-BAE6-46B0-92EE-34307EB059B2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C2199-E22E-46E8-AF20-C370F084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287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C2199-E22E-46E8-AF20-C370F084090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12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obsanger.blogspot.com/2019/11/should-facial-recognition-technology-be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">
            <a:extLst>
              <a:ext uri="{FF2B5EF4-FFF2-40B4-BE49-F238E27FC236}">
                <a16:creationId xmlns:a16="http://schemas.microsoft.com/office/drawing/2014/main" id="{DFBC2112-7A53-B5FF-0B03-8163531D91C8}"/>
              </a:ext>
            </a:extLst>
          </p:cNvPr>
          <p:cNvSpPr/>
          <p:nvPr/>
        </p:nvSpPr>
        <p:spPr>
          <a:xfrm>
            <a:off x="0" y="0"/>
            <a:ext cx="4572000" cy="6858000"/>
          </a:xfrm>
          <a:prstGeom prst="roundRect">
            <a:avLst/>
          </a:prstGeom>
          <a:solidFill>
            <a:srgbClr val="0072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E8A78-A600-FFA8-1398-C4B1288ED034}"/>
              </a:ext>
            </a:extLst>
          </p:cNvPr>
          <p:cNvSpPr txBox="1"/>
          <p:nvPr/>
        </p:nvSpPr>
        <p:spPr>
          <a:xfrm>
            <a:off x="5029200" y="1828800"/>
            <a:ext cx="6400800" cy="1371600"/>
          </a:xfrm>
          <a:prstGeom prst="rect">
            <a:avLst/>
          </a:prstGeom>
          <a:noFill/>
        </p:spPr>
        <p:txBody>
          <a:bodyPr wrap="square">
            <a:normAutofit lnSpcReduction="10000"/>
          </a:bodyPr>
          <a:lstStyle/>
          <a:p>
            <a:pPr algn="l"/>
            <a:r>
              <a:rPr sz="4400" b="1" dirty="0">
                <a:solidFill>
                  <a:srgbClr val="282C34"/>
                </a:solidFill>
              </a:rPr>
              <a:t>Face Recognition Based Attendance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341D69-641B-6761-9717-3DEDD11B31BE}"/>
              </a:ext>
            </a:extLst>
          </p:cNvPr>
          <p:cNvSpPr txBox="1"/>
          <p:nvPr/>
        </p:nvSpPr>
        <p:spPr>
          <a:xfrm>
            <a:off x="5029200" y="3200400"/>
            <a:ext cx="64008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sz="2000">
                <a:solidFill>
                  <a:srgbClr val="282C34"/>
                </a:solidFill>
              </a:rPr>
              <a:t>Developed by: Mehul Makwana, Vasu Mori, Darshan Maraviya</a:t>
            </a:r>
            <a:br/>
            <a:r>
              <a:t>Guided by: Mr. Shrey Shah (Internal) &amp; Dr. Prakash Gujrati (External)</a:t>
            </a:r>
            <a:br/>
            <a:r>
              <a:t>Department of Master of Computer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A3AC0-F83E-D171-9B73-41B31F991EBA}"/>
              </a:ext>
            </a:extLst>
          </p:cNvPr>
          <p:cNvSpPr txBox="1"/>
          <p:nvPr/>
        </p:nvSpPr>
        <p:spPr>
          <a:xfrm>
            <a:off x="5029200" y="5029200"/>
            <a:ext cx="134203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i="1" dirty="0">
                <a:solidFill>
                  <a:srgbClr val="0072C6"/>
                </a:solidFill>
              </a:rPr>
              <a:t>April 1</a:t>
            </a:r>
            <a:r>
              <a:rPr lang="en-US" sz="1600" i="1" dirty="0">
                <a:solidFill>
                  <a:srgbClr val="0072C6"/>
                </a:solidFill>
              </a:rPr>
              <a:t>9</a:t>
            </a:r>
            <a:r>
              <a:rPr sz="1600" i="1" dirty="0">
                <a:solidFill>
                  <a:srgbClr val="0072C6"/>
                </a:solidFill>
              </a:rPr>
              <a:t>, 2025</a:t>
            </a:r>
          </a:p>
        </p:txBody>
      </p:sp>
      <p:pic>
        <p:nvPicPr>
          <p:cNvPr id="6" name="Picture 5" descr="tmp6d8k8llu.png">
            <a:extLst>
              <a:ext uri="{FF2B5EF4-FFF2-40B4-BE49-F238E27FC236}">
                <a16:creationId xmlns:a16="http://schemas.microsoft.com/office/drawing/2014/main" id="{27ADE2D6-00CE-8D47-1C6A-B4254C795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98" y="2514600"/>
            <a:ext cx="1828800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F9ED81-1324-3595-75C0-7888801F9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5697" y="1494366"/>
            <a:ext cx="4260606" cy="41571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30638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99458" y="1491799"/>
            <a:ext cx="3333749" cy="3498192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56DD4-0DC7-FAE5-F820-2AC52A306155}"/>
              </a:ext>
            </a:extLst>
          </p:cNvPr>
          <p:cNvSpPr txBox="1"/>
          <p:nvPr/>
        </p:nvSpPr>
        <p:spPr>
          <a:xfrm>
            <a:off x="1028432" y="1967266"/>
            <a:ext cx="2628215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Three-Tier Architecture</a:t>
            </a:r>
          </a:p>
        </p:txBody>
      </p:sp>
      <p:pic>
        <p:nvPicPr>
          <p:cNvPr id="3" name="Picture 2" descr="tmpz5ynih6x.png">
            <a:extLst>
              <a:ext uri="{FF2B5EF4-FFF2-40B4-BE49-F238E27FC236}">
                <a16:creationId xmlns:a16="http://schemas.microsoft.com/office/drawing/2014/main" id="{1BB9FE64-FC69-0809-DCC1-3E96C1517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071" y="1394155"/>
            <a:ext cx="6778935" cy="406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5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99458" y="1491799"/>
            <a:ext cx="3333749" cy="3498192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CDC5B5-CB10-11EE-6A29-1B4BCB793D2D}"/>
              </a:ext>
            </a:extLst>
          </p:cNvPr>
          <p:cNvSpPr txBox="1"/>
          <p:nvPr/>
        </p:nvSpPr>
        <p:spPr>
          <a:xfrm>
            <a:off x="1028432" y="1967266"/>
            <a:ext cx="2628215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Recognition Process Flow</a:t>
            </a:r>
          </a:p>
        </p:txBody>
      </p:sp>
      <p:pic>
        <p:nvPicPr>
          <p:cNvPr id="3" name="Picture 2" descr="tmpsbbyfrt1.png">
            <a:extLst>
              <a:ext uri="{FF2B5EF4-FFF2-40B4-BE49-F238E27FC236}">
                <a16:creationId xmlns:a16="http://schemas.microsoft.com/office/drawing/2014/main" id="{061EC290-90B8-4F05-CEE7-D9459AD94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71" y="1733102"/>
            <a:ext cx="6778935" cy="33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8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C080EF-F58F-1FEA-7428-BCC48D51CCCD}"/>
              </a:ext>
            </a:extLst>
          </p:cNvPr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600" b="1">
                <a:solidFill>
                  <a:srgbClr val="282C34"/>
                </a:solidFill>
              </a:rPr>
              <a:t>Database 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6A62A1-2256-0A11-98C3-A054765422B6}"/>
              </a:ext>
            </a:extLst>
          </p:cNvPr>
          <p:cNvSpPr/>
          <p:nvPr/>
        </p:nvSpPr>
        <p:spPr>
          <a:xfrm>
            <a:off x="457200" y="1188720"/>
            <a:ext cx="2743200" cy="9144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A585DB5F-D7B2-D9F2-6010-222E96D95D2C}"/>
              </a:ext>
            </a:extLst>
          </p:cNvPr>
          <p:cNvGraphicFramePr/>
          <p:nvPr/>
        </p:nvGraphicFramePr>
        <p:xfrm>
          <a:off x="457200" y="1463040"/>
          <a:ext cx="10972800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5492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0360152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5400" b="1">
                <a:solidFill>
                  <a:srgbClr val="FFFFFF"/>
                </a:solidFill>
              </a:rPr>
              <a:t>Key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4114800"/>
            <a:ext cx="8531352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sz="2800" i="1">
                <a:solidFill>
                  <a:srgbClr val="FFFFFF"/>
                </a:solidFill>
              </a:rPr>
              <a:t>What makes our system stand out</a:t>
            </a:r>
          </a:p>
        </p:txBody>
      </p:sp>
      <p:sp>
        <p:nvSpPr>
          <p:cNvPr id="6" name="Straight Connector 5"/>
          <p:cNvSpPr/>
          <p:nvPr/>
        </p:nvSpPr>
        <p:spPr>
          <a:xfrm>
            <a:off x="5184648" y="5029200"/>
            <a:ext cx="1828800" cy="45720"/>
          </a:xfrm>
          <a:prstGeom prst="lineInv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05BA09-7A53-1BB8-377E-8D858952B21A}"/>
              </a:ext>
            </a:extLst>
          </p:cNvPr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600" b="1" dirty="0">
                <a:solidFill>
                  <a:srgbClr val="282C34"/>
                </a:solidFill>
              </a:rPr>
              <a:t>Core System Features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F89039-4925-DA58-787A-32CBAC6DEDB5}"/>
              </a:ext>
            </a:extLst>
          </p:cNvPr>
          <p:cNvSpPr/>
          <p:nvPr/>
        </p:nvSpPr>
        <p:spPr>
          <a:xfrm>
            <a:off x="457200" y="1188720"/>
            <a:ext cx="2743200" cy="9144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4AB036-A9EA-DAFD-1C3E-A4FDDE46FB82}"/>
              </a:ext>
            </a:extLst>
          </p:cNvPr>
          <p:cNvSpPr txBox="1"/>
          <p:nvPr/>
        </p:nvSpPr>
        <p:spPr>
          <a:xfrm>
            <a:off x="457200" y="1463040"/>
            <a:ext cx="10972800" cy="4937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Multi-face detection and simultaneous recognition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Real-time attendance marking with immediate feedback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User-friendly registration with guided face sampling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High recognition accuracy (&gt;95% under normal conditions)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Comprehensive attendance reporting with statistics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Protection against duplicate attendance entries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Intuitive user and administration interfaces</a:t>
            </a:r>
          </a:p>
        </p:txBody>
      </p:sp>
    </p:spTree>
    <p:extLst>
      <p:ext uri="{BB962C8B-B14F-4D97-AF65-F5344CB8AC3E}">
        <p14:creationId xmlns:p14="http://schemas.microsoft.com/office/powerpoint/2010/main" val="2766889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F6DF0-86C6-D469-0E82-8241116A1119}"/>
              </a:ext>
            </a:extLst>
          </p:cNvPr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600" b="1">
                <a:solidFill>
                  <a:srgbClr val="282C34"/>
                </a:solidFill>
              </a:rPr>
              <a:t>User Interface 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D96381-60FB-EF8B-27D0-3C41F77DA0F1}"/>
              </a:ext>
            </a:extLst>
          </p:cNvPr>
          <p:cNvSpPr/>
          <p:nvPr/>
        </p:nvSpPr>
        <p:spPr>
          <a:xfrm>
            <a:off x="457200" y="1188720"/>
            <a:ext cx="2743200" cy="9144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D0D69-EA14-26B0-C7A8-689EE1BF6778}"/>
              </a:ext>
            </a:extLst>
          </p:cNvPr>
          <p:cNvSpPr txBox="1"/>
          <p:nvPr/>
        </p:nvSpPr>
        <p:spPr>
          <a:xfrm>
            <a:off x="457200" y="1463040"/>
            <a:ext cx="10972800" cy="4937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Tab-based navigation for different functions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Clean, intuitive control layout for ease of use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Real-time camera preview with detection feedback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Visual confirmation of successful recognition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Status messages with clear action guidance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Comprehensive attendance reports and analytics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User management dashboard for administrators</a:t>
            </a:r>
          </a:p>
        </p:txBody>
      </p:sp>
    </p:spTree>
    <p:extLst>
      <p:ext uri="{BB962C8B-B14F-4D97-AF65-F5344CB8AC3E}">
        <p14:creationId xmlns:p14="http://schemas.microsoft.com/office/powerpoint/2010/main" val="2163298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0360152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5400" b="1">
                <a:solidFill>
                  <a:srgbClr val="FFFFFF"/>
                </a:solidFill>
              </a:rPr>
              <a:t>System 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4114800"/>
            <a:ext cx="8531352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sz="2800" i="1">
                <a:solidFill>
                  <a:srgbClr val="FFFFFF"/>
                </a:solidFill>
              </a:rPr>
              <a:t>Metrics and evaluations</a:t>
            </a:r>
          </a:p>
        </p:txBody>
      </p:sp>
      <p:sp>
        <p:nvSpPr>
          <p:cNvPr id="6" name="Straight Connector 5"/>
          <p:cNvSpPr/>
          <p:nvPr/>
        </p:nvSpPr>
        <p:spPr>
          <a:xfrm>
            <a:off x="5184648" y="5029200"/>
            <a:ext cx="1828800" cy="45720"/>
          </a:xfrm>
          <a:prstGeom prst="lineInv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520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C67B54-D3F4-628F-572F-F2180E5E3E7B}"/>
              </a:ext>
            </a:extLst>
          </p:cNvPr>
          <p:cNvSpPr txBox="1"/>
          <p:nvPr/>
        </p:nvSpPr>
        <p:spPr>
          <a:xfrm>
            <a:off x="6588945" y="4267832"/>
            <a:ext cx="4804745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System Scalability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D8FBB1-8241-80E4-486A-2177A253D0E1}"/>
              </a:ext>
            </a:extLst>
          </p:cNvPr>
          <p:cNvSpPr txBox="1"/>
          <p:nvPr/>
        </p:nvSpPr>
        <p:spPr>
          <a:xfrm>
            <a:off x="6589249" y="3428999"/>
            <a:ext cx="480444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800" i="1">
                <a:solidFill>
                  <a:srgbClr val="0072C6"/>
                </a:solidFill>
              </a:defRPr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Response time vs. number of registered users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1" y="-5977"/>
            <a:ext cx="6237049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B37981C-A31E-540D-AD5D-A376A815A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014948"/>
              </p:ext>
            </p:extLst>
          </p:nvPr>
        </p:nvGraphicFramePr>
        <p:xfrm>
          <a:off x="340381" y="1697277"/>
          <a:ext cx="4140681" cy="4377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6568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DCE35-FE19-AFE0-C9E5-E30630D4FEA1}"/>
              </a:ext>
            </a:extLst>
          </p:cNvPr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282C34"/>
                </a:solidFill>
              </a:rPr>
              <a:t>Challenges and Solutions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BC086-F11E-6EA4-2F97-13B9A4521A64}"/>
              </a:ext>
            </a:extLst>
          </p:cNvPr>
          <p:cNvSpPr/>
          <p:nvPr/>
        </p:nvSpPr>
        <p:spPr>
          <a:xfrm>
            <a:off x="4727448" y="1188720"/>
            <a:ext cx="2743200" cy="9144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2FFA5B-C7BE-B201-4ED1-03630A121804}"/>
              </a:ext>
            </a:extLst>
          </p:cNvPr>
          <p:cNvSpPr txBox="1"/>
          <p:nvPr/>
        </p:nvSpPr>
        <p:spPr>
          <a:xfrm>
            <a:off x="457200" y="1371600"/>
            <a:ext cx="5184648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72C6"/>
                </a:solidFill>
              </a:defRPr>
            </a:pPr>
            <a:r>
              <a:t>Challenges Faced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E1BD9E-7671-F262-5900-175A3D23050E}"/>
              </a:ext>
            </a:extLst>
          </p:cNvPr>
          <p:cNvSpPr txBox="1"/>
          <p:nvPr/>
        </p:nvSpPr>
        <p:spPr>
          <a:xfrm>
            <a:off x="6547104" y="1371600"/>
            <a:ext cx="5184648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A388"/>
                </a:solidFill>
              </a:defRPr>
            </a:pPr>
            <a:r>
              <a:t>Our Solutions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3391CA-74FB-BC5A-E90F-498D2C6616C2}"/>
              </a:ext>
            </a:extLst>
          </p:cNvPr>
          <p:cNvSpPr/>
          <p:nvPr/>
        </p:nvSpPr>
        <p:spPr>
          <a:xfrm>
            <a:off x="6089904" y="1371600"/>
            <a:ext cx="18288" cy="5029200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A7F1CE-E47C-C844-F11F-E3815DEA5175}"/>
              </a:ext>
            </a:extLst>
          </p:cNvPr>
          <p:cNvSpPr txBox="1"/>
          <p:nvPr/>
        </p:nvSpPr>
        <p:spPr>
          <a:xfrm>
            <a:off x="6547104" y="2011680"/>
            <a:ext cx="5184648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800"/>
              </a:spcBef>
              <a:spcAft>
                <a:spcPts val="400"/>
              </a:spcAft>
              <a:defRPr sz="2000">
                <a:solidFill>
                  <a:srgbClr val="282C34"/>
                </a:solidFill>
              </a:defRPr>
            </a:pPr>
            <a:r>
              <a:rPr dirty="0"/>
              <a:t>• Implemented image enhancement algorithms</a:t>
            </a:r>
          </a:p>
          <a:p>
            <a:pPr algn="l">
              <a:spcBef>
                <a:spcPts val="800"/>
              </a:spcBef>
              <a:spcAft>
                <a:spcPts val="400"/>
              </a:spcAft>
              <a:defRPr sz="2000">
                <a:solidFill>
                  <a:srgbClr val="282C34"/>
                </a:solidFill>
              </a:defRPr>
            </a:pPr>
            <a:r>
              <a:rPr dirty="0"/>
              <a:t>• Optimized with multi-threading approach</a:t>
            </a:r>
          </a:p>
          <a:p>
            <a:pPr algn="l">
              <a:spcBef>
                <a:spcPts val="800"/>
              </a:spcBef>
              <a:spcAft>
                <a:spcPts val="400"/>
              </a:spcAft>
              <a:defRPr sz="2000">
                <a:solidFill>
                  <a:srgbClr val="282C34"/>
                </a:solidFill>
              </a:defRPr>
            </a:pPr>
            <a:r>
              <a:rPr dirty="0"/>
              <a:t>• Adopted vector database architecture</a:t>
            </a:r>
          </a:p>
          <a:p>
            <a:pPr algn="l">
              <a:spcBef>
                <a:spcPts val="800"/>
              </a:spcBef>
              <a:spcAft>
                <a:spcPts val="400"/>
              </a:spcAft>
              <a:defRPr sz="2000">
                <a:solidFill>
                  <a:srgbClr val="282C34"/>
                </a:solidFill>
              </a:defRPr>
            </a:pPr>
            <a:r>
              <a:rPr dirty="0"/>
              <a:t>• Store embeddings instead of actual images</a:t>
            </a:r>
          </a:p>
          <a:p>
            <a:pPr algn="l">
              <a:spcBef>
                <a:spcPts val="800"/>
              </a:spcBef>
              <a:spcAft>
                <a:spcPts val="400"/>
              </a:spcAft>
              <a:defRPr sz="2000">
                <a:solidFill>
                  <a:srgbClr val="282C34"/>
                </a:solidFill>
              </a:defRPr>
            </a:pPr>
            <a:r>
              <a:rPr dirty="0"/>
              <a:t>• Created intuitive, transparent interfaces</a:t>
            </a:r>
          </a:p>
        </p:txBody>
      </p:sp>
      <p:graphicFrame>
        <p:nvGraphicFramePr>
          <p:cNvPr id="10" name="TextBox 6">
            <a:extLst>
              <a:ext uri="{FF2B5EF4-FFF2-40B4-BE49-F238E27FC236}">
                <a16:creationId xmlns:a16="http://schemas.microsoft.com/office/drawing/2014/main" id="{A46BC3F3-A175-CCAD-0261-61129CA6E7D9}"/>
              </a:ext>
            </a:extLst>
          </p:cNvPr>
          <p:cNvGraphicFramePr/>
          <p:nvPr/>
        </p:nvGraphicFramePr>
        <p:xfrm>
          <a:off x="457073" y="2011680"/>
          <a:ext cx="5184648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365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0360152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5400" b="1">
                <a:solidFill>
                  <a:srgbClr val="FFFFFF"/>
                </a:solidFill>
              </a:rPr>
              <a:t>Future Roadmap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4114800"/>
            <a:ext cx="8531352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sz="2800" i="1">
                <a:solidFill>
                  <a:srgbClr val="FFFFFF"/>
                </a:solidFill>
              </a:rPr>
              <a:t>Where we go from here</a:t>
            </a:r>
          </a:p>
        </p:txBody>
      </p:sp>
      <p:sp>
        <p:nvSpPr>
          <p:cNvPr id="6" name="Straight Connector 5"/>
          <p:cNvSpPr/>
          <p:nvPr/>
        </p:nvSpPr>
        <p:spPr>
          <a:xfrm>
            <a:off x="5184648" y="5029200"/>
            <a:ext cx="1828800" cy="45720"/>
          </a:xfrm>
          <a:prstGeom prst="lineInv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0360152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5400" b="1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4114800"/>
            <a:ext cx="8531352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sz="2800" i="1">
                <a:solidFill>
                  <a:srgbClr val="FFFFFF"/>
                </a:solidFill>
              </a:rPr>
              <a:t>An innovative approach to attendance management</a:t>
            </a:r>
          </a:p>
        </p:txBody>
      </p:sp>
      <p:sp>
        <p:nvSpPr>
          <p:cNvPr id="6" name="Straight Connector 5"/>
          <p:cNvSpPr/>
          <p:nvPr/>
        </p:nvSpPr>
        <p:spPr>
          <a:xfrm>
            <a:off x="5184648" y="5029200"/>
            <a:ext cx="1828800" cy="45720"/>
          </a:xfrm>
          <a:prstGeom prst="lineInv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39EF14-1396-652A-9E44-438CABF28A7F}"/>
              </a:ext>
            </a:extLst>
          </p:cNvPr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600" b="1">
                <a:solidFill>
                  <a:srgbClr val="282C34"/>
                </a:solidFill>
              </a:rPr>
              <a:t>Planned Enhancements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9008F4-1640-ADC0-01B2-C5321D752248}"/>
              </a:ext>
            </a:extLst>
          </p:cNvPr>
          <p:cNvSpPr/>
          <p:nvPr/>
        </p:nvSpPr>
        <p:spPr>
          <a:xfrm>
            <a:off x="457200" y="1188720"/>
            <a:ext cx="2743200" cy="9144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D8889-1BDC-C4A6-D528-9ADF317478D3}"/>
              </a:ext>
            </a:extLst>
          </p:cNvPr>
          <p:cNvSpPr txBox="1"/>
          <p:nvPr/>
        </p:nvSpPr>
        <p:spPr>
          <a:xfrm>
            <a:off x="457200" y="1463040"/>
            <a:ext cx="10972800" cy="4937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Mobile application for remote attendance management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Cloud-based storage for distributed deployment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Advanced analytics for attendance pattern insights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Multi-factor authentication options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API development for third-party integration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Algorithm optimization for larger user bases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Mask detection and recognition capabilities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Multi-language support and accessibility improvements</a:t>
            </a:r>
          </a:p>
        </p:txBody>
      </p:sp>
    </p:spTree>
    <p:extLst>
      <p:ext uri="{BB962C8B-B14F-4D97-AF65-F5344CB8AC3E}">
        <p14:creationId xmlns:p14="http://schemas.microsoft.com/office/powerpoint/2010/main" val="2588045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05C5B-D1A2-A5AB-5870-F6D46EBFF63C}"/>
              </a:ext>
            </a:extLst>
          </p:cNvPr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600" b="1">
                <a:solidFill>
                  <a:srgbClr val="282C34"/>
                </a:solidFill>
              </a:rPr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43BD58-84D8-099F-55E8-8A10CC9BC27C}"/>
              </a:ext>
            </a:extLst>
          </p:cNvPr>
          <p:cNvSpPr/>
          <p:nvPr/>
        </p:nvSpPr>
        <p:spPr>
          <a:xfrm>
            <a:off x="457200" y="1188720"/>
            <a:ext cx="2743200" cy="9144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7179FA-99FF-1DCA-ED40-25C42BCA7893}"/>
              </a:ext>
            </a:extLst>
          </p:cNvPr>
          <p:cNvSpPr txBox="1"/>
          <p:nvPr/>
        </p:nvSpPr>
        <p:spPr>
          <a:xfrm>
            <a:off x="457200" y="1478598"/>
            <a:ext cx="10972800" cy="4937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Successfully developed a functional face recognition attendance system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Implemented advanced technologies for optimal performance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Achieved high accuracy and reliability in recognition tasks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Created an intuitive and user-friendly interface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Addressed key challenges in automated attendance tracking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System is ready for deployment in educational settings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Established foundation for 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512300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CE2452-DC7A-7BCE-9DF0-5ADA82E0686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rotWithShape="1">
            <a:gsLst>
              <a:gs pos="0">
                <a:srgbClr val="0072C6"/>
              </a:gs>
              <a:gs pos="100000">
                <a:srgbClr val="004C99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01D0D-26F8-312D-6032-2DFC68D4CF73}"/>
              </a:ext>
            </a:extLst>
          </p:cNvPr>
          <p:cNvSpPr txBox="1"/>
          <p:nvPr/>
        </p:nvSpPr>
        <p:spPr>
          <a:xfrm>
            <a:off x="914273" y="11430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200" b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FE56B-D319-E743-D08B-AA69BB419908}"/>
              </a:ext>
            </a:extLst>
          </p:cNvPr>
          <p:cNvSpPr/>
          <p:nvPr/>
        </p:nvSpPr>
        <p:spPr>
          <a:xfrm>
            <a:off x="4722749" y="2293620"/>
            <a:ext cx="2743200" cy="4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77F9B-B23A-A3D2-FFEC-14E70D9F1AEC}"/>
              </a:ext>
            </a:extLst>
          </p:cNvPr>
          <p:cNvSpPr txBox="1"/>
          <p:nvPr/>
        </p:nvSpPr>
        <p:spPr>
          <a:xfrm>
            <a:off x="853147" y="2339340"/>
            <a:ext cx="10360152" cy="3511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sz="2400" dirty="0">
                <a:solidFill>
                  <a:srgbClr val="FFFFFF"/>
                </a:solidFill>
              </a:rPr>
              <a:t>Developed by:</a:t>
            </a:r>
            <a:br>
              <a:rPr dirty="0"/>
            </a:br>
            <a:r>
              <a:rPr dirty="0">
                <a:solidFill>
                  <a:schemeClr val="bg1"/>
                </a:solidFill>
              </a:rPr>
              <a:t>Mehul Makwana, Vasu Mori, Darshan </a:t>
            </a:r>
            <a:r>
              <a:rPr dirty="0" err="1">
                <a:solidFill>
                  <a:schemeClr val="bg1"/>
                </a:solidFill>
              </a:rPr>
              <a:t>Maraviya</a:t>
            </a:r>
            <a:endParaRPr lang="en-US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br>
              <a:rPr dirty="0">
                <a:solidFill>
                  <a:schemeClr val="bg1"/>
                </a:solidFill>
              </a:rPr>
            </a:br>
            <a:r>
              <a:rPr dirty="0">
                <a:solidFill>
                  <a:schemeClr val="bg1"/>
                </a:solidFill>
              </a:rPr>
              <a:t>Under the guidance of:</a:t>
            </a:r>
            <a:br>
              <a:rPr dirty="0">
                <a:solidFill>
                  <a:schemeClr val="bg1"/>
                </a:solidFill>
              </a:rPr>
            </a:br>
            <a:r>
              <a:rPr dirty="0">
                <a:solidFill>
                  <a:schemeClr val="bg1"/>
                </a:solidFill>
              </a:rPr>
              <a:t>Mr. Shrey Shah &amp; Dr. Prakash Gujrati</a:t>
            </a:r>
            <a:br>
              <a:rPr dirty="0">
                <a:solidFill>
                  <a:schemeClr val="bg1"/>
                </a:solidFill>
              </a:rPr>
            </a:br>
            <a:br>
              <a:rPr dirty="0">
                <a:solidFill>
                  <a:schemeClr val="bg1"/>
                </a:solidFill>
              </a:rPr>
            </a:br>
            <a:r>
              <a:rPr dirty="0">
                <a:solidFill>
                  <a:schemeClr val="bg1"/>
                </a:solidFill>
              </a:rPr>
              <a:t>Head of Department: Dr. Di</a:t>
            </a:r>
            <a:r>
              <a:rPr lang="en-US" dirty="0">
                <a:solidFill>
                  <a:schemeClr val="bg1"/>
                </a:solidFill>
              </a:rPr>
              <a:t>vyesh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Gohel</a:t>
            </a:r>
            <a:br>
              <a:rPr dirty="0">
                <a:solidFill>
                  <a:schemeClr val="bg1"/>
                </a:solidFill>
              </a:rPr>
            </a:br>
            <a:r>
              <a:rPr dirty="0">
                <a:solidFill>
                  <a:schemeClr val="bg1"/>
                </a:solidFill>
              </a:rPr>
              <a:t>Department of Master of Computer Application</a:t>
            </a:r>
          </a:p>
        </p:txBody>
      </p:sp>
    </p:spTree>
    <p:extLst>
      <p:ext uri="{BB962C8B-B14F-4D97-AF65-F5344CB8AC3E}">
        <p14:creationId xmlns:p14="http://schemas.microsoft.com/office/powerpoint/2010/main" val="60668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C49FC-AD28-D253-A05B-AC95BC5CB0AC}"/>
              </a:ext>
            </a:extLst>
          </p:cNvPr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600" b="1">
                <a:solidFill>
                  <a:srgbClr val="282C34"/>
                </a:solidFill>
              </a:rPr>
              <a:t>Project 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BDB2A4-1F9F-8FC7-93E1-A4CD1202A547}"/>
              </a:ext>
            </a:extLst>
          </p:cNvPr>
          <p:cNvSpPr/>
          <p:nvPr/>
        </p:nvSpPr>
        <p:spPr>
          <a:xfrm>
            <a:off x="457200" y="1188720"/>
            <a:ext cx="2743200" cy="9144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5E0B4-42D7-6B21-1114-926C21F1954D}"/>
              </a:ext>
            </a:extLst>
          </p:cNvPr>
          <p:cNvSpPr txBox="1"/>
          <p:nvPr/>
        </p:nvSpPr>
        <p:spPr>
          <a:xfrm>
            <a:off x="457200" y="1463040"/>
            <a:ext cx="5943600" cy="4937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rPr dirty="0"/>
              <a:t>• An automated attendance system powered by facial recognition technology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rPr dirty="0"/>
              <a:t>• Eliminates manual attendance marking and reduces administrative overhead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rPr dirty="0"/>
              <a:t>• Provides contactless, efficient, and accurate attendance tracking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rPr dirty="0"/>
              <a:t>• Prevents proxy attendance through biometric verification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rPr dirty="0"/>
              <a:t>• Features real-time recognition with comprehensive reporting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rPr dirty="0"/>
              <a:t>• Built on state-of-the-art computer vision and machine learning techniques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1BD6BF-F4E7-F0F2-AC40-489468255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1501399"/>
            <a:ext cx="5383366" cy="474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0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7ECE2D-C5A1-733F-0811-7206A435A800}"/>
              </a:ext>
            </a:extLst>
          </p:cNvPr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600" b="1">
                <a:solidFill>
                  <a:srgbClr val="282C34"/>
                </a:solidFill>
              </a:rPr>
              <a:t>Project Objectives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6B6C9-C693-5688-693F-E51D01D2923A}"/>
              </a:ext>
            </a:extLst>
          </p:cNvPr>
          <p:cNvSpPr/>
          <p:nvPr/>
        </p:nvSpPr>
        <p:spPr>
          <a:xfrm>
            <a:off x="457200" y="1188720"/>
            <a:ext cx="2743200" cy="9144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F10E8459-F9CB-1D0F-D7BE-D0B57667E996}"/>
              </a:ext>
            </a:extLst>
          </p:cNvPr>
          <p:cNvGraphicFramePr/>
          <p:nvPr/>
        </p:nvGraphicFramePr>
        <p:xfrm>
          <a:off x="457200" y="1463040"/>
          <a:ext cx="10972800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994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0360152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5400" b="1">
                <a:solidFill>
                  <a:srgbClr val="FFFFFF"/>
                </a:solidFill>
              </a:rPr>
              <a:t>Technology Stack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4114800"/>
            <a:ext cx="8531352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sz="2800" i="1" dirty="0">
                <a:solidFill>
                  <a:srgbClr val="FFFFFF"/>
                </a:solidFill>
              </a:rPr>
              <a:t>Powered by cutting-edge technologies</a:t>
            </a:r>
          </a:p>
        </p:txBody>
      </p:sp>
      <p:sp>
        <p:nvSpPr>
          <p:cNvPr id="6" name="Straight Connector 5"/>
          <p:cNvSpPr/>
          <p:nvPr/>
        </p:nvSpPr>
        <p:spPr>
          <a:xfrm>
            <a:off x="5184648" y="5029200"/>
            <a:ext cx="1828800" cy="45720"/>
          </a:xfrm>
          <a:prstGeom prst="lineInv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0FFBF7-A5FB-67FD-6EF9-062CDDF79542}"/>
              </a:ext>
            </a:extLst>
          </p:cNvPr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282C34"/>
                </a:solidFill>
              </a:rPr>
              <a:t>Technology 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23079-B281-429F-F061-649F799852F7}"/>
              </a:ext>
            </a:extLst>
          </p:cNvPr>
          <p:cNvSpPr/>
          <p:nvPr/>
        </p:nvSpPr>
        <p:spPr>
          <a:xfrm>
            <a:off x="4727448" y="1188720"/>
            <a:ext cx="2743200" cy="9144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3CD283-F0C7-327F-98C8-057F08F66D91}"/>
              </a:ext>
            </a:extLst>
          </p:cNvPr>
          <p:cNvSpPr txBox="1"/>
          <p:nvPr/>
        </p:nvSpPr>
        <p:spPr>
          <a:xfrm>
            <a:off x="457200" y="1371600"/>
            <a:ext cx="5184648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72C6"/>
                </a:solidFill>
              </a:defRPr>
            </a:pPr>
            <a:r>
              <a:t>Core Technologies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E18A-4B85-B9D0-ABEB-CF88D82B240E}"/>
              </a:ext>
            </a:extLst>
          </p:cNvPr>
          <p:cNvSpPr txBox="1"/>
          <p:nvPr/>
        </p:nvSpPr>
        <p:spPr>
          <a:xfrm>
            <a:off x="6547104" y="1371600"/>
            <a:ext cx="5184648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A388"/>
                </a:solidFill>
              </a:defRPr>
            </a:pPr>
            <a:r>
              <a:t>Supporting Technologies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B7F952-802C-C4AF-69C0-2D68F08844CB}"/>
              </a:ext>
            </a:extLst>
          </p:cNvPr>
          <p:cNvSpPr/>
          <p:nvPr/>
        </p:nvSpPr>
        <p:spPr>
          <a:xfrm>
            <a:off x="6089904" y="1371600"/>
            <a:ext cx="18288" cy="5029200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3C981-D90E-75C4-5D43-F954D99E905A}"/>
              </a:ext>
            </a:extLst>
          </p:cNvPr>
          <p:cNvSpPr txBox="1"/>
          <p:nvPr/>
        </p:nvSpPr>
        <p:spPr>
          <a:xfrm>
            <a:off x="6547104" y="2011680"/>
            <a:ext cx="5184648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800"/>
              </a:spcBef>
              <a:spcAft>
                <a:spcPts val="400"/>
              </a:spcAft>
              <a:defRPr sz="2000">
                <a:solidFill>
                  <a:srgbClr val="282C34"/>
                </a:solidFill>
              </a:defRPr>
            </a:pPr>
            <a:r>
              <a:t>• Docker (Containerization)</a:t>
            </a:r>
          </a:p>
          <a:p>
            <a:pPr algn="l">
              <a:spcBef>
                <a:spcPts val="800"/>
              </a:spcBef>
              <a:spcAft>
                <a:spcPts val="400"/>
              </a:spcAft>
              <a:defRPr sz="2000">
                <a:solidFill>
                  <a:srgbClr val="282C34"/>
                </a:solidFill>
              </a:defRPr>
            </a:pPr>
            <a:r>
              <a:t>• NumPy (Numerical Processing)</a:t>
            </a:r>
          </a:p>
          <a:p>
            <a:pPr algn="l">
              <a:spcBef>
                <a:spcPts val="800"/>
              </a:spcBef>
              <a:spcAft>
                <a:spcPts val="400"/>
              </a:spcAft>
              <a:defRPr sz="2000">
                <a:solidFill>
                  <a:srgbClr val="282C34"/>
                </a:solidFill>
              </a:defRPr>
            </a:pPr>
            <a:r>
              <a:t>• PIL (Image Handling)</a:t>
            </a:r>
          </a:p>
          <a:p>
            <a:pPr algn="l">
              <a:spcBef>
                <a:spcPts val="800"/>
              </a:spcBef>
              <a:spcAft>
                <a:spcPts val="400"/>
              </a:spcAft>
              <a:defRPr sz="2000">
                <a:solidFill>
                  <a:srgbClr val="282C34"/>
                </a:solidFill>
              </a:defRPr>
            </a:pPr>
            <a:r>
              <a:t>• CSV (Data Storage)</a:t>
            </a:r>
          </a:p>
          <a:p>
            <a:pPr algn="l">
              <a:spcBef>
                <a:spcPts val="800"/>
              </a:spcBef>
              <a:spcAft>
                <a:spcPts val="400"/>
              </a:spcAft>
              <a:defRPr sz="2000">
                <a:solidFill>
                  <a:srgbClr val="282C34"/>
                </a:solidFill>
              </a:defRPr>
            </a:pPr>
            <a:r>
              <a:t>• Threading (Concurrency)</a:t>
            </a:r>
          </a:p>
        </p:txBody>
      </p:sp>
      <p:graphicFrame>
        <p:nvGraphicFramePr>
          <p:cNvPr id="10" name="TextBox 6">
            <a:extLst>
              <a:ext uri="{FF2B5EF4-FFF2-40B4-BE49-F238E27FC236}">
                <a16:creationId xmlns:a16="http://schemas.microsoft.com/office/drawing/2014/main" id="{99CC7366-D015-B158-1A3C-D309591ECC6D}"/>
              </a:ext>
            </a:extLst>
          </p:cNvPr>
          <p:cNvGraphicFramePr/>
          <p:nvPr/>
        </p:nvGraphicFramePr>
        <p:xfrm>
          <a:off x="457200" y="2011680"/>
          <a:ext cx="5184648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45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03A131-C45C-6AC8-B1AE-8788C76A5A29}"/>
              </a:ext>
            </a:extLst>
          </p:cNvPr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600" b="1">
                <a:solidFill>
                  <a:srgbClr val="282C34"/>
                </a:solidFill>
              </a:rPr>
              <a:t>InsightFace: State-of-the-Art Recognition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4D30D0-C279-7F8E-75D6-0F857751AF2B}"/>
              </a:ext>
            </a:extLst>
          </p:cNvPr>
          <p:cNvSpPr/>
          <p:nvPr/>
        </p:nvSpPr>
        <p:spPr>
          <a:xfrm>
            <a:off x="457200" y="1188720"/>
            <a:ext cx="2743200" cy="9144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82B0A-3373-F477-302B-3A1AE409021B}"/>
              </a:ext>
            </a:extLst>
          </p:cNvPr>
          <p:cNvSpPr txBox="1"/>
          <p:nvPr/>
        </p:nvSpPr>
        <p:spPr>
          <a:xfrm>
            <a:off x="457200" y="1463040"/>
            <a:ext cx="10972800" cy="4937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Implementation of advanced deep learning models for face processing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SCRFD algorithm delivers accurate and efficient face detection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ArcFace produces high-quality 512-dimensional facial embeddings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Achieves &gt;99% accuracy on standard benchmarks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Robust against variations in pose, lighting, and facial expression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Delivers real-time performance on standard hardware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Actively maintained open-source project with regular updates</a:t>
            </a:r>
          </a:p>
        </p:txBody>
      </p:sp>
    </p:spTree>
    <p:extLst>
      <p:ext uri="{BB962C8B-B14F-4D97-AF65-F5344CB8AC3E}">
        <p14:creationId xmlns:p14="http://schemas.microsoft.com/office/powerpoint/2010/main" val="121523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E9C9BD-4B27-5ABA-1D1A-A356E702E749}"/>
              </a:ext>
            </a:extLst>
          </p:cNvPr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600" b="1">
                <a:solidFill>
                  <a:srgbClr val="282C34"/>
                </a:solidFill>
              </a:rPr>
              <a:t>Milvus: Vector Database for Facial Recognition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71605-E0CF-0FAB-38A8-3F515D9E86D6}"/>
              </a:ext>
            </a:extLst>
          </p:cNvPr>
          <p:cNvSpPr/>
          <p:nvPr/>
        </p:nvSpPr>
        <p:spPr>
          <a:xfrm>
            <a:off x="457200" y="1188720"/>
            <a:ext cx="2743200" cy="9144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ACA15-7341-B1D0-4E88-72316D7FC30E}"/>
              </a:ext>
            </a:extLst>
          </p:cNvPr>
          <p:cNvSpPr txBox="1"/>
          <p:nvPr/>
        </p:nvSpPr>
        <p:spPr>
          <a:xfrm>
            <a:off x="457200" y="1463040"/>
            <a:ext cx="10972800" cy="4937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Purpose-built for embedding vectors storage and retrieval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Optimized for approximate nearest neighbor (ANN) search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Supports multiple index types for performance optimization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Horizontally scalable for large user databases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Achieves millisecond-level query responses even at scale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Efficiently handles the 512D face embedding vectors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000">
                <a:solidFill>
                  <a:srgbClr val="282C34"/>
                </a:solidFill>
              </a:defRPr>
            </a:pPr>
            <a:r>
              <a:t>• Perfect solution for facial recognition's similarity matching</a:t>
            </a:r>
          </a:p>
        </p:txBody>
      </p:sp>
    </p:spTree>
    <p:extLst>
      <p:ext uri="{BB962C8B-B14F-4D97-AF65-F5344CB8AC3E}">
        <p14:creationId xmlns:p14="http://schemas.microsoft.com/office/powerpoint/2010/main" val="240224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0360152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5400" b="1">
                <a:solidFill>
                  <a:srgbClr val="FFFFFF"/>
                </a:solidFill>
              </a:rPr>
              <a:t>System Architecture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4114800"/>
            <a:ext cx="8531352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sz="2800" i="1">
                <a:solidFill>
                  <a:srgbClr val="FFFFFF"/>
                </a:solidFill>
              </a:rPr>
              <a:t>Designed for efficiency and scalability</a:t>
            </a:r>
          </a:p>
        </p:txBody>
      </p:sp>
      <p:sp>
        <p:nvSpPr>
          <p:cNvPr id="6" name="Straight Connector 5"/>
          <p:cNvSpPr/>
          <p:nvPr/>
        </p:nvSpPr>
        <p:spPr>
          <a:xfrm>
            <a:off x="5184648" y="5029200"/>
            <a:ext cx="1828800" cy="45720"/>
          </a:xfrm>
          <a:prstGeom prst="lineInv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817</Words>
  <Application>Microsoft Office PowerPoint</Application>
  <PresentationFormat>Custom</PresentationFormat>
  <Paragraphs>124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Mehul Makwana</cp:lastModifiedBy>
  <cp:revision>6</cp:revision>
  <dcterms:created xsi:type="dcterms:W3CDTF">2013-01-27T09:14:16Z</dcterms:created>
  <dcterms:modified xsi:type="dcterms:W3CDTF">2025-04-18T04:44:39Z</dcterms:modified>
  <cp:category/>
</cp:coreProperties>
</file>