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348" r:id="rId2"/>
    <p:sldId id="287" r:id="rId3"/>
    <p:sldId id="257" r:id="rId4"/>
    <p:sldId id="260" r:id="rId5"/>
    <p:sldId id="340" r:id="rId6"/>
    <p:sldId id="288" r:id="rId7"/>
    <p:sldId id="343" r:id="rId8"/>
    <p:sldId id="352" r:id="rId9"/>
    <p:sldId id="344" r:id="rId10"/>
    <p:sldId id="345" r:id="rId11"/>
    <p:sldId id="350" r:id="rId12"/>
    <p:sldId id="353" r:id="rId13"/>
    <p:sldId id="351" r:id="rId14"/>
    <p:sldId id="275" r:id="rId15"/>
    <p:sldId id="346" r:id="rId16"/>
    <p:sldId id="270" r:id="rId17"/>
    <p:sldId id="271" r:id="rId18"/>
    <p:sldId id="32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C2"/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9822" autoAdjust="0"/>
  </p:normalViewPr>
  <p:slideViewPr>
    <p:cSldViewPr>
      <p:cViewPr>
        <p:scale>
          <a:sx n="75" d="100"/>
          <a:sy n="75" d="100"/>
        </p:scale>
        <p:origin x="677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learn/pathways/intro-to-flutter" TargetMode="External"/><Relationship Id="rId2" Type="http://schemas.openxmlformats.org/officeDocument/2006/relationships/hyperlink" Target="https://flutter.dev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u="sng" dirty="0">
                <a:solidFill>
                  <a:srgbClr val="FF0000"/>
                </a:solidFill>
              </a:rPr>
              <a:t>To-Do List App using Flutter</a:t>
            </a:r>
            <a:br>
              <a:rPr lang="en-US" sz="3400" u="sng" dirty="0">
                <a:solidFill>
                  <a:srgbClr val="FF0000"/>
                </a:solidFill>
              </a:rPr>
            </a:br>
            <a:endParaRPr lang="en-US" sz="3400" u="sng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Mehul Gupta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</a:t>
            </a:r>
            <a:r>
              <a:rPr lang="en-US" sz="2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: 1RN18IS066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T S </a:t>
            </a:r>
            <a:r>
              <a:rPr lang="en-US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Bhagavath</a:t>
            </a: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Associate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6456040" y="5244054"/>
            <a:ext cx="57100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 &amp; CEO,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Enmaz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Engineering Services Pvt. Ltd.,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792A3-E963-4297-91F3-8D7D1675D7CC}"/>
              </a:ext>
            </a:extLst>
          </p:cNvPr>
          <p:cNvSpPr txBox="1"/>
          <p:nvPr/>
        </p:nvSpPr>
        <p:spPr>
          <a:xfrm>
            <a:off x="3503712" y="2564904"/>
            <a:ext cx="1946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79A5E0-B204-4583-9000-1A1D60CB2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621506"/>
            <a:ext cx="2533650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D2D-DF57-45D5-8541-8EDDA870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0"/>
            <a:ext cx="10515600" cy="6941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BF02-435D-4D49-A769-B3CB212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DD6E-6A82-4A9E-A224-C1A0EFC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65EE-9FEC-4C0B-9A8F-3DC9AAEC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8E8FF-CB14-4B24-84E0-99FC2EB0B838}"/>
              </a:ext>
            </a:extLst>
          </p:cNvPr>
          <p:cNvSpPr txBox="1"/>
          <p:nvPr/>
        </p:nvSpPr>
        <p:spPr>
          <a:xfrm>
            <a:off x="4329935" y="5875486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To-Do lists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37BBF80-6A77-4D29-B6FB-5B7E975E3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77" y="134442"/>
            <a:ext cx="2514167" cy="557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E5D6EBF-B208-459D-8B60-2CE0E360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34442"/>
            <a:ext cx="2493551" cy="555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4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F02D-5C36-4AC2-8C49-A1FA56BF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5CE8-4FB6-46E1-8B6A-106064A6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B8C86-9630-4531-A75F-678063F7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9C21-1439-4ADD-A789-F125C6E4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6166-D01A-49FD-BEE5-2DA15328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8CE77A-D0C1-4BD4-8949-1C9A2EBB78CD}"/>
              </a:ext>
            </a:extLst>
          </p:cNvPr>
          <p:cNvSpPr txBox="1">
            <a:spLocks/>
          </p:cNvSpPr>
          <p:nvPr/>
        </p:nvSpPr>
        <p:spPr>
          <a:xfrm>
            <a:off x="767408" y="0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BBB280D-E625-4203-9760-5B2A627C15F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9A98672-9EC8-4826-961D-0C701C59E4F1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F71E381-9B73-4226-8373-D4D35EF2B9E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1" kern="1200">
                <a:solidFill>
                  <a:srgbClr val="2B5FF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4B5A1-C742-42DC-991E-D4331EA98978}"/>
              </a:ext>
            </a:extLst>
          </p:cNvPr>
          <p:cNvSpPr txBox="1"/>
          <p:nvPr/>
        </p:nvSpPr>
        <p:spPr>
          <a:xfrm>
            <a:off x="4849870" y="6032427"/>
            <a:ext cx="35321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new list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908450-75A8-41BF-A82C-980F6FCD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7711"/>
            <a:ext cx="2534257" cy="564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C5A9C5A-FC22-4B37-9DFD-3C3CB487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45" y="257711"/>
            <a:ext cx="2532649" cy="564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5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1F5C-8A34-4308-A705-4304940F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369B-B2D4-4387-B969-6BF29B2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F9ED4-AB41-44C0-ADCC-69C3E44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4793B-4430-46A5-8F76-EFD7DD0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91552B-0DD0-4C00-9E5E-027E31877F89}"/>
              </a:ext>
            </a:extLst>
          </p:cNvPr>
          <p:cNvSpPr txBox="1">
            <a:spLocks/>
          </p:cNvSpPr>
          <p:nvPr/>
        </p:nvSpPr>
        <p:spPr>
          <a:xfrm>
            <a:off x="623392" y="944724"/>
            <a:ext cx="11089232" cy="52925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process of executing a program with the interest of finding an error. Levels Of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Testing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156494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7667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565412"/>
            <a:ext cx="11089232" cy="52925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application is beneficial for the users who want to manage all their tasks at a single place.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helpful in planning our daily schedules. We can add more tasks at any time and delete a task that is completed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helps to </a:t>
            </a: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 our day-to-day tasks or list everything that we have to do wherein different tasks are divided into various categories.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10348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03" y="1649790"/>
            <a:ext cx="11317394" cy="414046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the functionality to track the time we spend working on the to-do items so that we have a better sense of the estimated time we’ll need to spend on our tasks</a:t>
            </a:r>
            <a:r>
              <a:rPr lang="en-IN" sz="240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further generate a report showing where we spend our time on tasks at the end of each day.</a:t>
            </a:r>
            <a:endParaRPr lang="en-IN" sz="2400" dirty="0">
              <a:solidFill>
                <a:srgbClr val="2732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add the ability to prioritize tasks via deadline.</a:t>
            </a:r>
            <a:endParaRPr lang="en-IN" sz="2400" dirty="0">
              <a:solidFill>
                <a:srgbClr val="27323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VIII Semester, Department of ISE, RNSIT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2021 - 2022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https://flutter.dev/</a:t>
            </a:r>
            <a:endParaRPr lang="en-IN" sz="24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[2]    </a:t>
            </a:r>
            <a:r>
              <a:rPr lang="en-US" sz="2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https://developers.google.com/learn/pathways/intro-to-flutter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[3]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Beginning Flutter: A Hands On Guide to App Development by Marco L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A3FC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rgbClr val="0A3FC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Napoli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[4]    </a:t>
            </a:r>
            <a:r>
              <a:rPr lang="en-US" sz="2400" u="sng" dirty="0">
                <a:solidFill>
                  <a:srgbClr val="0A3FC2"/>
                </a:solidFill>
                <a:latin typeface="Times New Roman" pitchFamily="18" charset="0"/>
                <a:cs typeface="Times New Roman" pitchFamily="18" charset="0"/>
              </a:rPr>
              <a:t>https://stackoverflow.com/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11" y="2132856"/>
            <a:ext cx="6428184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764704"/>
            <a:ext cx="8695878" cy="5412261"/>
          </a:xfrm>
        </p:spPr>
        <p:txBody>
          <a:bodyPr>
            <a:normAutofit fontScale="92500" lnSpcReduction="20000"/>
          </a:bodyPr>
          <a:lstStyle/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lnSpc>
                <a:spcPct val="110000"/>
              </a:lnSpc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36888"/>
            <a:ext cx="10082336" cy="438422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goal of this app is to help us manage all our tasks at one place so that we are able to manage our daily routines more efficiently.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will have a better sense of the estimated time we’ll need to spend on our tasks and will be able to manage our routine according to the various tasks at hand.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add tasks to their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lists simply and quickly and delete particular lists when needed.</a:t>
            </a:r>
          </a:p>
          <a:p>
            <a:pPr fontAlgn="base">
              <a:lnSpc>
                <a:spcPct val="150000"/>
              </a:lnSpc>
            </a:pPr>
            <a:endParaRPr lang="en-US" sz="2400" b="1" dirty="0">
              <a:latin typeface="+mj-lt"/>
            </a:endParaRPr>
          </a:p>
          <a:p>
            <a:pPr algn="just"/>
            <a:endParaRPr lang="en-US" sz="1800" b="1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8946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16" y="1277058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Engineering Pvt. Ltd is a Service based company founded in the year 2019.</a:t>
            </a:r>
          </a:p>
          <a:p>
            <a:pPr algn="just">
              <a:lnSpc>
                <a:spcPct val="120000"/>
              </a:lnSpc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It specializes in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itchFamily="18" charset="0"/>
                <a:cs typeface="Times New Roman" pitchFamily="18" charset="0"/>
              </a:rPr>
              <a:t>     Embedded H/W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itchFamily="18" charset="0"/>
                <a:cs typeface="Times New Roman" pitchFamily="18" charset="0"/>
              </a:rPr>
              <a:t>     Embedded Firmware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support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Big Data Analysis and Reporting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UX/UI design and development 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9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Model Analysis.</a:t>
            </a:r>
            <a:endParaRPr lang="en-US" sz="9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3415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84" y="1341765"/>
            <a:ext cx="10945216" cy="44588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 media and other easily accessible online distractions make it hard for us to stay focused on our tasks and make it difficult for us to do our work efficiently.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It’s more important for us to prioritize tasks and work on those that are most important and have all the tasks at one place.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an app is </a:t>
            </a:r>
            <a:r>
              <a:rPr lang="en-US" sz="2400" spc="1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helpful in planning our daily schedules. We can add more tasks at any time and delete a task that is completed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6922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9" y="932605"/>
            <a:ext cx="10729192" cy="52451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Pentium processor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5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 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40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1600200" lvl="3" indent="-228600">
              <a:lnSpc>
                <a:spcPct val="100000"/>
              </a:lnSpc>
              <a:spcBef>
                <a:spcPts val="705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 and above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Visual Studio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Language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Dart</a:t>
            </a:r>
          </a:p>
          <a:p>
            <a:pPr marL="1600200" lvl="3" indent="-228600">
              <a:lnSpc>
                <a:spcPct val="100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Android Version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Froyo (API Level 8)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15000"/>
              </a:lnSpc>
              <a:spcBef>
                <a:spcPts val="64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46100" algn="l"/>
                <a:tab pos="54673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92" y="196536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7C519-E807-4A6B-9E80-C5611B9E1380}"/>
              </a:ext>
            </a:extLst>
          </p:cNvPr>
          <p:cNvSpPr txBox="1"/>
          <p:nvPr/>
        </p:nvSpPr>
        <p:spPr>
          <a:xfrm>
            <a:off x="412192" y="902549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Home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05C65950-DDCD-4E43-A401-A5A7819B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167" y="845484"/>
            <a:ext cx="5832648" cy="526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3F2C-41B4-489A-85A6-592F829D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927C-A3BB-4814-A543-2A06AF29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965" y="712207"/>
            <a:ext cx="10515600" cy="5033842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 Tree for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page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FED4-535B-4473-BC33-3CF5B2A0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4CB0-8B7D-49E6-B1DD-CEE7894E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6EAB-BE85-4ADA-9779-0FD2BE8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29DE01E3-1ABA-469E-BF35-E9C0188E9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333676"/>
            <a:ext cx="5544617" cy="613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76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IMPLEMENTATION/CODING</a:t>
            </a: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3200400" cy="365125"/>
          </a:xfrm>
        </p:spPr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746886"/>
            <a:ext cx="11233248" cy="560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25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-IN" sz="4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AD6A6DF-027A-4A32-9A44-E9FCDF8E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8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main.dart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package:flutter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material.dart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package:google_fonts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google_fonts.dart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package:what_todo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/screens/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homepage.dart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StatelessWidget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context)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debugShowCheckedModeBanner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theme: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textTheme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GoogleFonts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nunitoSansTextTheme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(context).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textTheme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home: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3364</TotalTime>
  <Words>961</Words>
  <Application>Microsoft Office PowerPoint</Application>
  <PresentationFormat>Widescreen</PresentationFormat>
  <Paragraphs>187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Office Theme</vt:lpstr>
      <vt:lpstr>To-Do List App using Flutter </vt:lpstr>
      <vt:lpstr>AGENDA</vt:lpstr>
      <vt:lpstr>ABSTRACT </vt:lpstr>
      <vt:lpstr>ABOUT THE COMPANY</vt:lpstr>
      <vt:lpstr>INTRODUCTION </vt:lpstr>
      <vt:lpstr>REQUIREMENTS</vt:lpstr>
      <vt:lpstr>SYSTEM DESIGN </vt:lpstr>
      <vt:lpstr> </vt:lpstr>
      <vt:lpstr>                   IMPLEMENTATION/CODING</vt:lpstr>
      <vt:lpstr>RESULTS </vt:lpstr>
      <vt:lpstr> </vt:lpstr>
      <vt:lpstr> </vt:lpstr>
      <vt:lpstr>TESTING</vt:lpstr>
      <vt:lpstr>CONCLUSIONS</vt:lpstr>
      <vt:lpstr>FUTURE ENHANCEMENTS</vt:lpstr>
      <vt:lpstr>PowerPoint Presentation</vt:lpstr>
      <vt:lpstr>QUESTION AND ANSWERS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Dhaval Shrei</cp:lastModifiedBy>
  <cp:revision>289</cp:revision>
  <dcterms:created xsi:type="dcterms:W3CDTF">2015-10-29T14:36:38Z</dcterms:created>
  <dcterms:modified xsi:type="dcterms:W3CDTF">2022-01-09T19:29:27Z</dcterms:modified>
</cp:coreProperties>
</file>