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73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B96B-BC82-4EA8-A318-01A85B6E1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EEC57-EAFC-44BB-9E7D-4776B8756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CD0E-61ED-4CDE-8E68-67D57CCB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82A8-6B6D-4C6C-8D33-87EA5844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4BEB-C91F-4F3F-809B-CB269AB1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14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238B-6B4B-4F79-86B4-54A488D9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671E2-6376-4BA2-BEEC-C458B1E5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470A2-A819-469F-834D-85FD0871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A3BE-7651-4A74-A49C-F3C4B9AC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6050-E7C6-41DA-A2FB-65684EA0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4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108D6-75D7-45D5-8972-2789F2ACF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ABB38-E626-48F5-A44A-213841CE5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F0CE-3FED-4009-B0EA-7767DFC9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4A36-8B7D-4A78-8EA6-745813B0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77110-1C14-48E9-BDFF-95B40FF2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22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44DB-6CAC-4653-9F9B-FBA50D02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A84A-F45F-453A-9190-04527B06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1081-5C06-456F-BC9B-64B49A93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2543-9D86-4983-B446-CD89FF8D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D830-2947-4690-BD69-DB23303E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2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7F5E-6F0D-45A0-92FF-01FC5608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CE34-DAEC-45F3-94AE-3931E4DFA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84D2-C070-4622-B2F7-F0314A6D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8E55-CFF4-4998-B748-5437B616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D50C-8AA6-45CB-A12F-34DBEC31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2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8F47-8F45-428A-ACB3-7AE77CBE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72E7-E9CA-4E1E-8ECD-688A7DAA2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DAF56-6B52-4405-A2B3-4A3BF900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56CAC-D9AA-462F-9610-0285CEBF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977D9-39FA-4D10-BBC3-4B52CA1C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B2501-E7E8-48DE-92F6-677DBB33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1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CFAE-E671-452D-A987-088245CC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C1F8-B0D6-41E0-A0D8-1B1C63D2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FDAC9-72CF-4934-A270-EFE11EFB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E56AF-9C6B-4D18-B6EA-EF62A55FD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8C51F-A3F2-4C57-91C2-874856408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ADEBC-6C5A-4BA0-8D7C-A972F429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15DA-58E2-4373-8A31-1834D50A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387BA-3D11-44F4-8A7E-821EF59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9ABF-FC5A-4431-BAF9-E9A68A82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82BFE-C76C-4655-BD74-34A67A6A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726AB-646B-4292-9640-C883A544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3E310-9549-47B3-8F96-F57C8FD2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5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B6584-867A-4A23-A8E5-C8644C25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1DB3A-1E38-48A5-B727-58C4E2EB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618A0-141A-4E9E-B533-DA546B69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8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6C1B-1134-4B46-B30A-E0B10A95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7178-BF5F-484F-8C68-E32E849B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2628C-160B-4AE2-8169-A44E2C003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B5794-BA84-46BA-A0A8-FA9DA2BB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357B4-F449-4D69-B366-5A123CDC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A9D7-790C-4410-85CF-3C07874F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32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8F53-68BB-4193-A473-4BEA987F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3BFE6-2202-4A7E-917E-62527998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7E620-64F4-4828-A951-33A12E74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F94D-C1BF-45F9-8F1F-472EA7FE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3BC7B-04F7-44E2-A158-5D12E8AD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E1EE0-54FC-40DF-B56D-E52915CE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655EE-876E-431E-9D11-0E365E59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BE4C3-E04A-4BD8-81DB-D14C036D2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EF1-E567-439C-8F5B-81E2B45CB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5FCA-6B73-434E-8E19-D36EE2FF53E2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07AB0-998B-48C3-ADE7-226EEDF3A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F44B-B86E-479C-955D-286F5D3FB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0781-5225-4138-9B00-1DCC72199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8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A4C3-FA16-464F-A9A8-AE7D37ACB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5" y="1348409"/>
            <a:ext cx="9568070" cy="20805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SCOA  Mini-Project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Conditioner Controller using MATLAB Fuzzy Logic Toolbox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989DF-966F-455C-97AD-1B8D46FAC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8843"/>
            <a:ext cx="9144000" cy="208059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Mehul Solanki ( BECOB260 )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Vikrant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Wyawhare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(BECOB271)</a:t>
            </a:r>
          </a:p>
        </p:txBody>
      </p:sp>
    </p:spTree>
    <p:extLst>
      <p:ext uri="{BB962C8B-B14F-4D97-AF65-F5344CB8AC3E}">
        <p14:creationId xmlns:p14="http://schemas.microsoft.com/office/powerpoint/2010/main" val="29160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2A0-7F1A-485B-BB63-248311A2F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7"/>
            <a:ext cx="9144000" cy="569843"/>
          </a:xfrm>
        </p:spPr>
        <p:txBody>
          <a:bodyPr>
            <a:normAutofit fontScale="90000"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Fuzzy Rule Editor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5FBA4-910A-4CA9-9509-57DABFC60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5" y="748748"/>
            <a:ext cx="9872870" cy="57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0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2A0-7F1A-485B-BB63-248311A2F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7"/>
            <a:ext cx="9144000" cy="569843"/>
          </a:xfrm>
        </p:spPr>
        <p:txBody>
          <a:bodyPr>
            <a:normAutofit fontScale="90000"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Fuzzy Rule Viewer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550A0-87CF-41D6-9CF2-F29BB1F67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689112"/>
            <a:ext cx="10774017" cy="57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2A0-7F1A-485B-BB63-248311A2F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7"/>
            <a:ext cx="9144000" cy="569843"/>
          </a:xfrm>
        </p:spPr>
        <p:txBody>
          <a:bodyPr>
            <a:normAutofit fontScale="90000"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Surface Viewer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7CEAD-8D38-41CD-95F3-5DB2E5C6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297" y="1018848"/>
            <a:ext cx="8908703" cy="482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8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959C-F29A-4467-914C-DF5BB017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5FAA-59E7-4F9E-9599-84B4D77B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3936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Very_Cold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Very_Hot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(Humidity is Dry)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Very_Cold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Very_Hot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(Humidity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Comfartable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Hot) and (Humidity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Comfartable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(Humidity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Comfartable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Hot) and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Dehumidifier)   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Dehumidifier)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Hot)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(Humidity is Refreshing)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Minimum)(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10005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5538-A21D-4E99-BF08-41AAF95F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78"/>
            <a:ext cx="10515600" cy="60046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Hot)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Very_Cold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(Humidity is Refreshing)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Minimum)(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Very_Hot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(Humidity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Comfartable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Minimum)(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Dehumidifier)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Dehumidifier)   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Very_Cold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Very_Cold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(Humidity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Comfartable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(Humidity is Refreshing)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Very_Cold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(Humidity is Dry)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Minimum)(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44092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4B4AA-12F7-49F0-890F-4B43D71A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"/>
            <a:ext cx="10515600" cy="60179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Very_Cold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(Humidity is Refreshing)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Very_Cold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Hot) and (Humidity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Comfartable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Hot)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Dehumidifier)  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Hot)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Dehumidifier)  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Very_Hot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Dehumidifier)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Very_Hot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Very_Hot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(Humidity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Comfartable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Dehumidifier)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Hot)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Very_Hot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(Humidity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Comfartable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</a:p>
        </p:txBody>
      </p:sp>
    </p:spTree>
    <p:extLst>
      <p:ext uri="{BB962C8B-B14F-4D97-AF65-F5344CB8AC3E}">
        <p14:creationId xmlns:p14="http://schemas.microsoft.com/office/powerpoint/2010/main" val="330776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80B9-D744-4B73-BCDE-A79F8E5E9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Warm) and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Dehumidifier)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Hot) and (Humidity is Dry)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Minimum)(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Air_conditioner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If (Humidity is Dry)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Away)(Operation is Dehumidifier)                                                            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If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Cold) and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Actual_Room_Temp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Very_Hot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Dehumidifier)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26. If (Humidity is Dry)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Minimum)(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Dehumidifier)                                                      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 If (Humidity is Refreshing)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Slow)(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Dehumidifier)                                                  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 If (Humidity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Comfartable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Medium)(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Dehumidifier)                                                           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29. If (Humidity is Humid) then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Fast)(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Compressor_Speed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Maximum)(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Fin_Direction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Towards)(Operation is Dehumidifier) 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9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42A3-E647-408B-926D-1B242D77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68F2-ACB5-43AF-BC8A-31378B69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can be optimized by changing the membership function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Inference systems can model and help to solve hard problems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4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51F3-D9AC-44E1-80C1-1A915416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Conditioner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46289-51F2-4EF9-8F75-EB7B7FBB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air condition system using fuzzy logic that it maintains the temperature and humidity so that it is comfortable at all times.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change the temperature manually.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saves power.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6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C83-3A59-4680-96C0-075D027A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Non-Fuzzy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6540-7FCB-4F7E-AEAB-D153A3C38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= 30 and Humidity = Medium then temp = 26</a:t>
            </a:r>
          </a:p>
          <a:p>
            <a:pPr algn="just"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temp&gt;30 then then temp = 24</a:t>
            </a:r>
          </a:p>
          <a:p>
            <a:pPr algn="just"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 = 22 and Humidity = Low, then temp = 28</a:t>
            </a:r>
          </a:p>
          <a:p>
            <a:pPr algn="just">
              <a:lnSpc>
                <a:spcPct val="2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2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169E-4AA5-444B-AE42-373EDB30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24B2-EEDE-4B30-B482-CB81E86E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(Temperature is low) and (Humidity is low) then (output is warmer) </a:t>
            </a:r>
          </a:p>
          <a:p>
            <a:pPr algn="just"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(Temperature is high) and (Humidity is high) then (output is cooler) </a:t>
            </a:r>
          </a:p>
          <a:p>
            <a:pPr algn="just"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(Temperature is medium) and (Humidity is high) then (output is same) </a:t>
            </a:r>
          </a:p>
          <a:p>
            <a:pPr algn="just">
              <a:lnSpc>
                <a:spcPct val="2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3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CB30-BA4D-4339-80EA-C9D148AC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2F19-DFF2-4D1C-BF13-F2F451B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848FE9-BBF4-4D1E-BDB6-198A66A67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98823"/>
              </p:ext>
            </p:extLst>
          </p:nvPr>
        </p:nvGraphicFramePr>
        <p:xfrm>
          <a:off x="1046922" y="1690688"/>
          <a:ext cx="10098156" cy="394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982">
                  <a:extLst>
                    <a:ext uri="{9D8B030D-6E8A-4147-A177-3AD203B41FA5}">
                      <a16:colId xmlns:a16="http://schemas.microsoft.com/office/drawing/2014/main" val="3481994611"/>
                    </a:ext>
                  </a:extLst>
                </a:gridCol>
                <a:gridCol w="3790122">
                  <a:extLst>
                    <a:ext uri="{9D8B030D-6E8A-4147-A177-3AD203B41FA5}">
                      <a16:colId xmlns:a16="http://schemas.microsoft.com/office/drawing/2014/main" val="2744830376"/>
                    </a:ext>
                  </a:extLst>
                </a:gridCol>
                <a:gridCol w="3366052">
                  <a:extLst>
                    <a:ext uri="{9D8B030D-6E8A-4147-A177-3AD203B41FA5}">
                      <a16:colId xmlns:a16="http://schemas.microsoft.com/office/drawing/2014/main" val="2463175068"/>
                    </a:ext>
                  </a:extLst>
                </a:gridCol>
              </a:tblGrid>
              <a:tr h="569759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80462"/>
                  </a:ext>
                </a:extLst>
              </a:tr>
              <a:tr h="98342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Cold, Cold, Warm, Hot, Very Hot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to 32 degree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42083"/>
                  </a:ext>
                </a:extLst>
              </a:tr>
              <a:tr h="98342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room temperature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Cold, Cold, Warm, Hot, Very 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to 32 degree Celsius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13209"/>
                  </a:ext>
                </a:extLst>
              </a:tr>
              <a:tr h="140488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Dry, Refreshing, Comfortable, Humid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 to 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4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CB30-BA4D-4339-80EA-C9D148AC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2F19-DFF2-4D1C-BF13-F2F451B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848FE9-BBF4-4D1E-BDB6-198A66A67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3395"/>
              </p:ext>
            </p:extLst>
          </p:nvPr>
        </p:nvGraphicFramePr>
        <p:xfrm>
          <a:off x="1033670" y="1616352"/>
          <a:ext cx="10098156" cy="456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904">
                  <a:extLst>
                    <a:ext uri="{9D8B030D-6E8A-4147-A177-3AD203B41FA5}">
                      <a16:colId xmlns:a16="http://schemas.microsoft.com/office/drawing/2014/main" val="3481994611"/>
                    </a:ext>
                  </a:extLst>
                </a:gridCol>
                <a:gridCol w="4625009">
                  <a:extLst>
                    <a:ext uri="{9D8B030D-6E8A-4147-A177-3AD203B41FA5}">
                      <a16:colId xmlns:a16="http://schemas.microsoft.com/office/drawing/2014/main" val="2744830376"/>
                    </a:ext>
                  </a:extLst>
                </a:gridCol>
                <a:gridCol w="3008243">
                  <a:extLst>
                    <a:ext uri="{9D8B030D-6E8A-4147-A177-3AD203B41FA5}">
                      <a16:colId xmlns:a16="http://schemas.microsoft.com/office/drawing/2014/main" val="2463175068"/>
                    </a:ext>
                  </a:extLst>
                </a:gridCol>
              </a:tblGrid>
              <a:tr h="471805">
                <a:tc>
                  <a:txBody>
                    <a:bodyPr/>
                    <a:lstStyle/>
                    <a:p>
                      <a:r>
                        <a:rPr lang="en-IN" sz="2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80462"/>
                  </a:ext>
                </a:extLst>
              </a:tr>
              <a:tr h="814347">
                <a:tc>
                  <a:txBody>
                    <a:bodyPr/>
                    <a:lstStyle/>
                    <a:p>
                      <a:r>
                        <a:rPr lang="en-IN" dirty="0"/>
                        <a:t>Fan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/>
                        <a:t>Minimum, Slow, Medium, Fast, Maximum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 to 32 degree 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42083"/>
                  </a:ext>
                </a:extLst>
              </a:tr>
              <a:tr h="814347">
                <a:tc>
                  <a:txBody>
                    <a:bodyPr/>
                    <a:lstStyle/>
                    <a:p>
                      <a:r>
                        <a:rPr lang="en-IN" dirty="0"/>
                        <a:t>Compressor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/>
                        <a:t>Minimum, Slow, Medium, Fast, Maximum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16 to 32 degree Celsius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13209"/>
                  </a:ext>
                </a:extLst>
              </a:tr>
              <a:tr h="1296759">
                <a:tc>
                  <a:txBody>
                    <a:bodyPr/>
                    <a:lstStyle/>
                    <a:p>
                      <a:r>
                        <a:rPr lang="en-IN" dirty="0"/>
                        <a:t>Fin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Away, Towards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10° (towards user)   80° (away from 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9192"/>
                  </a:ext>
                </a:extLst>
              </a:tr>
              <a:tr h="1163354">
                <a:tc>
                  <a:txBody>
                    <a:bodyPr/>
                    <a:lstStyle/>
                    <a:p>
                      <a:r>
                        <a:rPr lang="en-IN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Air Condition (AC), Dehumidifier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5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749E-D6E9-4E12-B522-DEC4212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Function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0965-19F6-4FA4-8EC0-649A6AF0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Triangular Membership Function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Membership Function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Trapezoidal Membership Function</a:t>
            </a:r>
          </a:p>
        </p:txBody>
      </p:sp>
    </p:spTree>
    <p:extLst>
      <p:ext uri="{BB962C8B-B14F-4D97-AF65-F5344CB8AC3E}">
        <p14:creationId xmlns:p14="http://schemas.microsoft.com/office/powerpoint/2010/main" val="130587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2A0-7F1A-485B-BB63-248311A2F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7"/>
            <a:ext cx="9144000" cy="569843"/>
          </a:xfrm>
        </p:spPr>
        <p:txBody>
          <a:bodyPr>
            <a:normAutofit fontScale="90000"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Fuzzy Logic Designer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8C047-FA7F-4446-B1B0-610CDCA43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" y="748748"/>
            <a:ext cx="10141078" cy="58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6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42A0-7F1A-485B-BB63-248311A2F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7"/>
            <a:ext cx="9144000" cy="569843"/>
          </a:xfrm>
        </p:spPr>
        <p:txBody>
          <a:bodyPr>
            <a:normAutofit fontScale="90000"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Membership Functions</a:t>
            </a:r>
            <a:b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C89A9-4703-4ADB-B9E5-22764AC16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5" y="748748"/>
            <a:ext cx="10164417" cy="57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5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1740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    SCOA  Mini-Project  Air Conditioner Controller using MATLAB Fuzzy Logic Toolbox</vt:lpstr>
      <vt:lpstr>Air Conditioner</vt:lpstr>
      <vt:lpstr>Non-Fuzzy Approach</vt:lpstr>
      <vt:lpstr>Fuzzy Approach</vt:lpstr>
      <vt:lpstr>Input Parameters</vt:lpstr>
      <vt:lpstr>Output Parameters</vt:lpstr>
      <vt:lpstr>Membership Function Used</vt:lpstr>
      <vt:lpstr>1. Fuzzy Logic Designer </vt:lpstr>
      <vt:lpstr>2. Membership Functions </vt:lpstr>
      <vt:lpstr>3. Fuzzy Rule Editor </vt:lpstr>
      <vt:lpstr>4. Fuzzy Rule Viewer </vt:lpstr>
      <vt:lpstr>5. Surface Viewer </vt:lpstr>
      <vt:lpstr>Fuzzy Rules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SCOA  Mini Project  Air Conditioner Controller using MATLAB Fuzzy Logic Toolbox</dc:title>
  <dc:creator>Mehul Solanki</dc:creator>
  <cp:lastModifiedBy>Mehul Solanki</cp:lastModifiedBy>
  <cp:revision>17</cp:revision>
  <dcterms:created xsi:type="dcterms:W3CDTF">2019-03-24T20:50:18Z</dcterms:created>
  <dcterms:modified xsi:type="dcterms:W3CDTF">2019-04-10T08:13:08Z</dcterms:modified>
</cp:coreProperties>
</file>