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64CA-F499-43A9-A8E8-89B610B3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D112F-0F05-48B2-B4C0-1A90A9F8C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5E4F-41A3-4AE0-96D4-1DA1E78D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CD74-6AFC-4380-9406-4D3072D8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B698-428F-4B63-9B94-7CBE4A97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95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6281-5BBA-492A-90BA-5A762EDF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21CE5-1D65-4FAB-B837-FAA84DD08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4AFD-12C3-4D65-91A9-46932055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7A86-1BE6-466C-A816-AC1F11CE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EF49-EFF9-47D8-8553-0E83C6C5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07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DA753-77E0-4872-B41F-BF743ADF6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F67D3-1425-426F-9947-199BB87E4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D852-997D-49D0-BEC9-A7D1EA55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8416-685F-4DD8-9A55-C00D82CF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2699-A5DC-40DC-B366-54C930E5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81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8863-A54B-484A-9903-D09C03C3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5C45-5D1A-4F6C-9368-02AFB42E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A4-C0E5-4A6B-A6C1-8EDF2035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84C4-0A6C-4FBE-AC3A-7F295A2E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AC6A-470F-4C94-95DB-38B58D5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07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5D52-FE03-448D-B96B-7D18559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BAB5-EBB1-4764-83A2-622F418A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E9D5-A619-41DE-8B6B-80BA672C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796E-5087-40AF-B8CE-4A653B96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4F33-127D-4EFF-8749-72AE1000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73AE-6E9E-4DD4-8115-5AB2367A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2185-BE52-431B-B703-E21ECFA9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DC95-F316-43D1-92C3-32A20F6C9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A95E-8E6C-426B-B6C0-A24FC892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4713-D5FD-4CD7-864F-A9E44C96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B052-0371-4D41-BF5A-42556A83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54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193-0D8C-4BCC-9118-C92F9D16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7879-92AD-483A-8073-E4193A1A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1E618-ECB3-4351-B935-23BA34D6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B87E0-9BE6-41D6-84C0-EBE30B38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2DD30-955F-4E57-94B9-6CAA6E497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E2E0A-0631-4006-9ECD-9B4E676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8533-1E31-4A03-A23C-EABCD6C3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FA541-B4E5-4F7A-A50D-475E9F59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8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7338-4A93-4A0D-808E-AFA203AD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104A3-38D0-43EC-8676-BBA15CA9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AE2EB-FBDD-49FC-9A60-2184734D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1C8AB-AF88-4E90-AC9E-C28C7C38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35ECA-7FD5-4F2E-A9D4-BBC0A49F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4637C-96A4-47CC-812E-DC936EF1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9AB46-FFA4-44FE-AB5E-7B1BF85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9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BC2-C657-48A2-8E93-D5BFA432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9D4C-1F23-47CC-9F22-F2A676C9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4BF6-6EAE-43CB-BDA7-26B0CF5F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E724-FB33-46FE-B1BB-433FA8FD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7E99-948E-4303-A21B-9AD0E524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138B-699C-447B-9F4F-E49C394B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72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9E2-4017-45FB-A52F-331E254E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F0252-22E5-49C9-98FC-D25ACA71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A5A7-2A74-4E5E-A7AD-A272EAFD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6A94B-C30C-40AC-8E1C-A51DE820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FEC1-AB0E-4AA3-9C08-750B4CC1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C430-69EE-4311-93E5-6C008C15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82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FB37E-B7B2-46E5-9B5A-37A89383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D8AA8-EB3B-4303-8EC2-C707DF85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C1AB-DBB7-4099-87B3-9A38C77DD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164A-7E7E-462D-AB10-970C0FD0F0E5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A06B-700C-48AC-B05D-9FA472B77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5A44-58EA-4263-93FC-CBF8A17C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E0ED-8752-4DF7-A028-BACACC895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0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EF-1B6A-47BC-9FB6-223B1B1A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5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CB17C-8B10-4DA3-BBA1-0AE3A4660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541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EC61-E7E2-4C8C-80DE-52D600CC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create the database and table structure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1C457-6B93-424E-888E-71C022F5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71" y="1825625"/>
            <a:ext cx="7510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6F6-41CE-4E65-A3BE-D97C1474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table structure onto the database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DF4E-5CEA-43F0-93CF-495CBAD0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Anaconda Prompt</a:t>
            </a:r>
            <a:br>
              <a:rPr lang="en-US" dirty="0"/>
            </a:br>
            <a:r>
              <a:rPr lang="en-US" dirty="0"/>
              <a:t>- python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db_createall</a:t>
            </a:r>
            <a:r>
              <a:rPr lang="en-US" dirty="0"/>
              <a:t>() </a:t>
            </a:r>
            <a:br>
              <a:rPr lang="en-CA" dirty="0"/>
            </a:br>
            <a:r>
              <a:rPr lang="en-CA" dirty="0"/>
              <a:t>&gt;&gt;&gt; from relationships import </a:t>
            </a:r>
            <a:r>
              <a:rPr lang="en-CA" dirty="0" err="1"/>
              <a:t>db</a:t>
            </a:r>
            <a:endParaRPr lang="en-CA" dirty="0"/>
          </a:p>
          <a:p>
            <a:r>
              <a:rPr lang="en-CA" dirty="0"/>
              <a:t>The create all statements creates the tables in the ‘relationship’ database</a:t>
            </a:r>
          </a:p>
          <a:p>
            <a:r>
              <a:rPr lang="en-CA" dirty="0"/>
              <a:t>In the above statement “relationships” is the name of python file that is saved in the current directory and invokes the database to perform operations on it.</a:t>
            </a:r>
          </a:p>
        </p:txBody>
      </p:sp>
    </p:spTree>
    <p:extLst>
      <p:ext uri="{BB962C8B-B14F-4D97-AF65-F5344CB8AC3E}">
        <p14:creationId xmlns:p14="http://schemas.microsoft.com/office/powerpoint/2010/main" val="227487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FC4-A174-420D-9038-E313CD05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data to the database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0136-7889-4F6C-913F-3A467F1F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&gt;&gt;&gt; Mehul = </a:t>
            </a:r>
            <a:r>
              <a:rPr lang="en-CA" dirty="0" err="1"/>
              <a:t>Groupone</a:t>
            </a:r>
            <a:r>
              <a:rPr lang="en-CA" dirty="0"/>
              <a:t>(name='Mehul')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db.session.add</a:t>
            </a:r>
            <a:r>
              <a:rPr lang="en-CA" dirty="0"/>
              <a:t>(Mehul)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db.session.commit</a:t>
            </a:r>
            <a:r>
              <a:rPr lang="en-CA" dirty="0"/>
              <a:t>()</a:t>
            </a:r>
          </a:p>
          <a:p>
            <a:r>
              <a:rPr lang="en-CA" dirty="0"/>
              <a:t>&gt;&gt;&gt; Tanaaz = </a:t>
            </a:r>
            <a:r>
              <a:rPr lang="en-CA" dirty="0" err="1"/>
              <a:t>Groupone</a:t>
            </a:r>
            <a:r>
              <a:rPr lang="en-CA" dirty="0"/>
              <a:t>(name='Tanaaz')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db.session.add</a:t>
            </a:r>
            <a:r>
              <a:rPr lang="en-CA" dirty="0"/>
              <a:t>(Tanaaz)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db.session.commit</a:t>
            </a:r>
            <a:r>
              <a:rPr lang="en-CA" dirty="0"/>
              <a:t>()</a:t>
            </a:r>
          </a:p>
          <a:p>
            <a:r>
              <a:rPr lang="en-CA" dirty="0"/>
              <a:t>&gt;&gt;&gt; BDAT = Course(name='BDAT', owner=Mehul)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db.session.add</a:t>
            </a:r>
            <a:r>
              <a:rPr lang="en-CA" dirty="0"/>
              <a:t>(BDAT)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db.session.commit</a:t>
            </a:r>
            <a:r>
              <a:rPr lang="en-CA" dirty="0"/>
              <a:t>()</a:t>
            </a:r>
          </a:p>
          <a:p>
            <a:r>
              <a:rPr lang="en-CA" dirty="0"/>
              <a:t>&gt;&gt;&gt; Hospitality = Course(name='Hospitality', owner=Tanaaz)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db.session.add</a:t>
            </a:r>
            <a:r>
              <a:rPr lang="en-CA" dirty="0"/>
              <a:t>(Hospitality)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db.session.commit</a:t>
            </a:r>
            <a:r>
              <a:rPr lang="en-CA" dirty="0"/>
              <a:t>()</a:t>
            </a:r>
          </a:p>
          <a:p>
            <a:r>
              <a:rPr lang="en-CA" dirty="0"/>
              <a:t>&gt;&gt;&gt; </a:t>
            </a:r>
            <a:r>
              <a:rPr lang="en-CA" dirty="0" err="1"/>
              <a:t>ProjectManagement</a:t>
            </a:r>
            <a:r>
              <a:rPr lang="en-CA" dirty="0"/>
              <a:t> = Course(name='</a:t>
            </a:r>
            <a:r>
              <a:rPr lang="en-CA" dirty="0" err="1"/>
              <a:t>ProjectManagement</a:t>
            </a:r>
            <a:r>
              <a:rPr lang="en-CA" dirty="0"/>
              <a:t>',owner=Mehul)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db.session.add</a:t>
            </a:r>
            <a:r>
              <a:rPr lang="en-CA" dirty="0"/>
              <a:t>(</a:t>
            </a:r>
            <a:r>
              <a:rPr lang="en-CA" dirty="0" err="1"/>
              <a:t>ProjectManagement</a:t>
            </a:r>
            <a:r>
              <a:rPr lang="en-CA" dirty="0"/>
              <a:t>)</a:t>
            </a:r>
          </a:p>
          <a:p>
            <a:r>
              <a:rPr lang="en-CA" dirty="0"/>
              <a:t>&gt;&gt;&gt; </a:t>
            </a:r>
            <a:r>
              <a:rPr lang="en-CA" dirty="0" err="1"/>
              <a:t>db.session.commit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185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EDEB-1FF1-4717-A81E-14D63A7A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63F7-D77C-4D1C-B435-7D4BED8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&gt;&gt;&gt; </a:t>
            </a:r>
            <a:r>
              <a:rPr lang="fr-FR" dirty="0" err="1"/>
              <a:t>Mehul.courses</a:t>
            </a:r>
            <a:endParaRPr lang="fr-FR" dirty="0"/>
          </a:p>
          <a:p>
            <a:r>
              <a:rPr lang="fr-FR" dirty="0"/>
              <a:t>[&lt;Course 1&gt;, &lt;Course 3&gt;]</a:t>
            </a:r>
          </a:p>
          <a:p>
            <a:r>
              <a:rPr lang="fr-FR" dirty="0"/>
              <a:t>&gt;&gt;&gt; </a:t>
            </a:r>
            <a:r>
              <a:rPr lang="fr-FR" dirty="0" err="1"/>
              <a:t>Tanaaz.courses</a:t>
            </a:r>
            <a:endParaRPr lang="fr-FR" dirty="0"/>
          </a:p>
          <a:p>
            <a:r>
              <a:rPr lang="fr-FR" dirty="0"/>
              <a:t>[&lt;Course 2&gt;]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702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9943-5C84-4B41-9C9A-C6BFFEE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689A-9A60-411F-B1B3-0283B672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one students can be enrolled to one or more courses and that has been linked using the foreign keys, and using the relationship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40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5</vt:lpstr>
      <vt:lpstr>Code to create the database and table structure</vt:lpstr>
      <vt:lpstr>Adding the table structure onto the database</vt:lpstr>
      <vt:lpstr>Adding the data to the database</vt:lpstr>
      <vt:lpstr>Viewing the data</vt:lpstr>
      <vt:lpstr>One to Many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Mehul Mukesh Shah</dc:creator>
  <cp:lastModifiedBy>Mehul Mukesh Shah</cp:lastModifiedBy>
  <cp:revision>2</cp:revision>
  <dcterms:created xsi:type="dcterms:W3CDTF">2019-10-17T05:10:53Z</dcterms:created>
  <dcterms:modified xsi:type="dcterms:W3CDTF">2019-10-17T05:18:36Z</dcterms:modified>
</cp:coreProperties>
</file>