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CBA94-E8CB-4415-9854-966ADF8D4574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26A0-46D7-473C-A2F0-AFBD3B81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People don’t always have time to roam behind them checking where they go and what they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C26A0-46D7-473C-A2F0-AFBD3B811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4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F5C886-842B-4EBC-A0BB-D085D61B000D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943B-6D6C-40A9-99C7-1AEFBA7B0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SIT210 – Embedded Device Development (Project Pitch)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7B1A-60D2-4100-A459-613ACC1A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103389"/>
            <a:ext cx="6987645" cy="21958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Moving robot for monitoring the movements of pets or kids.</a:t>
            </a:r>
          </a:p>
          <a:p>
            <a:pPr algn="ctr"/>
            <a:endParaRPr lang="en-US" dirty="0"/>
          </a:p>
          <a:p>
            <a:r>
              <a:rPr lang="en-US" dirty="0"/>
              <a:t>Name: Mehul Warade</a:t>
            </a:r>
          </a:p>
          <a:p>
            <a:r>
              <a:rPr lang="en-US" dirty="0"/>
              <a:t>Student Id.: 217238626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2"/>
    </mc:Choice>
    <mc:Fallback>
      <p:transition spd="slow" advTm="21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C55E-0541-4A8A-96C7-02E81FF0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find your pet! Don’t worry, check your email.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90D2-7832-408C-B4A0-A363C782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Pets can be very versatile at times.</a:t>
            </a:r>
          </a:p>
          <a:p>
            <a:r>
              <a:rPr lang="en-US" dirty="0"/>
              <a:t>There are some components in market like the </a:t>
            </a:r>
            <a:r>
              <a:rPr lang="en-US" dirty="0" err="1"/>
              <a:t>gps</a:t>
            </a:r>
            <a:r>
              <a:rPr lang="en-US" dirty="0"/>
              <a:t> tracker, Whistle Pet Tracker, etc. </a:t>
            </a:r>
          </a:p>
          <a:p>
            <a:r>
              <a:rPr lang="en-US" dirty="0"/>
              <a:t>But these components cannot work over long range as they are mainly made up of Bluetooth trackers.</a:t>
            </a:r>
          </a:p>
          <a:p>
            <a:r>
              <a:rPr lang="en-US" dirty="0"/>
              <a:t>Hence there arises the need for something that a person can use anywhere at there ease </a:t>
            </a:r>
            <a:r>
              <a:rPr lang="en-US"/>
              <a:t>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3426-7269-46C0-87CB-579B9160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the movements of pet using an embedded system!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4E980-1F31-4351-BD56-FCF513FD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17" y="2676939"/>
            <a:ext cx="41656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EB444-81A3-42A1-A48E-4A7F534C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10" y="2676939"/>
            <a:ext cx="5558514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8989-9A8B-41FE-89B4-B2EEA8D5AEBB}"/>
              </a:ext>
            </a:extLst>
          </p:cNvPr>
          <p:cNvSpPr txBox="1"/>
          <p:nvPr/>
        </p:nvSpPr>
        <p:spPr>
          <a:xfrm>
            <a:off x="2425148" y="6042991"/>
            <a:ext cx="908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smart robot who follows the pet and send the location of the pet in real time using IFTTT services.</a:t>
            </a:r>
          </a:p>
        </p:txBody>
      </p:sp>
    </p:spTree>
    <p:extLst>
      <p:ext uri="{BB962C8B-B14F-4D97-AF65-F5344CB8AC3E}">
        <p14:creationId xmlns:p14="http://schemas.microsoft.com/office/powerpoint/2010/main" val="637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3FF37-0644-4E77-B7AA-4D631A75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3" y="3107971"/>
            <a:ext cx="3816626" cy="28624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B2615-A206-490E-B274-60EB4EB9B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3667" y="3107971"/>
            <a:ext cx="428625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84466-AC35-4366-B2C3-3301A4C9C128}"/>
              </a:ext>
            </a:extLst>
          </p:cNvPr>
          <p:cNvSpPr txBox="1"/>
          <p:nvPr/>
        </p:nvSpPr>
        <p:spPr>
          <a:xfrm>
            <a:off x="2136913" y="626165"/>
            <a:ext cx="9637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Breakdown of the robot components and its working: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robot will be made using a photon and two ultrasonic sensors.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Two sensors are used so that the pet doesn’t go into the blind-spot of the robot.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from the sensors will be processed by the photon and then it will power the motor </a:t>
            </a:r>
          </a:p>
          <a:p>
            <a:pPr algn="just"/>
            <a:r>
              <a:rPr lang="en-US" dirty="0"/>
              <a:t>	so that the robot follows the pet.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the motion stops, the photon will make use of IFTTT services to send an email/ notification </a:t>
            </a:r>
          </a:p>
          <a:p>
            <a:pPr algn="just"/>
            <a:r>
              <a:rPr lang="en-US" dirty="0"/>
              <a:t> 	telling the exact location where it is.</a:t>
            </a:r>
          </a:p>
        </p:txBody>
      </p:sp>
    </p:spTree>
    <p:extLst>
      <p:ext uri="{BB962C8B-B14F-4D97-AF65-F5344CB8AC3E}">
        <p14:creationId xmlns:p14="http://schemas.microsoft.com/office/powerpoint/2010/main" val="339231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9A6C-E902-4040-94D7-8DCC2194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CB01-DC52-4721-889D-E2408B64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6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423</TotalTime>
  <Words>214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SIT210 – Embedded Device Development (Project Pitch)</vt:lpstr>
      <vt:lpstr>Can’t find your pet! Don’t worry, check your email.</vt:lpstr>
      <vt:lpstr>Monitoring the movements of pet using an embedded system!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SIT210 – Embedded Device Development (Project Pitch)</dc:title>
  <dc:creator>MEHUL WARADE</dc:creator>
  <cp:lastModifiedBy>MEHUL WARADE</cp:lastModifiedBy>
  <cp:revision>16</cp:revision>
  <dcterms:created xsi:type="dcterms:W3CDTF">2018-05-05T07:32:39Z</dcterms:created>
  <dcterms:modified xsi:type="dcterms:W3CDTF">2018-05-05T15:01:37Z</dcterms:modified>
</cp:coreProperties>
</file>