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6" r:id="rId3"/>
    <p:sldId id="266" r:id="rId4"/>
    <p:sldId id="257" r:id="rId5"/>
    <p:sldId id="264" r:id="rId6"/>
    <p:sldId id="265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4ED"/>
    <a:srgbClr val="03A9F4"/>
    <a:srgbClr val="F9BA30"/>
    <a:srgbClr val="F4B220"/>
    <a:srgbClr val="FF8A65"/>
    <a:srgbClr val="FF5E28"/>
    <a:srgbClr val="F6B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4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9797-84AF-41BC-8CA4-72D065AFBE4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7A86-3C2B-4428-BAAB-658E005B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2527-949E-1007-0C9A-DDBC67FC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059" y="576263"/>
            <a:ext cx="10515600" cy="2852737"/>
          </a:xfrm>
        </p:spPr>
        <p:txBody>
          <a:bodyPr/>
          <a:lstStyle/>
          <a:p>
            <a:r>
              <a:rPr lang="en-US" dirty="0"/>
              <a:t>Mehveen Zafar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A066-1C32-F3FD-68DA-B41F8D81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2128" y="3575672"/>
            <a:ext cx="10515600" cy="1500187"/>
          </a:xfrm>
        </p:spPr>
        <p:txBody>
          <a:bodyPr/>
          <a:lstStyle/>
          <a:p>
            <a:r>
              <a:rPr lang="en-US" dirty="0"/>
              <a:t>Cosc201101082</a:t>
            </a:r>
          </a:p>
          <a:p>
            <a:r>
              <a:rPr lang="en-US" dirty="0"/>
              <a:t>BSCS-8B</a:t>
            </a:r>
          </a:p>
          <a:p>
            <a:r>
              <a:rPr lang="en-US" dirty="0"/>
              <a:t>Instructor: Dr. Saleem Ullah</a:t>
            </a:r>
          </a:p>
        </p:txBody>
      </p:sp>
    </p:spTree>
    <p:extLst>
      <p:ext uri="{BB962C8B-B14F-4D97-AF65-F5344CB8AC3E}">
        <p14:creationId xmlns:p14="http://schemas.microsoft.com/office/powerpoint/2010/main" val="214836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8A6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230257" cy="4351338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5E28"/>
                </a:solidFill>
              </a:rPr>
              <a:t>Dynamic Links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5E28"/>
                </a:solidFill>
              </a:rPr>
              <a:t>   </a:t>
            </a:r>
            <a:r>
              <a:rPr lang="en-US" sz="3600" dirty="0"/>
              <a:t>Send users to the right place          </a:t>
            </a:r>
          </a:p>
          <a:p>
            <a:pPr marL="0" indent="0">
              <a:buNone/>
            </a:pPr>
            <a:r>
              <a:rPr lang="en-US" sz="3600" dirty="0"/>
              <a:t>   inside your app</a:t>
            </a:r>
            <a:endParaRPr lang="en-US" sz="3600" dirty="0">
              <a:solidFill>
                <a:srgbClr val="FF5E28"/>
              </a:solidFill>
            </a:endParaRPr>
          </a:p>
          <a:p>
            <a:r>
              <a:rPr lang="en-US" sz="2900" dirty="0">
                <a:solidFill>
                  <a:srgbClr val="FF5E28"/>
                </a:solidFill>
              </a:rPr>
              <a:t>Invites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5E28"/>
                </a:solidFill>
              </a:rPr>
              <a:t>   </a:t>
            </a:r>
            <a:r>
              <a:rPr lang="en-US" sz="3600" dirty="0"/>
              <a:t>Empower your users to share </a:t>
            </a:r>
          </a:p>
          <a:p>
            <a:pPr marL="0" indent="0">
              <a:buNone/>
            </a:pPr>
            <a:r>
              <a:rPr lang="en-US" sz="3600" dirty="0"/>
              <a:t>   your app</a:t>
            </a:r>
            <a:endParaRPr lang="en-US" sz="3600" dirty="0">
              <a:solidFill>
                <a:srgbClr val="FF5E28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257142" y="2126797"/>
            <a:ext cx="1596573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1" y="1670051"/>
            <a:ext cx="2311400" cy="145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1" y="3120571"/>
            <a:ext cx="2311399" cy="142988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257142" y="3566998"/>
            <a:ext cx="1596573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3" y="4550454"/>
            <a:ext cx="2293257" cy="142988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57141" y="4938598"/>
            <a:ext cx="1596573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BF26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en-US" sz="2900" dirty="0" err="1">
                <a:solidFill>
                  <a:srgbClr val="FFC000"/>
                </a:solidFill>
              </a:rPr>
              <a:t>AdMob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   </a:t>
            </a:r>
            <a:r>
              <a:rPr lang="en-US" sz="3600" dirty="0"/>
              <a:t>Monetize through engaging </a:t>
            </a:r>
          </a:p>
          <a:p>
            <a:pPr marL="0" indent="0">
              <a:buNone/>
            </a:pPr>
            <a:r>
              <a:rPr lang="en-US" sz="3600" dirty="0"/>
              <a:t>   ads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6" y="1690687"/>
            <a:ext cx="2427514" cy="158954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03141" y="2202428"/>
            <a:ext cx="1676401" cy="566057"/>
          </a:xfrm>
          <a:prstGeom prst="rightArrow">
            <a:avLst/>
          </a:prstGeom>
          <a:solidFill>
            <a:srgbClr val="F4B220"/>
          </a:solidFill>
          <a:ln>
            <a:solidFill>
              <a:srgbClr val="F9BA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843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438"/>
            <a:ext cx="12192000" cy="55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3A9F4"/>
          </a:solidFill>
        </p:spPr>
      </p:pic>
    </p:spTree>
    <p:extLst>
      <p:ext uri="{BB962C8B-B14F-4D97-AF65-F5344CB8AC3E}">
        <p14:creationId xmlns:p14="http://schemas.microsoft.com/office/powerpoint/2010/main" val="822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3A9F4"/>
                </a:solidFill>
              </a:rPr>
              <a:t>What is Firebase?</a:t>
            </a:r>
          </a:p>
          <a:p>
            <a:r>
              <a:rPr lang="en-US" dirty="0">
                <a:solidFill>
                  <a:srgbClr val="03A9F4"/>
                </a:solidFill>
              </a:rPr>
              <a:t>Features of firebase</a:t>
            </a:r>
          </a:p>
          <a:p>
            <a:r>
              <a:rPr lang="en-US">
                <a:solidFill>
                  <a:srgbClr val="03A9F4"/>
                </a:solidFill>
              </a:rPr>
              <a:t>How </a:t>
            </a:r>
            <a:r>
              <a:rPr lang="en-US" dirty="0">
                <a:solidFill>
                  <a:srgbClr val="03A9F4"/>
                </a:solidFill>
              </a:rPr>
              <a:t>to develop high quality apps?</a:t>
            </a:r>
          </a:p>
          <a:p>
            <a:r>
              <a:rPr lang="en-US" dirty="0">
                <a:solidFill>
                  <a:srgbClr val="03A9F4"/>
                </a:solidFill>
              </a:rPr>
              <a:t>How to grow your user base?</a:t>
            </a:r>
          </a:p>
          <a:p>
            <a:r>
              <a:rPr lang="en-US" dirty="0">
                <a:solidFill>
                  <a:srgbClr val="03A9F4"/>
                </a:solidFill>
              </a:rPr>
              <a:t>How to earn more money?</a:t>
            </a:r>
          </a:p>
        </p:txBody>
      </p:sp>
    </p:spTree>
    <p:extLst>
      <p:ext uri="{BB962C8B-B14F-4D97-AF65-F5344CB8AC3E}">
        <p14:creationId xmlns:p14="http://schemas.microsoft.com/office/powerpoint/2010/main" val="29540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What is Firebase?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solidFill>
            <a:srgbClr val="03A9F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(Body)"/>
              </a:rPr>
              <a:t>          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 (Body)"/>
              </a:rPr>
              <a:t>Realtime</a:t>
            </a:r>
            <a:r>
              <a:rPr lang="en-US" dirty="0">
                <a:solidFill>
                  <a:schemeClr val="bg1"/>
                </a:solidFill>
                <a:latin typeface="Calibri (Body)"/>
              </a:rPr>
              <a:t> Application Platform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875354"/>
            <a:ext cx="8458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0575"/>
            <a:ext cx="2986825" cy="11906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3A9F4"/>
                </a:solidFill>
              </a:rPr>
              <a:t>Forget about infrastructure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 of firebase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690688"/>
            <a:ext cx="5206916" cy="2931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8" y="4521088"/>
            <a:ext cx="5171941" cy="24463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81848" y="2822553"/>
            <a:ext cx="161415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4981173"/>
            <a:ext cx="2986825" cy="1190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3A9F4"/>
                </a:solidFill>
              </a:rPr>
              <a:t>Make smart, data-driven decisions</a:t>
            </a:r>
          </a:p>
          <a:p>
            <a:endParaRPr lang="en-US" sz="3600" dirty="0">
              <a:solidFill>
                <a:srgbClr val="03A9F4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481848" y="5177609"/>
            <a:ext cx="161415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80330"/>
            <a:ext cx="2986825" cy="11906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3A9F4"/>
                </a:solidFill>
              </a:rPr>
              <a:t>Work across platforms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 of firebase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329706" y="2175517"/>
            <a:ext cx="161415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3362989"/>
            <a:ext cx="2986825" cy="1190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3A9F4"/>
                </a:solidFill>
              </a:rPr>
              <a:t>Free to start, scale with ease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29706" y="3550230"/>
            <a:ext cx="161415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62293" y="5129410"/>
            <a:ext cx="3257285" cy="119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3A9F4"/>
                </a:solidFill>
              </a:rPr>
              <a:t>Get free support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288924" y="5441388"/>
            <a:ext cx="1614152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688" y="3144929"/>
            <a:ext cx="3551295" cy="17824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5" y="4927420"/>
            <a:ext cx="3580330" cy="18052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107" y="1880330"/>
            <a:ext cx="1858126" cy="13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DEVELOP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5794829" cy="459420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err="1">
                <a:solidFill>
                  <a:srgbClr val="03A9F4"/>
                </a:solidFill>
              </a:rPr>
              <a:t>Realtime</a:t>
            </a:r>
            <a:r>
              <a:rPr lang="en-US" sz="3400" dirty="0">
                <a:solidFill>
                  <a:srgbClr val="03A9F4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3A9F4"/>
                </a:solidFill>
              </a:rPr>
              <a:t>   </a:t>
            </a:r>
            <a:r>
              <a:rPr lang="en-US" sz="4200" dirty="0"/>
              <a:t>Store and sync app data in </a:t>
            </a:r>
          </a:p>
          <a:p>
            <a:pPr marL="0" indent="0">
              <a:buNone/>
            </a:pPr>
            <a:r>
              <a:rPr lang="en-US" sz="4200" dirty="0"/>
              <a:t>   </a:t>
            </a:r>
            <a:r>
              <a:rPr lang="en-US" sz="4200" dirty="0" err="1"/>
              <a:t>realtime</a:t>
            </a:r>
            <a:endParaRPr lang="en-US" sz="4200" dirty="0">
              <a:solidFill>
                <a:srgbClr val="03A9F4"/>
              </a:solidFill>
            </a:endParaRPr>
          </a:p>
          <a:p>
            <a:r>
              <a:rPr lang="en-US" sz="3400" dirty="0">
                <a:solidFill>
                  <a:srgbClr val="03A9F4"/>
                </a:solidFill>
              </a:rPr>
              <a:t>Authentication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3A9F4"/>
                </a:solidFill>
              </a:rPr>
              <a:t>   </a:t>
            </a:r>
            <a:r>
              <a:rPr lang="en-US" sz="4200" dirty="0"/>
              <a:t>Reduce friction with robust      </a:t>
            </a:r>
          </a:p>
          <a:p>
            <a:pPr marL="0" indent="0">
              <a:buNone/>
            </a:pPr>
            <a:r>
              <a:rPr lang="en-US" sz="4200" dirty="0"/>
              <a:t>   authentication</a:t>
            </a:r>
            <a:endParaRPr lang="en-US" sz="4200" dirty="0">
              <a:solidFill>
                <a:srgbClr val="03A9F4"/>
              </a:solidFill>
            </a:endParaRPr>
          </a:p>
          <a:p>
            <a:r>
              <a:rPr lang="en-US" sz="3400" dirty="0">
                <a:solidFill>
                  <a:srgbClr val="03A9F4"/>
                </a:solidFill>
              </a:rPr>
              <a:t>Cloud Messaging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3A9F4"/>
                </a:solidFill>
              </a:rPr>
              <a:t>   </a:t>
            </a:r>
            <a:r>
              <a:rPr lang="en-US" sz="4200" dirty="0"/>
              <a:t>Deliver and receive messages </a:t>
            </a:r>
          </a:p>
          <a:p>
            <a:pPr marL="0" indent="0">
              <a:buNone/>
            </a:pPr>
            <a:r>
              <a:rPr lang="en-US" sz="4200" dirty="0"/>
              <a:t>   across platforms reliably</a:t>
            </a:r>
            <a:endParaRPr lang="en-US" sz="4200" dirty="0">
              <a:solidFill>
                <a:srgbClr val="03A9F4"/>
              </a:solidFill>
            </a:endParaRPr>
          </a:p>
          <a:p>
            <a:r>
              <a:rPr lang="en-US" sz="3400" dirty="0">
                <a:solidFill>
                  <a:srgbClr val="03A9F4"/>
                </a:solidFill>
              </a:rPr>
              <a:t>Storage</a:t>
            </a:r>
          </a:p>
          <a:p>
            <a:pPr marL="0" indent="0">
              <a:buNone/>
            </a:pPr>
            <a:r>
              <a:rPr lang="en-US" sz="4200" dirty="0"/>
              <a:t>   Store files with ease</a:t>
            </a:r>
          </a:p>
          <a:p>
            <a:pPr marL="0" indent="0">
              <a:buNone/>
            </a:pPr>
            <a:endParaRPr lang="en-US" dirty="0">
              <a:solidFill>
                <a:srgbClr val="03A9F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6" y="1690689"/>
            <a:ext cx="2757714" cy="105251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095996" y="1948431"/>
            <a:ext cx="2278743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6" y="2743202"/>
            <a:ext cx="2757714" cy="119773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95996" y="3073555"/>
            <a:ext cx="2278743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6" y="3939039"/>
            <a:ext cx="2757714" cy="13078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095997" y="4324462"/>
            <a:ext cx="2278743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6" y="5176043"/>
            <a:ext cx="2757714" cy="134257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095998" y="5578815"/>
            <a:ext cx="2278743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3A9F4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DEVELOP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15017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03A9F4"/>
                </a:solidFill>
              </a:rPr>
              <a:t>Hosting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3A9F4"/>
                </a:solidFill>
              </a:rPr>
              <a:t>   </a:t>
            </a:r>
            <a:r>
              <a:rPr lang="en-US" sz="3600" dirty="0"/>
              <a:t>Deliver web content faster</a:t>
            </a:r>
            <a:endParaRPr lang="en-US" sz="3600" dirty="0">
              <a:solidFill>
                <a:srgbClr val="03A9F4"/>
              </a:solidFill>
            </a:endParaRPr>
          </a:p>
          <a:p>
            <a:r>
              <a:rPr lang="en-US" sz="2900" dirty="0">
                <a:solidFill>
                  <a:srgbClr val="03A9F4"/>
                </a:solidFill>
              </a:rPr>
              <a:t>Test Lab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3A9F4"/>
                </a:solidFill>
              </a:rPr>
              <a:t>   </a:t>
            </a:r>
            <a:r>
              <a:rPr lang="en-US" sz="3600" dirty="0"/>
              <a:t>Test in the lab, not on your </a:t>
            </a:r>
          </a:p>
          <a:p>
            <a:pPr marL="0" indent="0">
              <a:buNone/>
            </a:pPr>
            <a:r>
              <a:rPr lang="en-US" sz="3600" dirty="0"/>
              <a:t>   users</a:t>
            </a:r>
            <a:endParaRPr lang="en-US" sz="3600" dirty="0">
              <a:solidFill>
                <a:srgbClr val="03A9F4"/>
              </a:solidFill>
            </a:endParaRPr>
          </a:p>
          <a:p>
            <a:r>
              <a:rPr lang="en-US" sz="2900" dirty="0">
                <a:solidFill>
                  <a:srgbClr val="03A9F4"/>
                </a:solidFill>
              </a:rPr>
              <a:t>Crash Reporting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3A9F4"/>
                </a:solidFill>
              </a:rPr>
              <a:t>   </a:t>
            </a:r>
            <a:r>
              <a:rPr lang="en-US" sz="3600" dirty="0"/>
              <a:t>Keep your app stable</a:t>
            </a:r>
            <a:endParaRPr lang="en-US" sz="3600" dirty="0">
              <a:solidFill>
                <a:srgbClr val="03A9F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71" y="1690689"/>
            <a:ext cx="2670629" cy="124119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26727" y="2079058"/>
            <a:ext cx="1435101" cy="464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70" y="2931886"/>
            <a:ext cx="2670629" cy="161108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026727" y="3505199"/>
            <a:ext cx="1435101" cy="464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70" y="4565877"/>
            <a:ext cx="2670629" cy="155121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026726" y="5109255"/>
            <a:ext cx="1435101" cy="464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8A6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188809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>
                <a:solidFill>
                  <a:srgbClr val="FF5E28"/>
                </a:solidFill>
              </a:rPr>
              <a:t>Notifications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5E28"/>
                </a:solidFill>
              </a:rPr>
              <a:t>   </a:t>
            </a:r>
            <a:r>
              <a:rPr lang="en-US" sz="3600" dirty="0"/>
              <a:t>Engage with users at the right  </a:t>
            </a:r>
          </a:p>
          <a:p>
            <a:pPr marL="0" indent="0">
              <a:buNone/>
            </a:pPr>
            <a:r>
              <a:rPr lang="en-US" sz="3600" dirty="0"/>
              <a:t>   moment</a:t>
            </a:r>
            <a:endParaRPr lang="en-US" sz="3600" dirty="0">
              <a:solidFill>
                <a:srgbClr val="FF5E28"/>
              </a:solidFill>
            </a:endParaRPr>
          </a:p>
          <a:p>
            <a:r>
              <a:rPr lang="en-US" sz="2900" dirty="0">
                <a:solidFill>
                  <a:srgbClr val="FF5E28"/>
                </a:solidFill>
              </a:rPr>
              <a:t>Remote </a:t>
            </a:r>
            <a:r>
              <a:rPr lang="en-US" sz="2900" dirty="0" err="1">
                <a:solidFill>
                  <a:srgbClr val="FF5E28"/>
                </a:solidFill>
              </a:rPr>
              <a:t>Config</a:t>
            </a:r>
            <a:endParaRPr lang="en-US" sz="2900" dirty="0">
              <a:solidFill>
                <a:srgbClr val="FF5E28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5E28"/>
                </a:solidFill>
              </a:rPr>
              <a:t>   </a:t>
            </a:r>
            <a:r>
              <a:rPr lang="en-US" sz="3600" dirty="0"/>
              <a:t>Customize your app on the fly</a:t>
            </a:r>
            <a:endParaRPr lang="en-US" sz="3600" dirty="0">
              <a:solidFill>
                <a:srgbClr val="FF5E28"/>
              </a:solidFill>
            </a:endParaRPr>
          </a:p>
          <a:p>
            <a:r>
              <a:rPr lang="en-US" sz="2900" dirty="0">
                <a:solidFill>
                  <a:srgbClr val="FF5E28"/>
                </a:solidFill>
              </a:rPr>
              <a:t>App Indexing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5E28"/>
                </a:solidFill>
              </a:rPr>
              <a:t>   </a:t>
            </a:r>
            <a:r>
              <a:rPr lang="en-US" sz="3600" dirty="0"/>
              <a:t>Drive organic search traffic to </a:t>
            </a:r>
          </a:p>
          <a:p>
            <a:pPr marL="0" indent="0">
              <a:buNone/>
            </a:pPr>
            <a:r>
              <a:rPr lang="en-US" sz="3600" dirty="0"/>
              <a:t>   your app</a:t>
            </a:r>
            <a:endParaRPr lang="en-US" sz="3600" dirty="0">
              <a:solidFill>
                <a:srgbClr val="FF5E2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14" y="1690688"/>
            <a:ext cx="2398486" cy="138634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329714" y="2115344"/>
            <a:ext cx="1219200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15" y="3016251"/>
            <a:ext cx="2398486" cy="13863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329714" y="3440907"/>
            <a:ext cx="1219200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14" y="4396469"/>
            <a:ext cx="2398486" cy="149633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329714" y="4876120"/>
            <a:ext cx="1219200" cy="537028"/>
          </a:xfrm>
          <a:prstGeom prst="rightArrow">
            <a:avLst/>
          </a:prstGeom>
          <a:solidFill>
            <a:srgbClr val="FF8A65"/>
          </a:solidFill>
          <a:ln>
            <a:solidFill>
              <a:srgbClr val="FF8A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202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Office Theme</vt:lpstr>
      <vt:lpstr>Mehveen Zafar</vt:lpstr>
      <vt:lpstr>PowerPoint Presentation</vt:lpstr>
      <vt:lpstr>Contents</vt:lpstr>
      <vt:lpstr>What is Firebase?</vt:lpstr>
      <vt:lpstr>Features of firebase</vt:lpstr>
      <vt:lpstr>Features of firebase</vt:lpstr>
      <vt:lpstr>DEVELOP</vt:lpstr>
      <vt:lpstr>DEVELOP</vt:lpstr>
      <vt:lpstr>GROW</vt:lpstr>
      <vt:lpstr>GROW</vt:lpstr>
      <vt:lpstr>EARN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Gupta</dc:creator>
  <cp:lastModifiedBy>Mehveen Zafar</cp:lastModifiedBy>
  <cp:revision>41</cp:revision>
  <dcterms:created xsi:type="dcterms:W3CDTF">2017-02-27T13:22:30Z</dcterms:created>
  <dcterms:modified xsi:type="dcterms:W3CDTF">2024-05-14T07:21:07Z</dcterms:modified>
</cp:coreProperties>
</file>