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65" r:id="rId2"/>
    <p:sldId id="310" r:id="rId3"/>
    <p:sldId id="311" r:id="rId4"/>
    <p:sldId id="313" r:id="rId5"/>
    <p:sldId id="318" r:id="rId6"/>
    <p:sldId id="317" r:id="rId7"/>
  </p:sldIdLst>
  <p:sldSz cx="12188825"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29" autoAdjust="0"/>
  </p:normalViewPr>
  <p:slideViewPr>
    <p:cSldViewPr showGuides="1">
      <p:cViewPr varScale="1">
        <p:scale>
          <a:sx n="73" d="100"/>
          <a:sy n="73" d="100"/>
        </p:scale>
        <p:origin x="540"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3/7/2020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3/7/2020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3/7/2020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3/7/2020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3/7/2020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3/7/2020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3/7/2020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3/7/2020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3/7/2020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3/7/2020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3/7/2020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3/7/2020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3/7/2020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fif"/><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65820" y="1502796"/>
            <a:ext cx="8243008" cy="1797467"/>
          </a:xfrm>
        </p:spPr>
        <p:txBody>
          <a:bodyPr>
            <a:normAutofit/>
          </a:bodyPr>
          <a:lstStyle/>
          <a:p>
            <a:r>
              <a:rPr lang="en-US" sz="6000" dirty="0">
                <a:solidFill>
                  <a:srgbClr val="F2F2F2"/>
                </a:solidFill>
                <a:latin typeface="Arial Rounded MT Bold" panose="020F0704030504030204" pitchFamily="34" charset="0"/>
              </a:rPr>
              <a:t>TEAM NAME:-</a:t>
            </a:r>
            <a:br>
              <a:rPr lang="en-US" sz="6000" dirty="0">
                <a:solidFill>
                  <a:srgbClr val="F2F2F2"/>
                </a:solidFill>
                <a:latin typeface="Arial Rounded MT Bold" panose="020F0704030504030204" pitchFamily="34" charset="0"/>
              </a:rPr>
            </a:br>
            <a:r>
              <a:rPr lang="en-US" sz="6000" dirty="0">
                <a:solidFill>
                  <a:srgbClr val="F2F2F2"/>
                </a:solidFill>
                <a:latin typeface="Arial Rounded MT Bold" panose="020F0704030504030204" pitchFamily="34" charset="0"/>
              </a:rPr>
              <a:t>CODE BRIGADE</a:t>
            </a:r>
          </a:p>
        </p:txBody>
      </p:sp>
      <p:sp>
        <p:nvSpPr>
          <p:cNvPr id="4" name="Subtitle 3"/>
          <p:cNvSpPr>
            <a:spLocks noGrp="1"/>
          </p:cNvSpPr>
          <p:nvPr>
            <p:ph type="subTitle" idx="1"/>
          </p:nvPr>
        </p:nvSpPr>
        <p:spPr>
          <a:xfrm>
            <a:off x="693812" y="3717032"/>
            <a:ext cx="8229600" cy="2376264"/>
          </a:xfrm>
        </p:spPr>
        <p:txBody>
          <a:bodyPr>
            <a:normAutofit/>
          </a:bodyPr>
          <a:lstStyle/>
          <a:p>
            <a:r>
              <a:rPr lang="it-IT" b="1" u="sng" dirty="0">
                <a:solidFill>
                  <a:schemeClr val="tx1"/>
                </a:solidFill>
                <a:latin typeface="Bahnschrift SemiLight" panose="020B0502040204020203" pitchFamily="34" charset="0"/>
              </a:rPr>
              <a:t>PROBLEM STATEMENT:</a:t>
            </a:r>
            <a:r>
              <a:rPr lang="it-IT" b="1" dirty="0">
                <a:solidFill>
                  <a:schemeClr val="tx1"/>
                </a:solidFill>
                <a:latin typeface="Bahnschrift SemiLight" panose="020B0502040204020203" pitchFamily="34" charset="0"/>
              </a:rPr>
              <a:t>- </a:t>
            </a:r>
            <a:r>
              <a:rPr lang="it-IT" dirty="0">
                <a:latin typeface="Algerian" panose="04020705040A02060702" pitchFamily="82" charset="0"/>
              </a:rPr>
              <a:t>There is a need for a platform where budding startups, entrepreneurs and investors can connect. To pitch in their ideas and get a kickstart for their venture. Also, the business ventures are looking for ambitious people to join them and work on innovative ideas.</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80">
                                          <p:stCondLst>
                                            <p:cond delay="0"/>
                                          </p:stCondLst>
                                        </p:cTn>
                                        <p:tgtEl>
                                          <p:spTgt spid="4">
                                            <p:txEl>
                                              <p:pRg st="0" end="0"/>
                                            </p:txEl>
                                          </p:spTgt>
                                        </p:tgtEl>
                                      </p:cBhvr>
                                    </p:animEffect>
                                    <p:anim calcmode="lin" valueType="num">
                                      <p:cBhvr>
                                        <p:cTn id="13"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0" end="0"/>
                                            </p:txEl>
                                          </p:spTgt>
                                        </p:tgtEl>
                                      </p:cBhvr>
                                      <p:to x="100000" y="60000"/>
                                    </p:animScale>
                                    <p:animScale>
                                      <p:cBhvr>
                                        <p:cTn id="19" dur="166" decel="50000">
                                          <p:stCondLst>
                                            <p:cond delay="676"/>
                                          </p:stCondLst>
                                        </p:cTn>
                                        <p:tgtEl>
                                          <p:spTgt spid="4">
                                            <p:txEl>
                                              <p:pRg st="0" end="0"/>
                                            </p:txEl>
                                          </p:spTgt>
                                        </p:tgtEl>
                                      </p:cBhvr>
                                      <p:to x="100000" y="100000"/>
                                    </p:animScale>
                                    <p:animScale>
                                      <p:cBhvr>
                                        <p:cTn id="20" dur="26">
                                          <p:stCondLst>
                                            <p:cond delay="1312"/>
                                          </p:stCondLst>
                                        </p:cTn>
                                        <p:tgtEl>
                                          <p:spTgt spid="4">
                                            <p:txEl>
                                              <p:pRg st="0" end="0"/>
                                            </p:txEl>
                                          </p:spTgt>
                                        </p:tgtEl>
                                      </p:cBhvr>
                                      <p:to x="100000" y="80000"/>
                                    </p:animScale>
                                    <p:animScale>
                                      <p:cBhvr>
                                        <p:cTn id="21" dur="166" decel="50000">
                                          <p:stCondLst>
                                            <p:cond delay="1338"/>
                                          </p:stCondLst>
                                        </p:cTn>
                                        <p:tgtEl>
                                          <p:spTgt spid="4">
                                            <p:txEl>
                                              <p:pRg st="0" end="0"/>
                                            </p:txEl>
                                          </p:spTgt>
                                        </p:tgtEl>
                                      </p:cBhvr>
                                      <p:to x="100000" y="100000"/>
                                    </p:animScale>
                                    <p:animScale>
                                      <p:cBhvr>
                                        <p:cTn id="22" dur="26">
                                          <p:stCondLst>
                                            <p:cond delay="1642"/>
                                          </p:stCondLst>
                                        </p:cTn>
                                        <p:tgtEl>
                                          <p:spTgt spid="4">
                                            <p:txEl>
                                              <p:pRg st="0" end="0"/>
                                            </p:txEl>
                                          </p:spTgt>
                                        </p:tgtEl>
                                      </p:cBhvr>
                                      <p:to x="100000" y="90000"/>
                                    </p:animScale>
                                    <p:animScale>
                                      <p:cBhvr>
                                        <p:cTn id="23" dur="166" decel="50000">
                                          <p:stCondLst>
                                            <p:cond delay="1668"/>
                                          </p:stCondLst>
                                        </p:cTn>
                                        <p:tgtEl>
                                          <p:spTgt spid="4">
                                            <p:txEl>
                                              <p:pRg st="0" end="0"/>
                                            </p:txEl>
                                          </p:spTgt>
                                        </p:tgtEl>
                                      </p:cBhvr>
                                      <p:to x="100000" y="100000"/>
                                    </p:animScale>
                                    <p:animScale>
                                      <p:cBhvr>
                                        <p:cTn id="24" dur="26">
                                          <p:stCondLst>
                                            <p:cond delay="1808"/>
                                          </p:stCondLst>
                                        </p:cTn>
                                        <p:tgtEl>
                                          <p:spTgt spid="4">
                                            <p:txEl>
                                              <p:pRg st="0" end="0"/>
                                            </p:txEl>
                                          </p:spTgt>
                                        </p:tgtEl>
                                      </p:cBhvr>
                                      <p:to x="100000" y="95000"/>
                                    </p:animScale>
                                    <p:animScale>
                                      <p:cBhvr>
                                        <p:cTn id="25" dur="166" decel="50000">
                                          <p:stCondLst>
                                            <p:cond delay="1834"/>
                                          </p:stCondLst>
                                        </p:cTn>
                                        <p:tgtEl>
                                          <p:spTgt spid="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u="sng" dirty="0"/>
              <a:t>EI CONNECT:-</a:t>
            </a:r>
          </a:p>
        </p:txBody>
      </p:sp>
      <p:sp>
        <p:nvSpPr>
          <p:cNvPr id="14" name="Content Placeholder 13"/>
          <p:cNvSpPr>
            <a:spLocks noGrp="1"/>
          </p:cNvSpPr>
          <p:nvPr>
            <p:ph idx="1"/>
          </p:nvPr>
        </p:nvSpPr>
        <p:spPr/>
        <p:txBody>
          <a:bodyPr>
            <a:normAutofit lnSpcReduction="10000"/>
          </a:bodyPr>
          <a:lstStyle/>
          <a:p>
            <a:r>
              <a:rPr lang="en-US" i="1" dirty="0">
                <a:latin typeface="Bahnschrift Light" panose="020B0502040204020203" pitchFamily="34" charset="0"/>
              </a:rPr>
              <a:t>The idea proposed is to develop a real-time web based platform “</a:t>
            </a:r>
            <a:r>
              <a:rPr lang="en-US" i="1" dirty="0" err="1">
                <a:latin typeface="Bahnschrift Light" panose="020B0502040204020203" pitchFamily="34" charset="0"/>
              </a:rPr>
              <a:t>Ei</a:t>
            </a:r>
            <a:r>
              <a:rPr lang="en-US" i="1" dirty="0">
                <a:latin typeface="Bahnschrift Light" panose="020B0502040204020203" pitchFamily="34" charset="0"/>
              </a:rPr>
              <a:t> connect” which renders information about the idea the investors can pitch for the idea, providing the feasible amount he/she can invest for it and reason for pitching the idea.</a:t>
            </a:r>
          </a:p>
          <a:p>
            <a:r>
              <a:rPr lang="en-US" i="1" dirty="0">
                <a:latin typeface="Bahnschrift Light" panose="020B0502040204020203" pitchFamily="34" charset="0"/>
              </a:rPr>
              <a:t>The proposed idea will provide an online platform for the entrepreneurs who are in search of investors to connect with each other and grow their business.</a:t>
            </a:r>
          </a:p>
          <a:p>
            <a:r>
              <a:rPr lang="en-US" i="1" dirty="0">
                <a:latin typeface="Bahnschrift Light" panose="020B0502040204020203" pitchFamily="34" charset="0"/>
              </a:rPr>
              <a:t>The idea is basically to build and connect the entrepreneurs, investors and the budding startups to an online platform where it will be easy for the entrepreneurs to present their idea and for the </a:t>
            </a:r>
            <a:r>
              <a:rPr lang="en-US" i="1" dirty="0" err="1">
                <a:latin typeface="Bahnschrift Light" panose="020B0502040204020203" pitchFamily="34" charset="0"/>
              </a:rPr>
              <a:t>the</a:t>
            </a:r>
            <a:r>
              <a:rPr lang="en-US" i="1" dirty="0">
                <a:latin typeface="Bahnschrift Light" panose="020B0502040204020203" pitchFamily="34" charset="0"/>
              </a:rPr>
              <a:t> investors to pitch the entrepreneurs for their idea.</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 calcmode="lin" valueType="num">
                                      <p:cBhvr>
                                        <p:cTn id="13"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anim calcmode="lin" valueType="num">
                                      <p:cBhvr>
                                        <p:cTn id="20"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1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anim calcmode="lin" valueType="num">
                                      <p:cBhvr>
                                        <p:cTn id="27"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9"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29916" y="404664"/>
            <a:ext cx="9144001" cy="1371600"/>
          </a:xfrm>
        </p:spPr>
        <p:txBody>
          <a:bodyPr/>
          <a:lstStyle/>
          <a:p>
            <a:r>
              <a:rPr lang="en-US" b="1" u="sng" dirty="0"/>
              <a:t>WORKING OF THE APPLICATION:-</a:t>
            </a:r>
          </a:p>
        </p:txBody>
      </p:sp>
      <p:sp>
        <p:nvSpPr>
          <p:cNvPr id="2" name="Content Placeholder 1">
            <a:extLst>
              <a:ext uri="{FF2B5EF4-FFF2-40B4-BE49-F238E27FC236}">
                <a16:creationId xmlns:a16="http://schemas.microsoft.com/office/drawing/2014/main" id="{34AE5C1F-BBAF-4742-A6DE-C35B7EB7D9CC}"/>
              </a:ext>
            </a:extLst>
          </p:cNvPr>
          <p:cNvSpPr>
            <a:spLocks noGrp="1"/>
          </p:cNvSpPr>
          <p:nvPr>
            <p:ph idx="1"/>
          </p:nvPr>
        </p:nvSpPr>
        <p:spPr>
          <a:xfrm>
            <a:off x="1639526" y="1916832"/>
            <a:ext cx="9134391" cy="4114801"/>
          </a:xfrm>
        </p:spPr>
        <p:txBody>
          <a:bodyPr>
            <a:normAutofit fontScale="70000" lnSpcReduction="20000"/>
          </a:bodyPr>
          <a:lstStyle/>
          <a:p>
            <a:pPr>
              <a:buFont typeface="Wingdings" panose="05000000000000000000" pitchFamily="2" charset="2"/>
              <a:buChar char="q"/>
            </a:pPr>
            <a:r>
              <a:rPr lang="en-IN" dirty="0">
                <a:latin typeface="EuroRoman" panose="00000400000000000000" pitchFamily="2" charset="2"/>
              </a:rPr>
              <a:t>The investors that are added by the admin will search for any particular idea they want or pitch for the idea from the shown list retrieved from the database along with the details of the entrepreneurs uploading that idea. </a:t>
            </a:r>
          </a:p>
          <a:p>
            <a:pPr>
              <a:buFont typeface="Wingdings" panose="05000000000000000000" pitchFamily="2" charset="2"/>
              <a:buChar char="q"/>
            </a:pPr>
            <a:r>
              <a:rPr lang="en-IN" dirty="0">
                <a:latin typeface="EuroRoman" panose="00000400000000000000" pitchFamily="2" charset="2"/>
              </a:rPr>
              <a:t>The investors will rate the idea, specify the feasible amount they can invest and give the reason for pitching that idea . The entrepreneurs can view the details of the investors as well as the pitch status of their idea and all the ideas that are uploaded till date . The entrepreneurs and the investors can contact with each other in personal through the contact details provided in their bio .</a:t>
            </a:r>
          </a:p>
          <a:p>
            <a:pPr>
              <a:buFont typeface="Wingdings" panose="05000000000000000000" pitchFamily="2" charset="2"/>
              <a:buChar char="q"/>
            </a:pPr>
            <a:r>
              <a:rPr lang="en-IN" dirty="0">
                <a:latin typeface="EuroRoman" panose="00000400000000000000" pitchFamily="2" charset="2"/>
              </a:rPr>
              <a:t> They can provide their feedback or ask any help or enquiry. All the details of the investors and entrepreneurs referring to the web application is stored in the database with necessary security.</a:t>
            </a:r>
          </a:p>
          <a:p>
            <a:pPr>
              <a:buFont typeface="Wingdings" panose="05000000000000000000" pitchFamily="2" charset="2"/>
              <a:buChar char="q"/>
            </a:pPr>
            <a:r>
              <a:rPr lang="en-IN" dirty="0">
                <a:latin typeface="EuroRoman" panose="00000400000000000000" pitchFamily="2" charset="2"/>
              </a:rPr>
              <a:t>The details of the entrepreneurs joining with this platform along with the idea description is securely stored in the database with the help of PHP.</a:t>
            </a:r>
          </a:p>
          <a:p>
            <a:endParaRPr lang="en-IN"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42"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out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6"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barn(in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barn(inVertic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barn(outVertical)">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570" y="-74246"/>
            <a:ext cx="9540554" cy="743744"/>
          </a:xfrm>
        </p:spPr>
        <p:txBody>
          <a:bodyPr/>
          <a:lstStyle/>
          <a:p>
            <a:r>
              <a:rPr lang="en-US" b="1" u="sng" dirty="0" smtClean="0"/>
              <a:t>Prototype</a:t>
            </a:r>
            <a:r>
              <a:rPr lang="en-US" u="sng" dirty="0" smtClean="0"/>
              <a:t> </a:t>
            </a:r>
            <a:r>
              <a:rPr lang="en-US" dirty="0" smtClean="0"/>
              <a:t>:-</a:t>
            </a:r>
            <a:endParaRPr lang="en-US"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490" y="1519168"/>
            <a:ext cx="3744416" cy="194421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1556" y="1500162"/>
            <a:ext cx="3384377" cy="194421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4393" y="1500162"/>
            <a:ext cx="3240360" cy="194421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272" y="4293096"/>
            <a:ext cx="3715916" cy="201622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3056" y="4293096"/>
            <a:ext cx="3457580" cy="2016224"/>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79300" y="4293096"/>
            <a:ext cx="3240360" cy="2016224"/>
          </a:xfrm>
          <a:prstGeom prst="rect">
            <a:avLst/>
          </a:prstGeom>
        </p:spPr>
      </p:pic>
      <p:cxnSp>
        <p:nvCxnSpPr>
          <p:cNvPr id="12" name="Straight Connector 11"/>
          <p:cNvCxnSpPr>
            <a:stCxn id="4" idx="0"/>
          </p:cNvCxnSpPr>
          <p:nvPr/>
        </p:nvCxnSpPr>
        <p:spPr>
          <a:xfrm flipV="1">
            <a:off x="2218698" y="1124744"/>
            <a:ext cx="0" cy="394424"/>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2218698" y="1124744"/>
            <a:ext cx="41550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6" idx="0"/>
          </p:cNvCxnSpPr>
          <p:nvPr/>
        </p:nvCxnSpPr>
        <p:spPr>
          <a:xfrm>
            <a:off x="6373744" y="1124744"/>
            <a:ext cx="1" cy="3754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3"/>
            <a:endCxn id="6" idx="1"/>
          </p:cNvCxnSpPr>
          <p:nvPr/>
        </p:nvCxnSpPr>
        <p:spPr>
          <a:xfrm flipV="1">
            <a:off x="4090906" y="2472271"/>
            <a:ext cx="590650" cy="190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7" idx="1"/>
          </p:cNvCxnSpPr>
          <p:nvPr/>
        </p:nvCxnSpPr>
        <p:spPr>
          <a:xfrm flipV="1">
            <a:off x="8065933" y="2472270"/>
            <a:ext cx="5184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10" idx="0"/>
          </p:cNvCxnSpPr>
          <p:nvPr/>
        </p:nvCxnSpPr>
        <p:spPr>
          <a:xfrm flipH="1">
            <a:off x="10199480" y="3444378"/>
            <a:ext cx="5093" cy="8487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2"/>
            <a:endCxn id="8" idx="0"/>
          </p:cNvCxnSpPr>
          <p:nvPr/>
        </p:nvCxnSpPr>
        <p:spPr>
          <a:xfrm>
            <a:off x="2218698" y="3463384"/>
            <a:ext cx="1532" cy="829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4078188" y="5301208"/>
            <a:ext cx="5748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9" idx="3"/>
            <a:endCxn id="10" idx="1"/>
          </p:cNvCxnSpPr>
          <p:nvPr/>
        </p:nvCxnSpPr>
        <p:spPr>
          <a:xfrm>
            <a:off x="8110636" y="5301208"/>
            <a:ext cx="4686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flipH="1">
            <a:off x="3043787" y="689456"/>
            <a:ext cx="2762593" cy="369332"/>
          </a:xfrm>
          <a:prstGeom prst="rect">
            <a:avLst/>
          </a:prstGeom>
          <a:noFill/>
        </p:spPr>
        <p:txBody>
          <a:bodyPr wrap="square" rtlCol="0">
            <a:spAutoFit/>
          </a:bodyPr>
          <a:lstStyle/>
          <a:p>
            <a:r>
              <a:rPr lang="en-US" dirty="0" smtClean="0"/>
              <a:t>When Entrepreneur Log in</a:t>
            </a:r>
            <a:endParaRPr lang="en-IN" dirty="0"/>
          </a:p>
        </p:txBody>
      </p:sp>
      <p:sp>
        <p:nvSpPr>
          <p:cNvPr id="32" name="TextBox 31"/>
          <p:cNvSpPr txBox="1"/>
          <p:nvPr/>
        </p:nvSpPr>
        <p:spPr>
          <a:xfrm flipH="1">
            <a:off x="2218698" y="3719183"/>
            <a:ext cx="2520280" cy="369332"/>
          </a:xfrm>
          <a:prstGeom prst="rect">
            <a:avLst/>
          </a:prstGeom>
          <a:noFill/>
        </p:spPr>
        <p:txBody>
          <a:bodyPr wrap="square" rtlCol="0">
            <a:spAutoFit/>
          </a:bodyPr>
          <a:lstStyle/>
          <a:p>
            <a:r>
              <a:rPr lang="en-US" dirty="0" smtClean="0"/>
              <a:t>When Investor Log in</a:t>
            </a:r>
            <a:endParaRPr lang="en-IN" dirty="0"/>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804" y="116632"/>
            <a:ext cx="11089232" cy="743744"/>
          </a:xfrm>
        </p:spPr>
        <p:txBody>
          <a:bodyPr/>
          <a:lstStyle/>
          <a:p>
            <a:r>
              <a:rPr lang="en-US" b="1" dirty="0" smtClean="0"/>
              <a:t>Use case </a:t>
            </a:r>
            <a:r>
              <a:rPr lang="en-US" dirty="0" smtClean="0"/>
              <a:t>:-                                   </a:t>
            </a:r>
            <a:r>
              <a:rPr lang="en-US" b="1" dirty="0" smtClean="0"/>
              <a:t>Technology stack</a:t>
            </a:r>
            <a:endParaRPr lang="en-IN"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21804" y="1006854"/>
            <a:ext cx="5013805" cy="5422351"/>
          </a:xfrm>
          <a:prstGeom prst="rect">
            <a:avLst/>
          </a:prstGeom>
          <a:ln>
            <a:solidFill>
              <a:schemeClr val="tx1"/>
            </a:solidFill>
          </a:ln>
        </p:spPr>
      </p:pic>
      <p:pic>
        <p:nvPicPr>
          <p:cNvPr id="6" name="Content Placeholder 5"/>
          <p:cNvPicPr>
            <a:picLocks noGrp="1" noChangeAspect="1"/>
          </p:cNvPicPr>
          <p:nvPr>
            <p:ph sz="half" idx="2"/>
          </p:nvPr>
        </p:nvPicPr>
        <p:blipFill>
          <a:blip r:embed="rId3"/>
          <a:stretch>
            <a:fillRect/>
          </a:stretch>
        </p:blipFill>
        <p:spPr>
          <a:xfrm>
            <a:off x="6670476" y="1124744"/>
            <a:ext cx="2800350" cy="2419834"/>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6670476" y="4077072"/>
            <a:ext cx="2926081" cy="2232248"/>
          </a:xfrm>
          <a:prstGeom prst="rect">
            <a:avLst/>
          </a:prstGeom>
          <a:ln>
            <a:solidFill>
              <a:schemeClr val="tx1"/>
            </a:solidFill>
          </a:ln>
        </p:spPr>
      </p:pic>
    </p:spTree>
    <p:extLst>
      <p:ext uri="{BB962C8B-B14F-4D97-AF65-F5344CB8AC3E}">
        <p14:creationId xmlns:p14="http://schemas.microsoft.com/office/powerpoint/2010/main" val="420958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223EE-E69F-44DF-A2BE-702F852518AD}"/>
              </a:ext>
            </a:extLst>
          </p:cNvPr>
          <p:cNvSpPr>
            <a:spLocks noGrp="1"/>
          </p:cNvSpPr>
          <p:nvPr>
            <p:ph type="title"/>
          </p:nvPr>
        </p:nvSpPr>
        <p:spPr>
          <a:xfrm>
            <a:off x="1701924" y="152400"/>
            <a:ext cx="9144001" cy="1371600"/>
          </a:xfrm>
        </p:spPr>
        <p:txBody>
          <a:bodyPr/>
          <a:lstStyle/>
          <a:p>
            <a:r>
              <a:rPr lang="en-IN" b="1" u="sng" dirty="0"/>
              <a:t>ADVANTAGES OF OUR SOFTWARE:-</a:t>
            </a:r>
          </a:p>
        </p:txBody>
      </p:sp>
      <p:sp>
        <p:nvSpPr>
          <p:cNvPr id="3" name="Content Placeholder 2">
            <a:extLst>
              <a:ext uri="{FF2B5EF4-FFF2-40B4-BE49-F238E27FC236}">
                <a16:creationId xmlns:a16="http://schemas.microsoft.com/office/drawing/2014/main" id="{53D71A4D-3263-47F1-B392-5E55F63B46E0}"/>
              </a:ext>
            </a:extLst>
          </p:cNvPr>
          <p:cNvSpPr>
            <a:spLocks noGrp="1"/>
          </p:cNvSpPr>
          <p:nvPr>
            <p:ph idx="1"/>
          </p:nvPr>
        </p:nvSpPr>
        <p:spPr/>
        <p:txBody>
          <a:bodyPr/>
          <a:lstStyle/>
          <a:p>
            <a:r>
              <a:rPr lang="en-IN" dirty="0"/>
              <a:t>The entrepreneurs can directly interact with the investors and present their ideas without any intervention.</a:t>
            </a:r>
          </a:p>
          <a:p>
            <a:r>
              <a:rPr lang="en-IN" dirty="0"/>
              <a:t>The details of the entrepreneurs joining with this platform along with the idea description is securely stored in the database with the help of PHP.</a:t>
            </a:r>
          </a:p>
          <a:p>
            <a:r>
              <a:rPr lang="en-IN" dirty="0"/>
              <a:t>The investors can pitch the ideas they like and directly contact with the respective entrepreneurs.</a:t>
            </a:r>
          </a:p>
          <a:p>
            <a:r>
              <a:rPr lang="en-IN" dirty="0"/>
              <a:t>Entrepreneurs can see the pitch status.</a:t>
            </a:r>
          </a:p>
        </p:txBody>
      </p:sp>
    </p:spTree>
    <p:extLst>
      <p:ext uri="{BB962C8B-B14F-4D97-AF65-F5344CB8AC3E}">
        <p14:creationId xmlns:p14="http://schemas.microsoft.com/office/powerpoint/2010/main" val="321301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169</TotalTime>
  <Words>438</Words>
  <Application>Microsoft Office PowerPoint</Application>
  <PresentationFormat>Custom</PresentationFormat>
  <Paragraphs>20</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Algerian</vt:lpstr>
      <vt:lpstr>Arial</vt:lpstr>
      <vt:lpstr>Arial Rounded MT Bold</vt:lpstr>
      <vt:lpstr>Bahnschrift Light</vt:lpstr>
      <vt:lpstr>Bahnschrift SemiLight</vt:lpstr>
      <vt:lpstr>Corbel</vt:lpstr>
      <vt:lpstr>EuroRoman</vt:lpstr>
      <vt:lpstr>Wingdings</vt:lpstr>
      <vt:lpstr>Digital Blue Tunnel 16x9</vt:lpstr>
      <vt:lpstr>TEAM NAME:- CODE BRIGADE</vt:lpstr>
      <vt:lpstr>EI CONNECT:-</vt:lpstr>
      <vt:lpstr>WORKING OF THE APPLICATION:-</vt:lpstr>
      <vt:lpstr>Prototype :-</vt:lpstr>
      <vt:lpstr>Use case :-                                   Technology stack</vt:lpstr>
      <vt:lpstr>ADVANTAGES OF OUR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CODE BRIGADE</dc:title>
  <dc:creator>safwan bebal</dc:creator>
  <cp:lastModifiedBy>Dell</cp:lastModifiedBy>
  <cp:revision>17</cp:revision>
  <dcterms:created xsi:type="dcterms:W3CDTF">2020-03-06T11:53:55Z</dcterms:created>
  <dcterms:modified xsi:type="dcterms:W3CDTF">2020-03-07T05:12:00Z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