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D7BCA-297B-B24D-95A7-2F5B939B1BC0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67E6F-D5AC-5E43-9F83-96CF0BC42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BarChartF5983CEA542C47889C9DE852B430DE5F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Skills by Location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f2124ea-1fe5-4e73-a486-cd4a2d3096de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Analyzing The Job Market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1/11/2024 8:32:46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1/9/2024 8:45:35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reaChart ,BarChartF5983CEA542C47889C9DE852B430DE5F ,textbox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Skills by Location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clusteredBarChart ,clusteredBarChart ,textbox ,stacked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columnChart ,bar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Regulation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extbox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textbox ,textbox ,textbox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198</Words>
  <Application>Microsoft Macintosh PowerPoint</Application>
  <PresentationFormat>Widescreen</PresentationFormat>
  <Paragraphs>102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Analyzing The Job Market</vt:lpstr>
      <vt:lpstr>When?</vt:lpstr>
      <vt:lpstr>Where?</vt:lpstr>
      <vt:lpstr>Salary?</vt:lpstr>
      <vt:lpstr>Marketing &amp; Regulation</vt:lpstr>
      <vt:lpstr>Recommendation 1</vt:lpstr>
      <vt:lpstr>Recommendation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Mehvish Shakeel</cp:lastModifiedBy>
  <cp:revision>5</cp:revision>
  <dcterms:created xsi:type="dcterms:W3CDTF">2016-09-04T11:54:55Z</dcterms:created>
  <dcterms:modified xsi:type="dcterms:W3CDTF">2024-01-11T08:35:34Z</dcterms:modified>
</cp:coreProperties>
</file>