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6" r:id="rId4"/>
    <p:sldId id="287" r:id="rId5"/>
    <p:sldId id="288" r:id="rId6"/>
    <p:sldId id="284" r:id="rId7"/>
    <p:sldId id="289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B8F8F"/>
    <a:srgbClr val="B7D0F9"/>
    <a:srgbClr val="FFCCBC"/>
    <a:srgbClr val="DACCEA"/>
    <a:srgbClr val="C1A8DC"/>
    <a:srgbClr val="BB9FD9"/>
    <a:srgbClr val="A986D0"/>
    <a:srgbClr val="9265C3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B5E0BC-425E-4ACE-9480-2F9A373E790E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7C474D-45EF-47DF-9919-F39D20B5478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EC0F-24B9-4485-AB20-C33B010381F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9DD2C-FE37-4AF5-BFC2-F6C703CE38F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93F3C-BE0C-4C13-B056-EF2AC49F912B}"/>
              </a:ext>
            </a:extLst>
          </p:cNvPr>
          <p:cNvSpPr/>
          <p:nvPr userDrawn="1"/>
        </p:nvSpPr>
        <p:spPr>
          <a:xfrm>
            <a:off x="287594" y="287594"/>
            <a:ext cx="11570109" cy="6282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49145" y="1507525"/>
            <a:ext cx="6201167" cy="2144836"/>
            <a:chOff x="2973859" y="1507525"/>
            <a:chExt cx="6201167" cy="2144836"/>
          </a:xfrm>
        </p:grpSpPr>
        <p:sp>
          <p:nvSpPr>
            <p:cNvPr id="15" name="TextBox 14"/>
            <p:cNvSpPr txBox="1"/>
            <p:nvPr/>
          </p:nvSpPr>
          <p:spPr>
            <a:xfrm>
              <a:off x="3237364" y="2020527"/>
              <a:ext cx="59376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</a:t>
              </a:r>
              <a:r>
                <a:rPr lang="en-US" altLang="ko-KR" sz="6600" dirty="0" smtClean="0">
                  <a:solidFill>
                    <a:srgbClr val="B7D0F9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o</a:t>
              </a:r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m</a:t>
              </a:r>
              <a:r>
                <a:rPr lang="en-US" altLang="ko-KR" sz="6600" dirty="0" smtClean="0">
                  <a:solidFill>
                    <a:srgbClr val="FFCCBC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e</a:t>
              </a:r>
              <a:endParaRPr lang="ko-KR" altLang="en-US" sz="6600" dirty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6" name="1/2 액자 15"/>
            <p:cNvSpPr/>
            <p:nvPr/>
          </p:nvSpPr>
          <p:spPr>
            <a:xfrm>
              <a:off x="2973859" y="1507525"/>
              <a:ext cx="972065" cy="162285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/>
            <p:cNvSpPr/>
            <p:nvPr/>
          </p:nvSpPr>
          <p:spPr>
            <a:xfrm rot="10800000">
              <a:off x="8114268" y="2141837"/>
              <a:ext cx="823303" cy="151052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716235" y="5898936"/>
            <a:ext cx="2791539" cy="521983"/>
            <a:chOff x="8716235" y="5898936"/>
            <a:chExt cx="2791539" cy="521983"/>
          </a:xfrm>
        </p:grpSpPr>
        <p:sp>
          <p:nvSpPr>
            <p:cNvPr id="26" name="1/2 액자 25"/>
            <p:cNvSpPr/>
            <p:nvPr/>
          </p:nvSpPr>
          <p:spPr>
            <a:xfrm>
              <a:off x="8716235" y="5898936"/>
              <a:ext cx="972065" cy="378699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1/2 액자 26"/>
            <p:cNvSpPr/>
            <p:nvPr/>
          </p:nvSpPr>
          <p:spPr>
            <a:xfrm rot="10800000">
              <a:off x="10684471" y="6068433"/>
              <a:ext cx="823303" cy="352486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게임 소개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장소와 소리를 단색으로 표현하고 한 걸음씩 움직여 가면서 힐링하는 게임이다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9496" y="2029376"/>
            <a:ext cx="863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로그라인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외로움에 지친 소녀는 여행을 떠나며 치유를 받아가는 스토리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스토리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1/2 액자 3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9496" y="2029376"/>
            <a:ext cx="8638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화면은 지역을 상징하는 색만이 있다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청각적 요소도 색으로 등장하며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위치에 따라 화면에 등장하게 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사운드스케이프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스테레오로 공간을 느낄 수 있게 만든다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촉각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핸드폰의 떨리는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햅틱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이용하여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게임의 재미 요소를 만든다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92536" y="4312428"/>
            <a:ext cx="3341519" cy="2020656"/>
            <a:chOff x="6185174" y="3734292"/>
            <a:chExt cx="3341519" cy="2020656"/>
          </a:xfrm>
        </p:grpSpPr>
        <p:sp>
          <p:nvSpPr>
            <p:cNvPr id="6" name="직사각형 5"/>
            <p:cNvSpPr/>
            <p:nvPr/>
          </p:nvSpPr>
          <p:spPr>
            <a:xfrm>
              <a:off x="6186128" y="3734292"/>
              <a:ext cx="3340565" cy="16400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5400000">
              <a:off x="6094688" y="4082873"/>
              <a:ext cx="1244764" cy="106188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5174" y="5493338"/>
              <a:ext cx="26429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595959"/>
                  </a:solidFill>
                </a:rPr>
                <a:t>산이며</a:t>
              </a:r>
              <a:r>
                <a:rPr lang="en-US" altLang="ko-KR" sz="1100" dirty="0" smtClean="0">
                  <a:solidFill>
                    <a:srgbClr val="595959"/>
                  </a:solidFill>
                </a:rPr>
                <a:t>, </a:t>
              </a:r>
              <a:r>
                <a:rPr lang="ko-KR" altLang="en-US" sz="1100" dirty="0" smtClean="0">
                  <a:solidFill>
                    <a:srgbClr val="595959"/>
                  </a:solidFill>
                </a:rPr>
                <a:t>노란색은 새 지저귐을 표현</a:t>
              </a:r>
              <a:r>
                <a:rPr lang="en-US" altLang="ko-KR" sz="1100" dirty="0" smtClean="0">
                  <a:solidFill>
                    <a:srgbClr val="595959"/>
                  </a:solidFill>
                </a:rPr>
                <a:t>.</a:t>
              </a:r>
              <a:endParaRPr lang="ko-KR" altLang="en-US" sz="11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2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453" y="3092534"/>
            <a:ext cx="5127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유저는 터치를 통해 한 걸음 씩 이동한다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움직임의 기본 단위는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걸음이다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 1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</a:t>
            </a: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벽에 부딪힐 때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부딪히는 소리와 함께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아픈 색깔이 화면에 등장한다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4268" y="1397762"/>
            <a:ext cx="4353202" cy="2114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36658" y="2362831"/>
            <a:ext cx="1261156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8562" y="2362831"/>
            <a:ext cx="2268908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010204" y="2837658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Start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6724268" y="1543095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205610" y="1583365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Point2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396993" y="1920566"/>
            <a:ext cx="0" cy="917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497846" y="1920566"/>
            <a:ext cx="8991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96993" y="1920566"/>
            <a:ext cx="16781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0919" y="2379112"/>
            <a:ext cx="2674" cy="1132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7485" y="3258144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99035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723319" y="3657393"/>
            <a:ext cx="1247879" cy="70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808564" y="3686737"/>
            <a:ext cx="2268906" cy="10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5094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23319" y="4178131"/>
            <a:ext cx="4342900" cy="213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54202" y="4205155"/>
            <a:ext cx="2274336" cy="2113417"/>
          </a:xfrm>
          <a:prstGeom prst="ellipse">
            <a:avLst/>
          </a:prstGeom>
          <a:solidFill>
            <a:srgbClr val="FB8F8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6658" y="6304002"/>
            <a:ext cx="2966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(Ex,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왼쪽으로 </a:t>
            </a:r>
            <a:r>
              <a:rPr lang="ko-KR" altLang="en-US" sz="1200" dirty="0" err="1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왼쪽이 벽일 때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5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Game Flow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036" y="1716711"/>
            <a:ext cx="11191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오프닝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소녀가 화면 중앙에 있다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왼쪽으로 가면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소리가 더 민감하고 세세하게 잘 들려진다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이동 후</a:t>
            </a:r>
            <a:r>
              <a:rPr lang="en-US" altLang="ko-KR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청각에 더 집중하고 싶어요</a:t>
            </a:r>
            <a:r>
              <a:rPr lang="en-US" altLang="ko-KR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라는 자막이 화면 하단에 등장</a:t>
            </a:r>
            <a:r>
              <a:rPr lang="en-US" altLang="ko-KR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.)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오른쪽으로 가면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색감이 더 풍부하게 표현된다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이동 후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시각에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더 집중하고 싶어요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라는 자막이 화면 하단에 등장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.)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위로 가면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소리와 색감이 조화롭게 표현된다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이동 후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그냥 다음 배경으로 넘어감</a:t>
            </a:r>
            <a:r>
              <a:rPr lang="en-US" altLang="ko-KR" sz="12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.)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오프닝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문이 있고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문을 여는 행동을 유저가 </a:t>
            </a: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스와이프로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해 줘야 게임 시작이 됨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9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Stage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57518"/>
              </p:ext>
            </p:extLst>
          </p:nvPr>
        </p:nvGraphicFramePr>
        <p:xfrm>
          <a:off x="675840" y="2548467"/>
          <a:ext cx="10564708" cy="1630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399365017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462294988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3449987074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3015921476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1658618239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700767854"/>
                    </a:ext>
                  </a:extLst>
                </a:gridCol>
                <a:gridCol w="1785515">
                  <a:extLst>
                    <a:ext uri="{9D8B030D-6E8A-4147-A177-3AD203B41FA5}">
                      <a16:colId xmlns:a16="http://schemas.microsoft.com/office/drawing/2014/main" val="111756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지역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도시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바다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들판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꽃밭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도시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7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행동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단절의 시작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대화를 찾다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사랑을 찾고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이해를 받으며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나를 드러내고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다시 시작한다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7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주제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의사소통의 부재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외로움의 공유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유대감의 중요성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다름의 수용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진정한  나를 찾는다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두려움의 극복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색감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회색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모노톤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초록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따스한 색감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파랑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포용력 있는 색감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갈색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쓸쓸하면서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따스한 색감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빨강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화려하고 다양한 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회색에서 점차 화려한 색으로 변한다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2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질문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15" y="2607514"/>
            <a:ext cx="1108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</a:rPr>
              <a:t>오프닝의 구분 </a:t>
            </a:r>
            <a:r>
              <a:rPr lang="en-US" altLang="ko-KR" dirty="0">
                <a:solidFill>
                  <a:srgbClr val="595959"/>
                </a:solidFill>
              </a:rPr>
              <a:t>-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장애인들을 차별하는 느낌이 나지 않게 만들려면 어떻게 해야 하나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  <a:br>
              <a:rPr lang="en-US" altLang="ko-KR" dirty="0" smtClean="0">
                <a:solidFill>
                  <a:srgbClr val="595959"/>
                </a:solidFill>
              </a:rPr>
            </a:br>
            <a:r>
              <a:rPr lang="en-US" altLang="ko-KR" dirty="0" smtClean="0">
                <a:solidFill>
                  <a:srgbClr val="595959"/>
                </a:solidFill>
              </a:rPr>
              <a:t>		- </a:t>
            </a:r>
            <a:r>
              <a:rPr lang="ko-KR" altLang="en-US" dirty="0" smtClean="0">
                <a:solidFill>
                  <a:srgbClr val="595959"/>
                </a:solidFill>
              </a:rPr>
              <a:t>없애야 하는 것인가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</a:rPr>
              <a:t>사운드 녹음</a:t>
            </a:r>
            <a:r>
              <a:rPr lang="en-US" altLang="ko-KR" dirty="0" smtClean="0">
                <a:solidFill>
                  <a:srgbClr val="595959"/>
                </a:solidFill>
              </a:rPr>
              <a:t>	- </a:t>
            </a:r>
            <a:r>
              <a:rPr lang="ko-KR" altLang="en-US" dirty="0" smtClean="0">
                <a:solidFill>
                  <a:srgbClr val="595959"/>
                </a:solidFill>
              </a:rPr>
              <a:t>녹음을 하는 방법들은 무엇이 있는가</a:t>
            </a:r>
            <a:r>
              <a:rPr lang="en-US" altLang="ko-KR" dirty="0" smtClean="0">
                <a:solidFill>
                  <a:srgbClr val="595959"/>
                </a:solidFill>
              </a:rPr>
              <a:t>? </a:t>
            </a:r>
            <a:r>
              <a:rPr lang="ko-KR" altLang="en-US" dirty="0" smtClean="0">
                <a:solidFill>
                  <a:srgbClr val="595959"/>
                </a:solidFill>
              </a:rPr>
              <a:t>어떤 방법이 본 게임 제작에 맞겠는가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  <a:endParaRPr lang="ko-KR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134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Andalus</vt:lpstr>
      <vt:lpstr>HY엽서L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192</cp:revision>
  <dcterms:created xsi:type="dcterms:W3CDTF">2019-09-21T09:02:40Z</dcterms:created>
  <dcterms:modified xsi:type="dcterms:W3CDTF">2019-12-08T11:12:32Z</dcterms:modified>
  <cp:contentStatus/>
</cp:coreProperties>
</file>