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3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0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9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6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8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5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9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6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1FFA-9D5B-4466-9C0B-529EB174E4E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2A38-B322-4C23-AEF0-880240B9D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6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Brush Script MT" panose="03060802040406070304" pitchFamily="66" charset="0"/>
              </a:rPr>
              <a:t>Level Design</a:t>
            </a:r>
            <a:endParaRPr lang="ko-KR" altLang="en-US" dirty="0">
              <a:latin typeface="Brush Script MT" panose="03060802040406070304" pitchFamily="66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latin typeface="Brush Script MT" panose="03060802040406070304" pitchFamily="66" charset="0"/>
              </a:rPr>
              <a:t>By JG</a:t>
            </a:r>
            <a:endParaRPr lang="ko-KR" altLang="en-US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1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Meaning of level design.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96935"/>
            <a:ext cx="10734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디자인은 되어 있어야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어떤</a:t>
            </a:r>
            <a:r>
              <a:rPr lang="en-US" altLang="ko-KR" sz="2400" dirty="0" smtClean="0"/>
              <a:t>? </a:t>
            </a:r>
            <a:r>
              <a:rPr lang="ko-KR" altLang="en-US" sz="2400" dirty="0" smtClean="0"/>
              <a:t>일반인과 장애인 모두가 이해를 할 수 있게끔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How?</a:t>
            </a:r>
          </a:p>
          <a:p>
            <a:r>
              <a:rPr lang="ko-KR" altLang="en-US" sz="2400" dirty="0" smtClean="0"/>
              <a:t>한글을 사용하여 스테이지의 배경의 단어로 레벨디자인을 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Why </a:t>
            </a:r>
            <a:r>
              <a:rPr lang="en-US" altLang="ko-KR" sz="2400" dirty="0" err="1" smtClean="0"/>
              <a:t>hangle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한글은 세계적으로 유일하게 모두의 의사소통을 위해 만들어진 글자이다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물론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여기서 모두는 조선 백성들을 의미하는 것이지만</a:t>
            </a:r>
            <a:r>
              <a:rPr lang="en-US" altLang="ko-KR" sz="2400" dirty="0" smtClean="0"/>
              <a:t>,</a:t>
            </a:r>
          </a:p>
          <a:p>
            <a:r>
              <a:rPr lang="ko-KR" altLang="en-US" sz="2400" dirty="0" smtClean="0"/>
              <a:t>이를 확대해석하면 세계인들의 그리고 일반인과 장애인들의 의사소통을 원활히 할 수 있는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바라는 마음으로 해석 및 설정 가능하다 판단한다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Example) </a:t>
            </a:r>
            <a:r>
              <a:rPr lang="ko-KR" altLang="en-US" sz="2400" dirty="0" smtClean="0"/>
              <a:t>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사막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숲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산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하늘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도시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바다 속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589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 for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스테이지 별 전체 길이를 정할 필요성이 있어 보임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길이는 숫자이고 의미 부여 가능하게 설계하면 더 좋을 것 같다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레벨 디자인을 위에서 아래로 바라보는 탑 뷰 형식으로 만들면 어떨까</a:t>
            </a:r>
            <a:r>
              <a:rPr lang="en-US" altLang="ko-KR" sz="2400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글로 </a:t>
            </a:r>
            <a:r>
              <a:rPr lang="ko-KR" altLang="en-US" sz="2400" dirty="0" err="1" smtClean="0"/>
              <a:t>맵이</a:t>
            </a:r>
            <a:r>
              <a:rPr lang="ko-KR" altLang="en-US" sz="2400" dirty="0" smtClean="0"/>
              <a:t> 디자인 되어 있다는 걸 유저가 인지하기 위해서는 그게 플레이하고도 연관이 되어야 한다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어떻게 하면 부드럽게 연계시킬 수 있을까</a:t>
            </a:r>
            <a:r>
              <a:rPr lang="en-US" altLang="ko-KR" sz="2400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글로 레벨 디자인 하는 것은 좋지 않은 생각인가</a:t>
            </a:r>
            <a:r>
              <a:rPr lang="en-US" altLang="ko-KR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722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 | 1. Sea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47" y="2026280"/>
            <a:ext cx="8210797" cy="3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5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 | 2. Forest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56" y="1849196"/>
            <a:ext cx="6126571" cy="41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4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 | 1. Sea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43" y="1966708"/>
            <a:ext cx="7181061" cy="37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 | 1. Sea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90" y="1638050"/>
            <a:ext cx="623021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 | 1. Sea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69" y="1819050"/>
            <a:ext cx="599206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9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겉멋용">
      <a:majorFont>
        <a:latin typeface="Brush Script MT"/>
        <a:ea typeface="휴먼편지체"/>
        <a:cs typeface=""/>
      </a:majorFont>
      <a:minorFont>
        <a:latin typeface="Brush Script MT"/>
        <a:ea typeface="휴먼편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136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휴먼편지체</vt:lpstr>
      <vt:lpstr>Arial</vt:lpstr>
      <vt:lpstr>Brush Script MT</vt:lpstr>
      <vt:lpstr>Office 테마</vt:lpstr>
      <vt:lpstr>Level Design</vt:lpstr>
      <vt:lpstr>Meaning of level design.</vt:lpstr>
      <vt:lpstr>Point for Communication</vt:lpstr>
      <vt:lpstr>Concept | 1. Sea</vt:lpstr>
      <vt:lpstr>Concept | 2. Forest</vt:lpstr>
      <vt:lpstr>Concept | 1. Sea</vt:lpstr>
      <vt:lpstr>Concept | 1. Sea</vt:lpstr>
      <vt:lpstr>Concept | 1. Sea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Design</dc:title>
  <dc:creator>김 진규</dc:creator>
  <cp:lastModifiedBy>김 진규</cp:lastModifiedBy>
  <cp:revision>4</cp:revision>
  <dcterms:created xsi:type="dcterms:W3CDTF">2019-11-22T11:02:10Z</dcterms:created>
  <dcterms:modified xsi:type="dcterms:W3CDTF">2019-11-25T08:20:17Z</dcterms:modified>
</cp:coreProperties>
</file>