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1" r:id="rId4"/>
    <p:sldId id="285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7D0F9"/>
    <a:srgbClr val="FFCCBC"/>
    <a:srgbClr val="DACCEA"/>
    <a:srgbClr val="C1A8DC"/>
    <a:srgbClr val="BB9FD9"/>
    <a:srgbClr val="A986D0"/>
    <a:srgbClr val="9265C3"/>
    <a:srgbClr val="76717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B5E0BC-425E-4ACE-9480-2F9A373E790E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7C474D-45EF-47DF-9919-F39D20B5478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EC0F-24B9-4485-AB20-C33B010381F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9DD2C-FE37-4AF5-BFC2-F6C703CE38F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93F3C-BE0C-4C13-B056-EF2AC49F912B}"/>
              </a:ext>
            </a:extLst>
          </p:cNvPr>
          <p:cNvSpPr/>
          <p:nvPr userDrawn="1"/>
        </p:nvSpPr>
        <p:spPr>
          <a:xfrm>
            <a:off x="287594" y="287594"/>
            <a:ext cx="11570109" cy="6282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49145" y="1507525"/>
            <a:ext cx="6201167" cy="2144836"/>
            <a:chOff x="2973859" y="1507525"/>
            <a:chExt cx="6201167" cy="2144836"/>
          </a:xfrm>
        </p:grpSpPr>
        <p:sp>
          <p:nvSpPr>
            <p:cNvPr id="15" name="TextBox 14"/>
            <p:cNvSpPr txBox="1"/>
            <p:nvPr/>
          </p:nvSpPr>
          <p:spPr>
            <a:xfrm>
              <a:off x="3237364" y="2020527"/>
              <a:ext cx="59376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</a:t>
              </a:r>
              <a:r>
                <a:rPr lang="en-US" altLang="ko-KR" sz="6600" dirty="0" smtClean="0">
                  <a:solidFill>
                    <a:srgbClr val="B7D0F9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o</a:t>
              </a:r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m</a:t>
              </a:r>
              <a:r>
                <a:rPr lang="en-US" altLang="ko-KR" sz="6600" dirty="0" smtClean="0">
                  <a:solidFill>
                    <a:srgbClr val="FFCCBC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e</a:t>
              </a:r>
              <a:endParaRPr lang="ko-KR" altLang="en-US" sz="6600" dirty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6" name="1/2 액자 15"/>
            <p:cNvSpPr/>
            <p:nvPr/>
          </p:nvSpPr>
          <p:spPr>
            <a:xfrm>
              <a:off x="2973859" y="1507525"/>
              <a:ext cx="972065" cy="162285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/>
            <p:cNvSpPr/>
            <p:nvPr/>
          </p:nvSpPr>
          <p:spPr>
            <a:xfrm rot="10800000">
              <a:off x="8114268" y="2141837"/>
              <a:ext cx="823303" cy="151052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 Jingyu Kim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716235" y="5898936"/>
            <a:ext cx="2791539" cy="521983"/>
            <a:chOff x="8716235" y="5898936"/>
            <a:chExt cx="2791539" cy="521983"/>
          </a:xfrm>
        </p:grpSpPr>
        <p:sp>
          <p:nvSpPr>
            <p:cNvPr id="26" name="1/2 액자 25"/>
            <p:cNvSpPr/>
            <p:nvPr/>
          </p:nvSpPr>
          <p:spPr>
            <a:xfrm>
              <a:off x="8716235" y="5898936"/>
              <a:ext cx="972065" cy="378699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1/2 액자 26"/>
            <p:cNvSpPr/>
            <p:nvPr/>
          </p:nvSpPr>
          <p:spPr>
            <a:xfrm rot="10800000">
              <a:off x="10684471" y="6068433"/>
              <a:ext cx="823303" cy="352486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Story concept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로그라인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숲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도시와 같은 지역을 모험하고 성장해 나아가는  소녀의 이야기</a:t>
            </a: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연출 방법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유저가 보는 화면은 색만 볼 수 있다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소녀가 걷다 부딪히거나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넘어지거나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다칠 땐 화면이 갑자기 빨갛게 변한다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색감과 소리를 통해서 유저가 상황을 이해할 수 있게 만든다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중요 부분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아트워크와 사운드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5958" y="483039"/>
            <a:ext cx="289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Direction concept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636860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882600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연출 방법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유저가 보는 화면은 색만 볼 수 있다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소녀가 걷다 부딪히거나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넘어지거나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다칠 땐 화면이 갑자기 빨갛게 변한다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색감과 소리를 통해서 유저가 상황을 이해할 수 있게 만든다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84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5958" y="483039"/>
            <a:ext cx="289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System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concept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636860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882600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 	- Touch(Swipe)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	- WASD / Keyboard direction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유저는 동서남북 이동을 통해서 체력을 잃지 않고 스테이지를 깨는 것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체력을 잃는 조건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장애물에 닿았을 때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오랫동안 달렸을 때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만약 달리기 기능이 있을 시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6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Important things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중요 부분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아트워크와 사운드의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표현 방식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Schedule concept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9380" y="1740309"/>
            <a:ext cx="91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Level Design -JG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Determination about Artwork concept -JG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Coding -IH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Recording Sounds -IH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68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Enlarge a concept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9380" y="1740309"/>
            <a:ext cx="91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 장애 또는 시각 장애인들도 즐길 수 있는 게임을 만들기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장애인들은 자신들이 장애인이라고 다르게 대우 받는 것을 싫어한다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브래들리 </a:t>
            </a: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타임피스의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대표가 장애인들을 위한 시계를 만들 때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직접 장애인들에게서 많이 받은 피드백이라고 함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.)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9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50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Andalus</vt:lpstr>
      <vt:lpstr>HY엽서L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183</cp:revision>
  <dcterms:created xsi:type="dcterms:W3CDTF">2019-09-21T09:02:40Z</dcterms:created>
  <dcterms:modified xsi:type="dcterms:W3CDTF">2019-11-21T13:03:42Z</dcterms:modified>
  <cp:contentStatus/>
</cp:coreProperties>
</file>