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6" r:id="rId4"/>
    <p:sldId id="287" r:id="rId5"/>
    <p:sldId id="291" r:id="rId6"/>
    <p:sldId id="292" r:id="rId7"/>
    <p:sldId id="293" r:id="rId8"/>
    <p:sldId id="288" r:id="rId9"/>
    <p:sldId id="284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CEA"/>
    <a:srgbClr val="595959"/>
    <a:srgbClr val="A986D0"/>
    <a:srgbClr val="FFFFFF"/>
    <a:srgbClr val="FFCCBC"/>
    <a:srgbClr val="B7D0F9"/>
    <a:srgbClr val="9265C3"/>
    <a:srgbClr val="FB8F8F"/>
    <a:srgbClr val="C1A8DC"/>
    <a:srgbClr val="BB9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7282" autoAdjust="0"/>
  </p:normalViewPr>
  <p:slideViewPr>
    <p:cSldViewPr snapToGrid="0">
      <p:cViewPr varScale="1">
        <p:scale>
          <a:sx n="162" d="100"/>
          <a:sy n="162" d="100"/>
        </p:scale>
        <p:origin x="16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6A1-5D13-4C08-9AE2-90A8859263CB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BFECF-E76B-48C9-8AA5-5DD16B05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5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3"/>
          <a:stretch/>
        </p:blipFill>
        <p:spPr>
          <a:xfrm>
            <a:off x="-57028" y="-41296"/>
            <a:ext cx="12249611" cy="68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333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79FF6-6A20-448F-8E12-9E67D84E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1FB7B4-392F-4FF1-AC51-F462D0B6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C1B83-7DAF-40A3-8431-C1782CA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1F69A-3C6E-497A-A673-834EA45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F36B6-0F5A-449B-8509-A489DA80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03"/>
          <a:stretch/>
        </p:blipFill>
        <p:spPr>
          <a:xfrm>
            <a:off x="-57028" y="-41296"/>
            <a:ext cx="12249611" cy="68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0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solidFill>
          <a:srgbClr val="DA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0E8F3BA-6074-42F0-8D80-91394F9BAB01}"/>
              </a:ext>
            </a:extLst>
          </p:cNvPr>
          <p:cNvSpPr/>
          <p:nvPr userDrawn="1"/>
        </p:nvSpPr>
        <p:spPr>
          <a:xfrm>
            <a:off x="362309" y="276044"/>
            <a:ext cx="11455880" cy="6228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5117-3E44-4209-AD6C-D9DF88EF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19B7A-EDFF-4778-B57D-AC64378D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E7C2D7-3B9D-4F22-8FF6-8059C130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98D56F-12E9-439B-824E-F1EFB2ED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6A2A4-B161-4D2C-9619-497F474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F2EF7-D183-4536-87CB-7E04F6E1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3B8AB-AD85-4F2F-AE32-5583088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299D-AD9B-4D4C-94F9-1CAADB20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13839-E1FB-4EA9-B472-539137F8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02CA6-247E-4D73-96CB-4D3E9662F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95EDB-0028-4FA6-88DE-6028E265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2326E-D507-4C3D-94B4-BC7220B2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71165-8419-4CAE-A29D-BE81783D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0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1C7A7-0436-43E4-BB5F-B91E68BD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481ED-E4F2-4EF4-93D9-649C6F49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7FED7-A4ED-4295-9227-2AEB1D66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CACFBE-03C9-4DE5-90AA-673A78F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31D96-8A82-4CF7-9819-8C335B6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733A0-54D5-48EF-AC30-05F5E593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41C9-DA63-4414-9544-99F89172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C5A9D-C78F-40DE-8043-A5B830DF4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328B8-A58B-452B-8493-79F3311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391D2F-E626-4D3F-B07A-6E73C601A25C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F778B-5C52-4297-8459-6FE5EBD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9056-211F-45D7-8B3D-29AEE77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77D563-4EA2-462F-94F3-FDCEB25DD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9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716234" y="5898936"/>
            <a:ext cx="2791657" cy="52198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949145" y="1507525"/>
            <a:ext cx="5963712" cy="2144836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12650" y="2020527"/>
            <a:ext cx="5937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</a:t>
            </a:r>
            <a:r>
              <a:rPr lang="en-US" altLang="ko-KR" sz="6600" dirty="0" smtClean="0">
                <a:solidFill>
                  <a:srgbClr val="B7D0F9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en-US" altLang="ko-KR" sz="6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en-US" altLang="ko-KR" sz="6600" dirty="0" smtClean="0">
                <a:solidFill>
                  <a:srgbClr val="FFCCBC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</a:t>
            </a:r>
            <a:endParaRPr lang="ko-KR" altLang="en-US" sz="6600" dirty="0">
              <a:solidFill>
                <a:srgbClr val="FFCCBC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6235" y="5898936"/>
            <a:ext cx="279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</a:rPr>
              <a:t>By</a:t>
            </a:r>
            <a:endParaRPr lang="ko-KR" altLang="en-US" sz="2400" dirty="0">
              <a:solidFill>
                <a:schemeClr val="bg1"/>
              </a:solidFill>
              <a:latin typeface="양재난초체M" panose="02020603020101020101" pitchFamily="18" charset="-127"/>
              <a:ea typeface="양재난초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8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19738" y="483039"/>
            <a:ext cx="272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질문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본문 제외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815" y="2607514"/>
            <a:ext cx="1108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오프닝의 구분 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장애인들을 차별하는 느낌이 나지 않게 만들려면 어떻게 해야 하나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		- </a:t>
            </a:r>
            <a:r>
              <a:rPr lang="ko-KR" altLang="en-US" dirty="0" smtClean="0">
                <a:solidFill>
                  <a:schemeClr val="bg1"/>
                </a:solidFill>
              </a:rPr>
              <a:t>없애야 하는 것인가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사운드 녹음</a:t>
            </a:r>
            <a:r>
              <a:rPr lang="en-US" altLang="ko-KR" dirty="0" smtClean="0">
                <a:solidFill>
                  <a:schemeClr val="bg1"/>
                </a:solidFill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</a:rPr>
              <a:t>녹음을 하는 방법들은 무엇이 있는가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어떤 방법이 본 게임 제작에 맞겠는가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8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79496" y="2029376"/>
            <a:ext cx="8979488" cy="1808433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9739" y="471365"/>
            <a:ext cx="2726884" cy="5348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게임 소개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9496" y="2029377"/>
            <a:ext cx="916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소녀의 스토리를 단색인 색감과 현실적인 사운드 묘사를 통해 소녀의 여행을 전달하는 게임이다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목적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장애인들과 일반인들이 모두 즐길 수 있는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느낄 수 있는 게임을 만드는 것이다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148005" y="1421658"/>
            <a:ext cx="9804771" cy="489904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78705" y="1536081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집에서 나오다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플롯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45892" y="2287873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8704" y="3039665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산을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5892" y="3791457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8704" y="4543249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바다를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45891" y="5295041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32694" y="1536081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들판을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99881" y="2287873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32694" y="3039665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꽃밭을 여행하다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99881" y="3791457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대중교통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2693" y="4543249"/>
            <a:ext cx="2571399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소녀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도시로 돌아오다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99881" y="5295041"/>
            <a:ext cx="1437024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2" idx="2"/>
            <a:endCxn id="7" idx="0"/>
          </p:cNvCxnSpPr>
          <p:nvPr/>
        </p:nvCxnSpPr>
        <p:spPr>
          <a:xfrm flipH="1">
            <a:off x="2564404" y="1905413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8" idx="0"/>
          </p:cNvCxnSpPr>
          <p:nvPr/>
        </p:nvCxnSpPr>
        <p:spPr>
          <a:xfrm>
            <a:off x="2564404" y="2657205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2"/>
            <a:endCxn id="9" idx="0"/>
          </p:cNvCxnSpPr>
          <p:nvPr/>
        </p:nvCxnSpPr>
        <p:spPr>
          <a:xfrm>
            <a:off x="2564404" y="3408997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2"/>
            <a:endCxn id="10" idx="0"/>
          </p:cNvCxnSpPr>
          <p:nvPr/>
        </p:nvCxnSpPr>
        <p:spPr>
          <a:xfrm>
            <a:off x="2564404" y="4160789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2"/>
            <a:endCxn id="11" idx="0"/>
          </p:cNvCxnSpPr>
          <p:nvPr/>
        </p:nvCxnSpPr>
        <p:spPr>
          <a:xfrm flipH="1">
            <a:off x="2564403" y="4912581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1" idx="3"/>
            <a:endCxn id="12" idx="1"/>
          </p:cNvCxnSpPr>
          <p:nvPr/>
        </p:nvCxnSpPr>
        <p:spPr>
          <a:xfrm flipV="1">
            <a:off x="3282915" y="1720747"/>
            <a:ext cx="4849779" cy="3758960"/>
          </a:xfrm>
          <a:prstGeom prst="bentConnector3">
            <a:avLst>
              <a:gd name="adj1" fmla="val 5523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2"/>
            <a:endCxn id="13" idx="0"/>
          </p:cNvCxnSpPr>
          <p:nvPr/>
        </p:nvCxnSpPr>
        <p:spPr>
          <a:xfrm flipH="1">
            <a:off x="9418393" y="1905413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3" idx="2"/>
            <a:endCxn id="14" idx="0"/>
          </p:cNvCxnSpPr>
          <p:nvPr/>
        </p:nvCxnSpPr>
        <p:spPr>
          <a:xfrm>
            <a:off x="9418393" y="2657205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4" idx="2"/>
            <a:endCxn id="15" idx="0"/>
          </p:cNvCxnSpPr>
          <p:nvPr/>
        </p:nvCxnSpPr>
        <p:spPr>
          <a:xfrm flipH="1">
            <a:off x="9418393" y="3408997"/>
            <a:ext cx="1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5" idx="2"/>
            <a:endCxn id="16" idx="0"/>
          </p:cNvCxnSpPr>
          <p:nvPr/>
        </p:nvCxnSpPr>
        <p:spPr>
          <a:xfrm>
            <a:off x="9418393" y="4160789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9418393" y="4912581"/>
            <a:ext cx="0" cy="38246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878521" y="1936190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79167" y="2709726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Sound_2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72310" y="3452902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Sound_3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79167" y="41951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Sound_4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879167" y="4956486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Sound_5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412288" y="55430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Sound_6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02105" y="194931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Sound_7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307837" y="2686177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Sound_8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02104" y="344633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Sound_9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02103" y="41951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Sound_10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02102" y="4943358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Sound_11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43842" y="5778844"/>
            <a:ext cx="1549099" cy="30777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Sound_12</a:t>
            </a:r>
            <a:endParaRPr lang="en-US" altLang="ko-KR" sz="1400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32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4594" y="1086810"/>
            <a:ext cx="10725394" cy="518050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시각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4594" y="1920356"/>
            <a:ext cx="3027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시각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지역 및 소리의 상징성을 띄는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또는 온도와 감성을 공감 및 이해할 수 있는 색을 활용한다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색만을 이용한다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Others</a:t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유화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0" y="1136282"/>
            <a:ext cx="2838862" cy="1892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84" y="3835399"/>
            <a:ext cx="3150191" cy="17985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92" y="1255900"/>
            <a:ext cx="3105383" cy="17729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60" y="3672080"/>
            <a:ext cx="2743200" cy="209702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630995" y="3085880"/>
            <a:ext cx="2985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꽃밭에서 자신을 찾아가는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64891" y="3085880"/>
            <a:ext cx="32323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바다에서 공허함을 날려버리는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20084" y="5769104"/>
            <a:ext cx="31501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 Game,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산에서 해돋이를 맞이하는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6517" y="5870443"/>
            <a:ext cx="31339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Others, </a:t>
            </a:r>
            <a:r>
              <a:rPr lang="ko-KR" altLang="en-US" sz="9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산에서 해돋이를 맞이하는 소녀의 표현 예시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48" y="5302763"/>
            <a:ext cx="308130" cy="5088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4013" y="5285064"/>
            <a:ext cx="308130" cy="5088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91585" y="1371394"/>
            <a:ext cx="8638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청각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사운드스케이프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+</a:t>
            </a:r>
            <a:r>
              <a:rPr lang="ko-KR" altLang="en-US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스테레오로 공간을 느낄 수 있게 만든다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Ex</a:t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 귀에서는 종이 더 가까이 있게 들려지고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오른쪽에서는 개찰구 소리가 더 잘 들린다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청각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520266" y="4955460"/>
            <a:ext cx="1286059" cy="1286059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43199" y="3542353"/>
            <a:ext cx="1215268" cy="625332"/>
          </a:xfrm>
          <a:prstGeom prst="round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종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46622" y="3542353"/>
            <a:ext cx="1215268" cy="625332"/>
          </a:xfrm>
          <a:prstGeom prst="round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개찰구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4" idx="2"/>
            <a:endCxn id="18" idx="3"/>
          </p:cNvCxnSpPr>
          <p:nvPr/>
        </p:nvCxnSpPr>
        <p:spPr>
          <a:xfrm>
            <a:off x="3350833" y="4167685"/>
            <a:ext cx="1903180" cy="1371807"/>
          </a:xfrm>
          <a:prstGeom prst="straightConnector1">
            <a:avLst/>
          </a:prstGeom>
          <a:ln w="38100"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2"/>
            <a:endCxn id="17" idx="1"/>
          </p:cNvCxnSpPr>
          <p:nvPr/>
        </p:nvCxnSpPr>
        <p:spPr>
          <a:xfrm>
            <a:off x="3350833" y="4167685"/>
            <a:ext cx="3413615" cy="1389506"/>
          </a:xfrm>
          <a:prstGeom prst="straightConnector1">
            <a:avLst/>
          </a:prstGeom>
          <a:ln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17" idx="3"/>
          </p:cNvCxnSpPr>
          <p:nvPr/>
        </p:nvCxnSpPr>
        <p:spPr>
          <a:xfrm flipH="1">
            <a:off x="7072578" y="4167685"/>
            <a:ext cx="1081678" cy="1389506"/>
          </a:xfrm>
          <a:prstGeom prst="straightConnector1">
            <a:avLst/>
          </a:prstGeom>
          <a:ln w="38100"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2"/>
            <a:endCxn id="18" idx="1"/>
          </p:cNvCxnSpPr>
          <p:nvPr/>
        </p:nvCxnSpPr>
        <p:spPr>
          <a:xfrm flipH="1">
            <a:off x="5562143" y="4167685"/>
            <a:ext cx="2592113" cy="1371807"/>
          </a:xfrm>
          <a:prstGeom prst="straightConnector1">
            <a:avLst/>
          </a:prstGeom>
          <a:ln>
            <a:solidFill>
              <a:srgbClr val="FB8F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91262" y="3189614"/>
            <a:ext cx="98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Left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9261" y="3189613"/>
            <a:ext cx="98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Right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1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94594" y="2456199"/>
            <a:ext cx="10725394" cy="138161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74175" y="2651554"/>
            <a:ext cx="8638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촉각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진동 기능을 이용하여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특정 상황에 활용하여 감성 전달 및 조작의 긴장감 조성에 도움을 준다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텔링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촉각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717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순서도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1625" y="1256562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초기화면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21625" y="2518533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3173925" y="1845760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게임 시작을 눌렀는가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26" name="꺾인 연결선 25"/>
          <p:cNvCxnSpPr>
            <a:stCxn id="20" idx="3"/>
            <a:endCxn id="14" idx="3"/>
          </p:cNvCxnSpPr>
          <p:nvPr/>
        </p:nvCxnSpPr>
        <p:spPr>
          <a:xfrm flipH="1" flipV="1">
            <a:off x="4424670" y="1465989"/>
            <a:ext cx="247692" cy="633690"/>
          </a:xfrm>
          <a:prstGeom prst="bentConnector3">
            <a:avLst>
              <a:gd name="adj1" fmla="val -9229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2"/>
            <a:endCxn id="20" idx="0"/>
          </p:cNvCxnSpPr>
          <p:nvPr/>
        </p:nvCxnSpPr>
        <p:spPr>
          <a:xfrm flipH="1">
            <a:off x="3923144" y="1675416"/>
            <a:ext cx="4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2"/>
            <a:endCxn id="29" idx="0"/>
          </p:cNvCxnSpPr>
          <p:nvPr/>
        </p:nvCxnSpPr>
        <p:spPr>
          <a:xfrm>
            <a:off x="3923144" y="2353597"/>
            <a:ext cx="4" cy="1649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421620" y="3102323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산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29" idx="2"/>
            <a:endCxn id="40" idx="0"/>
          </p:cNvCxnSpPr>
          <p:nvPr/>
        </p:nvCxnSpPr>
        <p:spPr>
          <a:xfrm flipH="1">
            <a:off x="3923143" y="2937387"/>
            <a:ext cx="5" cy="1649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판단 43"/>
          <p:cNvSpPr/>
          <p:nvPr/>
        </p:nvSpPr>
        <p:spPr>
          <a:xfrm>
            <a:off x="3173925" y="3686113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0" idx="2"/>
            <a:endCxn id="44" idx="0"/>
          </p:cNvCxnSpPr>
          <p:nvPr/>
        </p:nvCxnSpPr>
        <p:spPr>
          <a:xfrm>
            <a:off x="3923143" y="3521177"/>
            <a:ext cx="1" cy="1649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4" idx="3"/>
            <a:endCxn id="52" idx="2"/>
          </p:cNvCxnSpPr>
          <p:nvPr/>
        </p:nvCxnSpPr>
        <p:spPr>
          <a:xfrm flipV="1">
            <a:off x="4672362" y="3521177"/>
            <a:ext cx="472176" cy="418855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643015" y="3102323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55" name="직선 화살표 연결선 54"/>
          <p:cNvCxnSpPr>
            <a:stCxn id="52" idx="1"/>
            <a:endCxn id="40" idx="3"/>
          </p:cNvCxnSpPr>
          <p:nvPr/>
        </p:nvCxnSpPr>
        <p:spPr>
          <a:xfrm flipH="1">
            <a:off x="4424665" y="3311750"/>
            <a:ext cx="218350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21620" y="4358885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바다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44" idx="2"/>
            <a:endCxn id="62" idx="0"/>
          </p:cNvCxnSpPr>
          <p:nvPr/>
        </p:nvCxnSpPr>
        <p:spPr>
          <a:xfrm flipH="1">
            <a:off x="3923143" y="4193950"/>
            <a:ext cx="1" cy="16493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판단 66"/>
          <p:cNvSpPr/>
          <p:nvPr/>
        </p:nvSpPr>
        <p:spPr>
          <a:xfrm>
            <a:off x="3173925" y="4942674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/>
          <p:cNvCxnSpPr>
            <a:stCxn id="62" idx="2"/>
            <a:endCxn id="67" idx="0"/>
          </p:cNvCxnSpPr>
          <p:nvPr/>
        </p:nvCxnSpPr>
        <p:spPr>
          <a:xfrm>
            <a:off x="3923143" y="4777739"/>
            <a:ext cx="1" cy="16493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7" idx="3"/>
            <a:endCxn id="72" idx="2"/>
          </p:cNvCxnSpPr>
          <p:nvPr/>
        </p:nvCxnSpPr>
        <p:spPr>
          <a:xfrm flipV="1">
            <a:off x="4672362" y="4777739"/>
            <a:ext cx="501523" cy="418854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672362" y="4358885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72" idx="1"/>
            <a:endCxn id="62" idx="3"/>
          </p:cNvCxnSpPr>
          <p:nvPr/>
        </p:nvCxnSpPr>
        <p:spPr>
          <a:xfrm flipH="1">
            <a:off x="4424665" y="4568312"/>
            <a:ext cx="24769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293610" y="1256562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들판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2" name="순서도: 판단 81"/>
          <p:cNvSpPr/>
          <p:nvPr/>
        </p:nvSpPr>
        <p:spPr>
          <a:xfrm>
            <a:off x="7045915" y="1845760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/>
          <p:cNvCxnSpPr>
            <a:stCxn id="78" idx="2"/>
            <a:endCxn id="82" idx="0"/>
          </p:cNvCxnSpPr>
          <p:nvPr/>
        </p:nvCxnSpPr>
        <p:spPr>
          <a:xfrm>
            <a:off x="7795133" y="1675416"/>
            <a:ext cx="1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7" idx="2"/>
            <a:endCxn id="78" idx="1"/>
          </p:cNvCxnSpPr>
          <p:nvPr/>
        </p:nvCxnSpPr>
        <p:spPr>
          <a:xfrm rot="5400000" flipH="1" flipV="1">
            <a:off x="3616116" y="1773017"/>
            <a:ext cx="3984522" cy="3370466"/>
          </a:xfrm>
          <a:prstGeom prst="bentConnector4">
            <a:avLst>
              <a:gd name="adj1" fmla="val -5737"/>
              <a:gd name="adj2" fmla="val 69866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82" idx="3"/>
            <a:endCxn id="109" idx="2"/>
          </p:cNvCxnSpPr>
          <p:nvPr/>
        </p:nvCxnSpPr>
        <p:spPr>
          <a:xfrm flipV="1">
            <a:off x="8544352" y="1675416"/>
            <a:ext cx="501523" cy="424263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8544352" y="1256562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0" name="직선 화살표 연결선 109"/>
          <p:cNvCxnSpPr>
            <a:stCxn id="109" idx="1"/>
            <a:endCxn id="78" idx="3"/>
          </p:cNvCxnSpPr>
          <p:nvPr/>
        </p:nvCxnSpPr>
        <p:spPr>
          <a:xfrm flipH="1">
            <a:off x="8296655" y="1465989"/>
            <a:ext cx="24769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7293605" y="2483136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꽃밭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4" name="순서도: 판단 113"/>
          <p:cNvSpPr/>
          <p:nvPr/>
        </p:nvSpPr>
        <p:spPr>
          <a:xfrm>
            <a:off x="7045910" y="3072334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>
            <a:stCxn id="113" idx="2"/>
            <a:endCxn id="114" idx="0"/>
          </p:cNvCxnSpPr>
          <p:nvPr/>
        </p:nvCxnSpPr>
        <p:spPr>
          <a:xfrm>
            <a:off x="7795128" y="2901990"/>
            <a:ext cx="1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14" idx="3"/>
            <a:endCxn id="117" idx="2"/>
          </p:cNvCxnSpPr>
          <p:nvPr/>
        </p:nvCxnSpPr>
        <p:spPr>
          <a:xfrm flipV="1">
            <a:off x="8544347" y="2901990"/>
            <a:ext cx="501523" cy="424263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8544347" y="2483136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로딩 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/>
          <p:cNvCxnSpPr>
            <a:stCxn id="117" idx="1"/>
            <a:endCxn id="113" idx="3"/>
          </p:cNvCxnSpPr>
          <p:nvPr/>
        </p:nvCxnSpPr>
        <p:spPr>
          <a:xfrm flipH="1">
            <a:off x="8296650" y="2692563"/>
            <a:ext cx="24769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82" idx="2"/>
            <a:endCxn id="113" idx="0"/>
          </p:cNvCxnSpPr>
          <p:nvPr/>
        </p:nvCxnSpPr>
        <p:spPr>
          <a:xfrm flipH="1">
            <a:off x="7795128" y="2353597"/>
            <a:ext cx="6" cy="1295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93605" y="3709710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도시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3" name="순서도: 판단 122"/>
          <p:cNvSpPr/>
          <p:nvPr/>
        </p:nvSpPr>
        <p:spPr>
          <a:xfrm>
            <a:off x="7045910" y="4298908"/>
            <a:ext cx="1498437" cy="507837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클리어</a:t>
            </a:r>
            <a:r>
              <a:rPr lang="ko-KR" altLang="en-US" sz="800" dirty="0" smtClean="0">
                <a:solidFill>
                  <a:schemeClr val="bg1"/>
                </a:solidFill>
              </a:rPr>
              <a:t> 조건 만족했는가</a:t>
            </a:r>
            <a:r>
              <a:rPr lang="en-US" altLang="ko-KR" sz="800" dirty="0" smtClean="0">
                <a:solidFill>
                  <a:schemeClr val="bg1"/>
                </a:solidFill>
              </a:rPr>
              <a:t>?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24" name="직선 화살표 연결선 123"/>
          <p:cNvCxnSpPr>
            <a:stCxn id="122" idx="2"/>
            <a:endCxn id="123" idx="0"/>
          </p:cNvCxnSpPr>
          <p:nvPr/>
        </p:nvCxnSpPr>
        <p:spPr>
          <a:xfrm>
            <a:off x="7795128" y="4128564"/>
            <a:ext cx="1" cy="1703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114" idx="2"/>
            <a:endCxn id="122" idx="0"/>
          </p:cNvCxnSpPr>
          <p:nvPr/>
        </p:nvCxnSpPr>
        <p:spPr>
          <a:xfrm flipH="1">
            <a:off x="7795128" y="3580171"/>
            <a:ext cx="1" cy="12953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293605" y="4935053"/>
            <a:ext cx="1003045" cy="418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엔딩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32" name="직선 화살표 연결선 131"/>
          <p:cNvCxnSpPr>
            <a:stCxn id="123" idx="2"/>
            <a:endCxn id="130" idx="0"/>
          </p:cNvCxnSpPr>
          <p:nvPr/>
        </p:nvCxnSpPr>
        <p:spPr>
          <a:xfrm flipH="1">
            <a:off x="7795128" y="4806745"/>
            <a:ext cx="1" cy="12830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130" idx="2"/>
            <a:endCxn id="14" idx="1"/>
          </p:cNvCxnSpPr>
          <p:nvPr/>
        </p:nvCxnSpPr>
        <p:spPr>
          <a:xfrm rot="5400000" flipH="1">
            <a:off x="3664418" y="1223197"/>
            <a:ext cx="3887918" cy="4373503"/>
          </a:xfrm>
          <a:prstGeom prst="bentConnector4">
            <a:avLst>
              <a:gd name="adj1" fmla="val -17260"/>
              <a:gd name="adj2" fmla="val 112376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5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92474" y="483039"/>
            <a:ext cx="25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스테이지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453" y="3092534"/>
            <a:ext cx="5127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유저는 터치를 통해 한 걸음 씩 이동한다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움직임의 기본 단위는 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걸음이다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/>
            </a:r>
            <a:br>
              <a:rPr lang="en-US" altLang="ko-KR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 </a:t>
            </a:r>
            <a:r>
              <a:rPr lang="ko-KR" altLang="en-US" dirty="0" err="1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= 1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걸음</a:t>
            </a: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벽에 부딪힐 때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부딪히는 소리와 함께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아픈 색깔이 화면에 등장한다</a:t>
            </a:r>
            <a: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br>
              <a:rPr lang="en-US" altLang="ko-KR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endParaRPr lang="en-US" altLang="ko-KR" dirty="0" smtClean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24268" y="1397762"/>
            <a:ext cx="4353202" cy="2114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18852" y="2362831"/>
            <a:ext cx="1278962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808562" y="2362831"/>
            <a:ext cx="2268908" cy="1149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010204" y="2837658"/>
            <a:ext cx="773578" cy="674402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Start</a:t>
            </a:r>
            <a:endParaRPr lang="ko-KR" altLang="en-US" sz="1200" dirty="0"/>
          </a:p>
        </p:txBody>
      </p:sp>
      <p:sp>
        <p:nvSpPr>
          <p:cNvPr id="10" name="타원 9"/>
          <p:cNvSpPr/>
          <p:nvPr/>
        </p:nvSpPr>
        <p:spPr>
          <a:xfrm>
            <a:off x="6724268" y="1543095"/>
            <a:ext cx="773578" cy="674402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Point1</a:t>
            </a:r>
            <a:endParaRPr lang="ko-KR" altLang="en-US" sz="1200" dirty="0"/>
          </a:p>
        </p:txBody>
      </p:sp>
      <p:sp>
        <p:nvSpPr>
          <p:cNvPr id="11" name="타원 10"/>
          <p:cNvSpPr/>
          <p:nvPr/>
        </p:nvSpPr>
        <p:spPr>
          <a:xfrm>
            <a:off x="10205610" y="1583365"/>
            <a:ext cx="773578" cy="674402"/>
          </a:xfrm>
          <a:prstGeom prst="ellipse">
            <a:avLst/>
          </a:prstGeom>
          <a:solidFill>
            <a:srgbClr val="DA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Point2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396993" y="1920566"/>
            <a:ext cx="0" cy="9170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7497846" y="1920566"/>
            <a:ext cx="89914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8396993" y="1920566"/>
            <a:ext cx="167814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70919" y="2379112"/>
            <a:ext cx="2674" cy="11329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47485" y="3258144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5</a:t>
            </a:r>
            <a:r>
              <a:rPr lang="ko-KR" altLang="en-US" sz="1050" dirty="0" smtClean="0">
                <a:solidFill>
                  <a:schemeClr val="bg1"/>
                </a:solidFill>
              </a:rPr>
              <a:t>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9035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5</a:t>
            </a:r>
            <a:r>
              <a:rPr lang="ko-KR" altLang="en-US" sz="1050" dirty="0" smtClean="0">
                <a:solidFill>
                  <a:schemeClr val="bg1"/>
                </a:solidFill>
              </a:rPr>
              <a:t>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723319" y="3657393"/>
            <a:ext cx="1247879" cy="70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8808564" y="3686737"/>
            <a:ext cx="2268906" cy="109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795094" y="3721137"/>
            <a:ext cx="5014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10</a:t>
            </a:r>
            <a:r>
              <a:rPr lang="ko-KR" altLang="en-US" sz="1050" dirty="0" smtClean="0">
                <a:solidFill>
                  <a:schemeClr val="bg1"/>
                </a:solidFill>
              </a:rPr>
              <a:t>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723319" y="4178131"/>
            <a:ext cx="4342900" cy="2132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454202" y="4205155"/>
            <a:ext cx="2274336" cy="2113417"/>
          </a:xfrm>
          <a:prstGeom prst="ellipse">
            <a:avLst/>
          </a:prstGeom>
          <a:solidFill>
            <a:srgbClr val="FB8F8F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736658" y="6304002"/>
            <a:ext cx="2966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(Ex, </a:t>
            </a:r>
            <a:r>
              <a:rPr lang="ko-KR" altLang="en-US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왼쪽으로 </a:t>
            </a:r>
            <a:r>
              <a:rPr lang="ko-KR" altLang="en-US" sz="1200" dirty="0" err="1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스와이프</a:t>
            </a:r>
            <a:r>
              <a:rPr lang="en-US" altLang="ko-KR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왼쪽이 벽일 때</a:t>
            </a:r>
            <a:r>
              <a:rPr lang="en-US" altLang="ko-KR" sz="1200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5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94594" y="1086810"/>
            <a:ext cx="10725394" cy="54942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1139" y="442725"/>
            <a:ext cx="2764313" cy="55855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16132" y="547463"/>
            <a:ext cx="272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스테이지 사운드 </a:t>
            </a:r>
            <a:r>
              <a:rPr lang="ko-KR" altLang="en-US" sz="1600" dirty="0" err="1" smtClean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리스트업</a:t>
            </a:r>
            <a:endParaRPr lang="ko-KR" altLang="en-US" sz="28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594" y="1750083"/>
            <a:ext cx="111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스테이지</a:t>
            </a:r>
            <a:endParaRPr lang="ko-KR" altLang="en-US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9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206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Andalus</vt:lpstr>
      <vt:lpstr>HY엽서L</vt:lpstr>
      <vt:lpstr>맑은 고딕</vt:lpstr>
      <vt:lpstr>양재난초체M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장르분석</dc:title>
  <dc:creator>김 진규</dc:creator>
  <cp:lastModifiedBy>김 진규</cp:lastModifiedBy>
  <cp:revision>202</cp:revision>
  <dcterms:created xsi:type="dcterms:W3CDTF">2019-09-21T09:02:40Z</dcterms:created>
  <dcterms:modified xsi:type="dcterms:W3CDTF">2019-12-16T07:35:33Z</dcterms:modified>
  <cp:contentStatus/>
</cp:coreProperties>
</file>