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1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2" autoAdjust="0"/>
  </p:normalViewPr>
  <p:slideViewPr>
    <p:cSldViewPr>
      <p:cViewPr>
        <p:scale>
          <a:sx n="91" d="100"/>
          <a:sy n="91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3086-EC66-4EF1-A322-34F5F59C0F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120A-73F2-49D9-8873-DF823CF1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010400" cy="4419600"/>
          </a:xfrm>
        </p:spPr>
      </p:pic>
    </p:spTree>
    <p:extLst>
      <p:ext uri="{BB962C8B-B14F-4D97-AF65-F5344CB8AC3E}">
        <p14:creationId xmlns:p14="http://schemas.microsoft.com/office/powerpoint/2010/main" val="257612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2289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533400"/>
            <a:ext cx="8059275" cy="5791200"/>
          </a:xfrm>
        </p:spPr>
      </p:pic>
    </p:spTree>
    <p:extLst>
      <p:ext uri="{BB962C8B-B14F-4D97-AF65-F5344CB8AC3E}">
        <p14:creationId xmlns:p14="http://schemas.microsoft.com/office/powerpoint/2010/main" val="36771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248400"/>
          </a:xfrm>
        </p:spPr>
      </p:pic>
    </p:spTree>
    <p:extLst>
      <p:ext uri="{BB962C8B-B14F-4D97-AF65-F5344CB8AC3E}">
        <p14:creationId xmlns:p14="http://schemas.microsoft.com/office/powerpoint/2010/main" val="262120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" y="1295400"/>
            <a:ext cx="8966196" cy="5410200"/>
          </a:xfrm>
        </p:spPr>
      </p:pic>
    </p:spTree>
    <p:extLst>
      <p:ext uri="{BB962C8B-B14F-4D97-AF65-F5344CB8AC3E}">
        <p14:creationId xmlns:p14="http://schemas.microsoft.com/office/powerpoint/2010/main" val="110062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9067800" cy="6477000"/>
          </a:xfrm>
        </p:spPr>
      </p:pic>
    </p:spTree>
    <p:extLst>
      <p:ext uri="{BB962C8B-B14F-4D97-AF65-F5344CB8AC3E}">
        <p14:creationId xmlns:p14="http://schemas.microsoft.com/office/powerpoint/2010/main" val="3157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5" y="457200"/>
            <a:ext cx="8049749" cy="6096000"/>
          </a:xfrm>
        </p:spPr>
      </p:pic>
    </p:spTree>
    <p:extLst>
      <p:ext uri="{BB962C8B-B14F-4D97-AF65-F5344CB8AC3E}">
        <p14:creationId xmlns:p14="http://schemas.microsoft.com/office/powerpoint/2010/main" val="129230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62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2023-03-30T19:47:04Z</dcterms:created>
  <dcterms:modified xsi:type="dcterms:W3CDTF">2023-03-30T21:02:52Z</dcterms:modified>
</cp:coreProperties>
</file>