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8" r:id="rId13"/>
    <p:sldId id="295" r:id="rId14"/>
    <p:sldId id="299" r:id="rId15"/>
    <p:sldId id="300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3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90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16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6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17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8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4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4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6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7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ukuroo3/body-signal-of-smok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흡연과 신체 신호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573325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20190917</a:t>
            </a: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2022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빅데이터 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792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상관관계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1345755"/>
            <a:ext cx="8280920" cy="12191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340768"/>
            <a:ext cx="806128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그려본 결과 흡연자의 헤모글로빈 수치가 비흡연자의 헤모글로빈 수치보다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높게 나타남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담배 연기가 헤모글로빈의 산소 전달에 영향을 미치기 때문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흡연자와 비흡연자의 헤모글로빈 수치 차이가 성별에 영향을 크게 받고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1AE54-CE7E-7FCE-E400-EA8E13BA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81" y="2952258"/>
            <a:ext cx="7357070" cy="31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792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상관관계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1345755"/>
            <a:ext cx="8280920" cy="12191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340768"/>
            <a:ext cx="806128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그려본 결과 흡연자와 비흡연자의 키 차이가 성별에 영향을 크게 받고 있음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특이한 점은 여성 비흡연자보다 여성 흡연자의 키 평균이 조금 더 크고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분산이 작은데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이것이 사회적인 영향이 있는 것인지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후천적인 영향인지 알 수 없음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32AB67-F14E-AACB-D917-0DB75B8C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0" y="2933789"/>
            <a:ext cx="7213759" cy="31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3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792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상관관계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1345755"/>
            <a:ext cx="8280920" cy="12191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340768"/>
            <a:ext cx="806128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그려본 결과 흡연 여부에 따른 몸무게 차이보다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성별에 따른 몸무게 차이가 큰 것으로 드러남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흡연자와 비흡연자의 몸무게 차이가 성별에 영향을 크게 받고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F81DE0-95D5-D9B1-59C0-E9103786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46" y="2910942"/>
            <a:ext cx="7320111" cy="31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3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792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상관관계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1345755"/>
            <a:ext cx="8280920" cy="1785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415199"/>
            <a:ext cx="806128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 없는 자료로 분석에 무의미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비흡연자 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dental caries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데이터는 비흡연자의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0.1809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 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dental caries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데이터는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0.2692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흡연자의 치아가 비흡연자에 비해 더 많이 우식 되었음을 알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44829A1-0BEE-729F-9D48-BE6592C21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06216"/>
            <a:ext cx="2800434" cy="2007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8DB977-5D9B-D158-878B-53F96DD7F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52" y="3906216"/>
            <a:ext cx="3283812" cy="23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792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상관관계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3682879" y="1345756"/>
            <a:ext cx="5069197" cy="43817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3949225" y="1620124"/>
            <a:ext cx="4802851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데이터의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여성 중 흡연자의 비율은 여성의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0.0423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남성 중 흡연자의 비율은 남성의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0.5535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데이터는 성별에 크게 영향을 받으며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남성이 압도적으로 더 많이 흡연한다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indent="-265113" fontAlgn="base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tartar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데이터의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비흡연자 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tartar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경우는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0.5182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 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tartar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경우는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0.6199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흡연자가 치석이 있을 확률이 더 높다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indent="-265113" fontAlgn="base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540AFD-0A8F-0A91-352C-C87CE1E8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85" y="1260933"/>
            <a:ext cx="2837923" cy="24360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5620D3-2A1F-2733-25CB-99591B6F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08" y="3880807"/>
            <a:ext cx="2715571" cy="23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5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2348880"/>
            <a:ext cx="8280920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415199"/>
            <a:ext cx="8061284" cy="332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algn="ctr"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zeitung"/>
              </a:rPr>
              <a:t>	</a:t>
            </a:r>
          </a:p>
          <a:p>
            <a:pPr marL="265113" indent="-265113" fontAlgn="base">
              <a:lnSpc>
                <a:spcPct val="150000"/>
              </a:lnSpc>
            </a:pPr>
            <a:endParaRPr lang="en-US" altLang="ko-KR" sz="1600" spc="-150" dirty="0">
              <a:solidFill>
                <a:srgbClr val="0070C0"/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endParaRPr lang="en-US" altLang="ko-KR" sz="100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흡연자와 비흡연자의 신체 신호 차이는 생각보다 크지 않고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신체 신호의 차이에는 성별이 가장 크게 영향을 미친다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키와 몸무게는 성별의 영향만 보이지만 헤모글로빈 수치는 흡연자가 조금 더 높다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남성 흡연자가 여성 흡연자보다 월등히 많다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흡연자가 비흡연자보다 치아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우식증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치석이 있을 확률이 높다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indent="-265113" fontAlgn="base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8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44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2744924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415199"/>
            <a:ext cx="8061284" cy="295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algn="ctr"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zeitung"/>
              </a:rPr>
              <a:t>	Kaggle</a:t>
            </a:r>
            <a:r>
              <a:rPr lang="ko-KR" altLang="en-US" sz="2000" b="1" dirty="0">
                <a:solidFill>
                  <a:srgbClr val="202124"/>
                </a:solidFill>
                <a:latin typeface="zeitung"/>
              </a:rPr>
              <a:t>의 </a:t>
            </a:r>
            <a:r>
              <a:rPr lang="en-US" altLang="ko-KR" sz="2000" b="1" i="0" dirty="0">
                <a:solidFill>
                  <a:srgbClr val="202124"/>
                </a:solidFill>
                <a:effectLst/>
                <a:latin typeface="zeitung"/>
              </a:rPr>
              <a:t>Body signal of smoking </a:t>
            </a:r>
            <a:r>
              <a:rPr lang="ko-KR" altLang="en-US" sz="2000" b="1" i="0" dirty="0">
                <a:solidFill>
                  <a:srgbClr val="202124"/>
                </a:solidFill>
                <a:effectLst/>
                <a:latin typeface="zeitung"/>
              </a:rPr>
              <a:t>데이터</a:t>
            </a:r>
            <a:endParaRPr lang="en-US" altLang="ko-KR" sz="2000" spc="-150" dirty="0"/>
          </a:p>
          <a:p>
            <a:pPr marL="265113" indent="-265113" algn="ctr" fontAlgn="base">
              <a:lnSpc>
                <a:spcPct val="150000"/>
              </a:lnSpc>
            </a:pPr>
            <a:r>
              <a:rPr lang="en-US" altLang="ko-KR" sz="1600" spc="-150" dirty="0">
                <a:solidFill>
                  <a:srgbClr val="0070C0"/>
                </a:solidFill>
                <a:hlinkClick r:id="rId3"/>
              </a:rPr>
              <a:t>https://www.kaggle.com/datasets/kukuroo3/body-signal-of-smoking</a:t>
            </a:r>
            <a:endParaRPr lang="en-US" altLang="ko-KR" sz="1600" spc="-150" dirty="0">
              <a:solidFill>
                <a:srgbClr val="0070C0"/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endParaRPr lang="en-US" altLang="ko-KR" sz="1600" spc="-150" dirty="0">
              <a:solidFill>
                <a:srgbClr val="0070C0"/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endParaRPr lang="en-US" altLang="ko-KR" sz="100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흡연자와 비흡연자 데이터가 동시에 존재하는 데이터로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흡연자와 비흡연자의 신체 신호 정보를 이용해 흡연 여부를 판별하는 이진 분류 문제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분석에서는 흡연 여부에 따른 신체 정보의 차이를 분석하는 것을 목표로 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55692 rows × 27 columns (</a:t>
            </a:r>
            <a:r>
              <a:rPr lang="ko-KR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흡연자 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20455</a:t>
            </a:r>
            <a:r>
              <a:rPr lang="ko-KR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명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비흡연자 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35237</a:t>
            </a:r>
            <a:r>
              <a:rPr lang="ko-KR" alt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명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44CAB1-F42B-75CB-04C8-982390CE5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15" y="4960763"/>
            <a:ext cx="8432161" cy="1435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B53739-AEFB-8B7A-3054-F8F0489B6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106" y="4995126"/>
            <a:ext cx="20288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44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39A01D2-9FF8-9468-78BD-7DF021172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76780"/>
              </p:ext>
            </p:extLst>
          </p:nvPr>
        </p:nvGraphicFramePr>
        <p:xfrm>
          <a:off x="701570" y="1151797"/>
          <a:ext cx="7740860" cy="5085522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387905772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534143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71410291"/>
                    </a:ext>
                  </a:extLst>
                </a:gridCol>
                <a:gridCol w="3438382">
                  <a:extLst>
                    <a:ext uri="{9D8B030D-6E8A-4147-A177-3AD203B41FA5}">
                      <a16:colId xmlns:a16="http://schemas.microsoft.com/office/drawing/2014/main" val="869488941"/>
                    </a:ext>
                  </a:extLst>
                </a:gridCol>
              </a:tblGrid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인덱스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43929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Gender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성별 </a:t>
                      </a:r>
                      <a:r>
                        <a:rPr lang="en-US" altLang="ko-KR" dirty="0"/>
                        <a:t>(F, M)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56317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나이 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세 단위로 끊어짐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37948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Height(cm)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키 </a:t>
                      </a:r>
                      <a:r>
                        <a:rPr lang="en-US" altLang="ko-KR" dirty="0"/>
                        <a:t>(5cm </a:t>
                      </a:r>
                      <a:r>
                        <a:rPr lang="ko-KR" altLang="en-US" dirty="0"/>
                        <a:t>단위로 끊어짐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6478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weight(kg)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몸무게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3197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waist(cm)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허리 둘레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63751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eyesight(left)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왼쪽 시력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9639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eyesight(right)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오른쪽 시력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543105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hearing(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왼쪽 청력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44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39A01D2-9FF8-9468-78BD-7DF021172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26622"/>
              </p:ext>
            </p:extLst>
          </p:nvPr>
        </p:nvGraphicFramePr>
        <p:xfrm>
          <a:off x="701570" y="1151797"/>
          <a:ext cx="7740860" cy="516054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387905772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534143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71410291"/>
                    </a:ext>
                  </a:extLst>
                </a:gridCol>
                <a:gridCol w="3438382">
                  <a:extLst>
                    <a:ext uri="{9D8B030D-6E8A-4147-A177-3AD203B41FA5}">
                      <a16:colId xmlns:a16="http://schemas.microsoft.com/office/drawing/2014/main" val="869488941"/>
                    </a:ext>
                  </a:extLst>
                </a:gridCol>
              </a:tblGrid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hearing(right)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오른쪽 청력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43929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systolic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수축기 혈압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56317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relaxation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이완기 혈압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37948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fasting blood sugar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공복 혈당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6478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Cholesterol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콜레스테롤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3197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triglyceride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중성 지방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63751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HDL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고밀도지단백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9639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LDL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저밀도지단백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543105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hemoglobin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헤모글로빈 수치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9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44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39A01D2-9FF8-9468-78BD-7DF021172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78086"/>
              </p:ext>
            </p:extLst>
          </p:nvPr>
        </p:nvGraphicFramePr>
        <p:xfrm>
          <a:off x="701570" y="1151797"/>
          <a:ext cx="7740860" cy="5235566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387905772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534143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71410291"/>
                    </a:ext>
                  </a:extLst>
                </a:gridCol>
                <a:gridCol w="3438382">
                  <a:extLst>
                    <a:ext uri="{9D8B030D-6E8A-4147-A177-3AD203B41FA5}">
                      <a16:colId xmlns:a16="http://schemas.microsoft.com/office/drawing/2014/main" val="869488941"/>
                    </a:ext>
                  </a:extLst>
                </a:gridCol>
              </a:tblGrid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Urine protein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소변 단백질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43929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serum creatinine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혈청 </a:t>
                      </a:r>
                      <a:r>
                        <a:rPr lang="ko-KR" altLang="en-US" dirty="0" err="1"/>
                        <a:t>크레아티닌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56317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아스파테이트아미노전이효소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간수치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37948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알라닌아미노전이효소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간수치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6478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Gtp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간의 효소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간수치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3197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oral  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구강 수치 </a:t>
                      </a:r>
                      <a:r>
                        <a:rPr lang="en-US" altLang="ko-KR" dirty="0"/>
                        <a:t>(Y, N)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63751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dental caries 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치아 </a:t>
                      </a:r>
                      <a:r>
                        <a:rPr lang="ko-KR" altLang="en-US" dirty="0" err="1"/>
                        <a:t>우식증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(0, 1)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9639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tartar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치석 유무 </a:t>
                      </a:r>
                      <a:r>
                        <a:rPr lang="en-US" altLang="ko-KR" dirty="0"/>
                        <a:t>(Y, N)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543105"/>
                  </a:ext>
                </a:extLst>
              </a:tr>
              <a:tr h="56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smoking 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흡연 여부 </a:t>
                      </a:r>
                      <a:r>
                        <a:rPr lang="en-US" altLang="ko-KR" dirty="0"/>
                        <a:t>(0, 1)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83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8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1345755"/>
            <a:ext cx="8280920" cy="1785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415199"/>
            <a:ext cx="806128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분석에 필요 없다고 판단하여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smoking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제외 나머지 열을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smoking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열을 입력하였다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결측값은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없는 것으로 확인 되었다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데이터형은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(Y, N)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형태로 분석에 편의를 위해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(1, 0)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형태로 바꿔주었다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4D9DD-DA06-4F12-5592-6728838A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22712"/>
            <a:ext cx="3267075" cy="2514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DA7D6F-EB39-2251-56C3-6EA366876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635" y="3726706"/>
            <a:ext cx="3162300" cy="20097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3DAC6D-D9DC-3BA5-8DB2-9A25D90E2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935" y="3691824"/>
            <a:ext cx="1628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8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1345755"/>
            <a:ext cx="8280920" cy="12191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340768"/>
            <a:ext cx="806128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자료에 있는 대부분의 수치가 성별과 크게 관련이 있을 것으로 판단하여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대표적으로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자료를 성별에 따라 나타냄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red,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blue)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눈으로 보기에는 성별에 따른 키의 차이가 존재하는 것으로 판단됨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963262-4F47-E15C-C7E2-68126FCA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54" y="2730113"/>
            <a:ext cx="7374124" cy="38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4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8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1345755"/>
            <a:ext cx="5295900" cy="1785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415199"/>
            <a:ext cx="496855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성별에 따라 자료들의 평균이 유의미하게 다른 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알아보기 위해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t-test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진행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유의수준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0.05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하에서 검정했을 때 모든 자료가 성별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따른 수치의 차이가 존재하는 것으로 판단됨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2E30B1-BEF8-69C1-B3B6-1D618D52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67799"/>
            <a:ext cx="5295900" cy="2609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22A18A-3991-58C6-D467-E2610C54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746" y="1415199"/>
            <a:ext cx="2625714" cy="44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792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상관관계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20190917 </a:t>
            </a:r>
            <a:r>
              <a:rPr lang="ko-KR" altLang="en-US" sz="1200" dirty="0">
                <a:solidFill>
                  <a:schemeClr val="bg1"/>
                </a:solidFill>
              </a:rPr>
              <a:t>통계학과 신효민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D4CD05-6902-3854-F255-60BB91EF04EF}"/>
              </a:ext>
            </a:extLst>
          </p:cNvPr>
          <p:cNvSpPr/>
          <p:nvPr/>
        </p:nvSpPr>
        <p:spPr>
          <a:xfrm>
            <a:off x="471156" y="1345755"/>
            <a:ext cx="8280920" cy="1785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ABCD-A7D4-6F0A-926F-9AF8CC1F156A}"/>
              </a:ext>
            </a:extLst>
          </p:cNvPr>
          <p:cNvSpPr txBox="1"/>
          <p:nvPr/>
        </p:nvSpPr>
        <p:spPr>
          <a:xfrm>
            <a:off x="611560" y="1415199"/>
            <a:ext cx="806128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자료에 존재하는 모든 연속형 변수에 대해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 또한 편의상 연속형 변수로 가정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 여부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와의 상관관계를 구한 결과 가장 높은 순으로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헤모글로빈 수치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몸무게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관련 있는 것으로 드러남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C9268-B1B8-1C0F-2AF7-F0D29806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81" y="3387759"/>
            <a:ext cx="3252693" cy="2736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DDE4BA-CDD3-CEB1-82DD-AD73DB7AB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80" y="3346340"/>
            <a:ext cx="2863684" cy="25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950</Words>
  <Application>Microsoft Office PowerPoint</Application>
  <PresentationFormat>화면 슬라이드 쇼(4:3)</PresentationFormat>
  <Paragraphs>242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zeitung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신효민</cp:lastModifiedBy>
  <cp:revision>43</cp:revision>
  <dcterms:created xsi:type="dcterms:W3CDTF">2016-11-03T20:47:04Z</dcterms:created>
  <dcterms:modified xsi:type="dcterms:W3CDTF">2022-06-07T23:42:15Z</dcterms:modified>
</cp:coreProperties>
</file>