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cb2987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cb2987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cb2987c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cb2987c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0cb2987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0cb2987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0cb2987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0cb2987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0cb298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0cb298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0cb2987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0cb2987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0cb2987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0cb2987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0cb2987c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0cb2987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0cb2987c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0cb2987c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cb2987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cb2987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0cb2987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0cb2987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0cb2987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0cb2987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Simple task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Persistence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As a result of being stored in a CSV, repository methods are a bit inefficient. For instance, the remove function creates a whole new file with all the records but the one being deleted. This is not ideal, but it's no issue with a project this size and it's all the Standard library allows.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25" y="2510875"/>
            <a:ext cx="6390151" cy="26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Examples: listing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List all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75" y="1242276"/>
            <a:ext cx="8636052" cy="2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Examples: creating and deleting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63" y="1691475"/>
            <a:ext cx="8474076" cy="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63" y="2618650"/>
            <a:ext cx="8682875" cy="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Examples: updates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8869"/>
            <a:ext cx="9144001" cy="98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PHP 8.1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Symfony 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 structure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This project is structured following Domain Driven Design principles. As the application is very small, there is only one bounded context (Manager) and a Domain (Task). This domain is divided in the three common DDD layers: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 structure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Application: This layer contains the use cases of creating, updating and removing tasks.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2350450"/>
            <a:ext cx="31623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 structure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Domain: Here live the definition of the aggregate Root, the value objects, the repository interface and the exceptions.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00" y="2475325"/>
            <a:ext cx="28479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Project structure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Infrastructure: Here live the persistence implementation and the different Symfony commands.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2571750"/>
            <a:ext cx="3267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Commands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Reads the user input and calls the use case’s handler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00" y="2026188"/>
            <a:ext cx="6734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Use cases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Handles the logic, uses repository methods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1850325"/>
            <a:ext cx="4667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Persistence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Tasks are persisted in a CSV file located in the root of the project.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00" y="2245875"/>
            <a:ext cx="55911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