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8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84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6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9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9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7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0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48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585D-2C2A-4CF6-9ABF-EB27449440A4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6575B-4A1D-4A58-AABD-3195D1527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2558" y="44253"/>
            <a:ext cx="9806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zh-CN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环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境搭建及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基础语法实验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862" y="967583"/>
            <a:ext cx="117672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 smtClean="0"/>
              <a:t>安装</a:t>
            </a:r>
            <a:r>
              <a:rPr lang="en-US" altLang="zh-CN" sz="2400" dirty="0" smtClean="0"/>
              <a:t>Python</a:t>
            </a:r>
            <a:r>
              <a:rPr lang="zh-CN" altLang="en-US" sz="2400" dirty="0" smtClean="0"/>
              <a:t>语言，搭建开发环境；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根据自己的学号，设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等于学号除以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取余数，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等于学号除以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的余数，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等于学号除以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的余数，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为学号除以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的余数，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为学号除以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的余数，编写一个脚本，以自己的学号为输入，输出</a:t>
            </a:r>
            <a:r>
              <a:rPr lang="en-US" altLang="zh-CN" sz="2400" dirty="0" smtClean="0"/>
              <a:t>A,B,C,D,E</a:t>
            </a:r>
            <a:r>
              <a:rPr lang="zh-CN" altLang="en-US" sz="2400" dirty="0" smtClean="0"/>
              <a:t>的值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完成序号为</a:t>
            </a:r>
            <a:r>
              <a:rPr lang="en-US" altLang="zh-CN" sz="2400" dirty="0" smtClean="0"/>
              <a:t>B+1</a:t>
            </a:r>
            <a:r>
              <a:rPr lang="zh-CN" altLang="en-US" sz="2400" dirty="0" smtClean="0"/>
              <a:t>的题目；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完</a:t>
            </a:r>
            <a:r>
              <a:rPr lang="zh-CN" altLang="en-US" sz="2400" smtClean="0"/>
              <a:t>成 序号为 </a:t>
            </a:r>
            <a:r>
              <a:rPr lang="en-US" altLang="zh-CN" sz="2400" dirty="0" smtClean="0"/>
              <a:t>4 +C </a:t>
            </a:r>
            <a:r>
              <a:rPr lang="zh-CN" altLang="en-US" sz="2400" dirty="0" smtClean="0"/>
              <a:t>的题目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完成</a:t>
            </a:r>
            <a:r>
              <a:rPr lang="en-US" altLang="zh-CN" sz="2400" dirty="0" smtClean="0"/>
              <a:t>8+D </a:t>
            </a:r>
            <a:r>
              <a:rPr lang="zh-CN" altLang="en-US" sz="2400" dirty="0" smtClean="0"/>
              <a:t>的题目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完成</a:t>
            </a:r>
            <a:r>
              <a:rPr lang="en-US" altLang="zh-CN" sz="2400" dirty="0" smtClean="0"/>
              <a:t>15+D </a:t>
            </a:r>
            <a:r>
              <a:rPr lang="zh-CN" altLang="en-US" sz="2400" dirty="0" smtClean="0"/>
              <a:t>的题目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完成 </a:t>
            </a:r>
            <a:r>
              <a:rPr lang="en-US" altLang="zh-CN" sz="2400" dirty="0" smtClean="0"/>
              <a:t>21+A </a:t>
            </a:r>
            <a:r>
              <a:rPr lang="zh-CN" altLang="en-US" sz="2400" dirty="0" smtClean="0"/>
              <a:t>的题目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编写一个</a:t>
            </a:r>
            <a:r>
              <a:rPr lang="zh-CN" altLang="en-US" sz="2400" dirty="0"/>
              <a:t>例</a:t>
            </a:r>
            <a:r>
              <a:rPr lang="zh-CN" altLang="en-US" sz="2400" dirty="0" smtClean="0"/>
              <a:t>程，能够演示全局变量和局部变量作用域的不同（雷同不得分）</a:t>
            </a:r>
            <a:endParaRPr lang="en-US" altLang="zh-CN" sz="2400" dirty="0" smtClean="0"/>
          </a:p>
          <a:p>
            <a:pPr marL="342900" indent="-342900">
              <a:buAutoNum type="arabicPeriod"/>
            </a:pPr>
            <a:r>
              <a:rPr lang="zh-CN" altLang="en-US" sz="2400" dirty="0" smtClean="0"/>
              <a:t>有一只青蛙，跳跃一次可以上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步台阶也可以上两步台阶或者三步台阶，设有一段楼梯有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步台阶，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为实验学生学号的最后两位</a:t>
            </a:r>
            <a:r>
              <a:rPr lang="en-US" altLang="zh-CN" sz="2400" dirty="0" smtClean="0"/>
              <a:t>+15</a:t>
            </a:r>
            <a:r>
              <a:rPr lang="zh-CN" altLang="en-US" sz="2400" dirty="0" smtClean="0"/>
              <a:t>，请编写一段代码，求出青蛙登上该段楼梯有多少种跳法。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实</a:t>
            </a:r>
            <a:r>
              <a:rPr lang="zh-CN" altLang="en-US" sz="2400" dirty="0" smtClean="0"/>
              <a:t>验报考要求写明程序设计思路和原理和思路，尤其要突出程序设计过程中遇到的错误、问题和解决方法，根据细节判定出的抄袭报告判零分。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34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335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8</cp:revision>
  <dcterms:created xsi:type="dcterms:W3CDTF">2021-10-11T04:21:55Z</dcterms:created>
  <dcterms:modified xsi:type="dcterms:W3CDTF">2021-10-11T06:08:19Z</dcterms:modified>
</cp:coreProperties>
</file>