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3E76C0-C4B0-447F-BE29-1223C685A811}"/>
              </a:ext>
            </a:extLst>
          </p:cNvPr>
          <p:cNvSpPr txBox="1"/>
          <p:nvPr/>
        </p:nvSpPr>
        <p:spPr>
          <a:xfrm>
            <a:off x="2935705" y="2598003"/>
            <a:ext cx="7892716" cy="830997"/>
          </a:xfrm>
          <a:prstGeom prst="rect">
            <a:avLst/>
          </a:prstGeom>
          <a:noFill/>
        </p:spPr>
        <p:txBody>
          <a:bodyPr wrap="square" rtlCol="0">
            <a:spAutoFit/>
          </a:bodyPr>
          <a:lstStyle/>
          <a:p>
            <a:r>
              <a:rPr lang="en-US" sz="4800" b="1" dirty="0"/>
              <a:t>NEW TEA SHOP IN PARIS</a:t>
            </a:r>
          </a:p>
        </p:txBody>
      </p:sp>
    </p:spTree>
    <p:extLst>
      <p:ext uri="{BB962C8B-B14F-4D97-AF65-F5344CB8AC3E}">
        <p14:creationId xmlns:p14="http://schemas.microsoft.com/office/powerpoint/2010/main" val="323777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3E76C0-C4B0-447F-BE29-1223C685A811}"/>
              </a:ext>
            </a:extLst>
          </p:cNvPr>
          <p:cNvSpPr txBox="1"/>
          <p:nvPr/>
        </p:nvSpPr>
        <p:spPr>
          <a:xfrm>
            <a:off x="648101" y="191687"/>
            <a:ext cx="11325726" cy="1754326"/>
          </a:xfrm>
          <a:prstGeom prst="rect">
            <a:avLst/>
          </a:prstGeom>
          <a:noFill/>
        </p:spPr>
        <p:txBody>
          <a:bodyPr wrap="square" rtlCol="0">
            <a:spAutoFit/>
          </a:bodyPr>
          <a:lstStyle/>
          <a:p>
            <a:r>
              <a:rPr lang="en-US" dirty="0"/>
              <a:t>As a Chinese student living in Paris, I like to eat Chinese food and drink Bubble Tea (just like most Chinese students). But not every Chinese restaurant has a tea shop nearby. Sometimes it takes more than 30 minutes to reach the tea shop after the meal. With the increasing number of Chinese students studying in Paris, the number of tea shops will increase. In this project, I combined the information of the existing Chinese restaurants and tea shops in Paris, and recommended the address for opening the new bubble tea shop for investment merchants. Investors in the restaurant industry in Paris will be very emotional about this report.</a:t>
            </a:r>
            <a:endParaRPr lang="en-US" sz="4800" b="1" dirty="0"/>
          </a:p>
        </p:txBody>
      </p:sp>
      <p:pic>
        <p:nvPicPr>
          <p:cNvPr id="3" name="图片 2">
            <a:extLst>
              <a:ext uri="{FF2B5EF4-FFF2-40B4-BE49-F238E27FC236}">
                <a16:creationId xmlns:a16="http://schemas.microsoft.com/office/drawing/2014/main" id="{2836DB6E-CE46-40E5-ACE2-D9EE0F66AE9B}"/>
              </a:ext>
            </a:extLst>
          </p:cNvPr>
          <p:cNvPicPr>
            <a:picLocks noChangeAspect="1"/>
          </p:cNvPicPr>
          <p:nvPr/>
        </p:nvPicPr>
        <p:blipFill>
          <a:blip r:embed="rId2"/>
          <a:stretch>
            <a:fillRect/>
          </a:stretch>
        </p:blipFill>
        <p:spPr>
          <a:xfrm>
            <a:off x="1039277" y="1946013"/>
            <a:ext cx="10113445" cy="4554910"/>
          </a:xfrm>
          <a:prstGeom prst="rect">
            <a:avLst/>
          </a:prstGeom>
        </p:spPr>
      </p:pic>
    </p:spTree>
    <p:extLst>
      <p:ext uri="{BB962C8B-B14F-4D97-AF65-F5344CB8AC3E}">
        <p14:creationId xmlns:p14="http://schemas.microsoft.com/office/powerpoint/2010/main" val="5807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3E76C0-C4B0-447F-BE29-1223C685A811}"/>
              </a:ext>
            </a:extLst>
          </p:cNvPr>
          <p:cNvSpPr txBox="1"/>
          <p:nvPr/>
        </p:nvSpPr>
        <p:spPr>
          <a:xfrm>
            <a:off x="648101" y="172411"/>
            <a:ext cx="11325726" cy="400110"/>
          </a:xfrm>
          <a:prstGeom prst="rect">
            <a:avLst/>
          </a:prstGeom>
          <a:noFill/>
        </p:spPr>
        <p:txBody>
          <a:bodyPr wrap="square" rtlCol="0">
            <a:spAutoFit/>
          </a:bodyPr>
          <a:lstStyle/>
          <a:p>
            <a:r>
              <a:rPr lang="en-US" sz="2000" b="1" dirty="0"/>
              <a:t>Chinese Restaurants In Paris</a:t>
            </a:r>
            <a:endParaRPr lang="en-US" sz="5400" b="1" dirty="0"/>
          </a:p>
        </p:txBody>
      </p:sp>
      <p:pic>
        <p:nvPicPr>
          <p:cNvPr id="4" name="图片 3">
            <a:extLst>
              <a:ext uri="{FF2B5EF4-FFF2-40B4-BE49-F238E27FC236}">
                <a16:creationId xmlns:a16="http://schemas.microsoft.com/office/drawing/2014/main" id="{B6AAFCBB-E546-4F5C-866E-7F6DA13AABB7}"/>
              </a:ext>
            </a:extLst>
          </p:cNvPr>
          <p:cNvPicPr>
            <a:picLocks noChangeAspect="1"/>
          </p:cNvPicPr>
          <p:nvPr/>
        </p:nvPicPr>
        <p:blipFill>
          <a:blip r:embed="rId2"/>
          <a:stretch>
            <a:fillRect/>
          </a:stretch>
        </p:blipFill>
        <p:spPr>
          <a:xfrm>
            <a:off x="2033587" y="1023937"/>
            <a:ext cx="8124825" cy="4810125"/>
          </a:xfrm>
          <a:prstGeom prst="rect">
            <a:avLst/>
          </a:prstGeom>
        </p:spPr>
      </p:pic>
    </p:spTree>
    <p:extLst>
      <p:ext uri="{BB962C8B-B14F-4D97-AF65-F5344CB8AC3E}">
        <p14:creationId xmlns:p14="http://schemas.microsoft.com/office/powerpoint/2010/main" val="242080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3E76C0-C4B0-447F-BE29-1223C685A811}"/>
              </a:ext>
            </a:extLst>
          </p:cNvPr>
          <p:cNvSpPr txBox="1"/>
          <p:nvPr/>
        </p:nvSpPr>
        <p:spPr>
          <a:xfrm>
            <a:off x="648101" y="172411"/>
            <a:ext cx="11325726" cy="400110"/>
          </a:xfrm>
          <a:prstGeom prst="rect">
            <a:avLst/>
          </a:prstGeom>
          <a:noFill/>
        </p:spPr>
        <p:txBody>
          <a:bodyPr wrap="square" rtlCol="0">
            <a:spAutoFit/>
          </a:bodyPr>
          <a:lstStyle/>
          <a:p>
            <a:r>
              <a:rPr lang="en-US" sz="2000" b="1" dirty="0"/>
              <a:t>Tea Shop In Paris</a:t>
            </a:r>
            <a:endParaRPr lang="en-US" sz="5400" b="1" dirty="0"/>
          </a:p>
        </p:txBody>
      </p:sp>
      <p:pic>
        <p:nvPicPr>
          <p:cNvPr id="3" name="图片 2">
            <a:extLst>
              <a:ext uri="{FF2B5EF4-FFF2-40B4-BE49-F238E27FC236}">
                <a16:creationId xmlns:a16="http://schemas.microsoft.com/office/drawing/2014/main" id="{1BC421E0-8AE6-442A-9FBC-76CFDA11F485}"/>
              </a:ext>
            </a:extLst>
          </p:cNvPr>
          <p:cNvPicPr>
            <a:picLocks noChangeAspect="1"/>
          </p:cNvPicPr>
          <p:nvPr/>
        </p:nvPicPr>
        <p:blipFill>
          <a:blip r:embed="rId2"/>
          <a:stretch>
            <a:fillRect/>
          </a:stretch>
        </p:blipFill>
        <p:spPr>
          <a:xfrm>
            <a:off x="2200275" y="1176337"/>
            <a:ext cx="7791450" cy="4505325"/>
          </a:xfrm>
          <a:prstGeom prst="rect">
            <a:avLst/>
          </a:prstGeom>
        </p:spPr>
      </p:pic>
    </p:spTree>
    <p:extLst>
      <p:ext uri="{BB962C8B-B14F-4D97-AF65-F5344CB8AC3E}">
        <p14:creationId xmlns:p14="http://schemas.microsoft.com/office/powerpoint/2010/main" val="333809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3E76C0-C4B0-447F-BE29-1223C685A811}"/>
              </a:ext>
            </a:extLst>
          </p:cNvPr>
          <p:cNvSpPr txBox="1"/>
          <p:nvPr/>
        </p:nvSpPr>
        <p:spPr>
          <a:xfrm>
            <a:off x="648101" y="172411"/>
            <a:ext cx="11325726" cy="1231106"/>
          </a:xfrm>
          <a:prstGeom prst="rect">
            <a:avLst/>
          </a:prstGeom>
          <a:noFill/>
        </p:spPr>
        <p:txBody>
          <a:bodyPr wrap="square" rtlCol="0">
            <a:spAutoFit/>
          </a:bodyPr>
          <a:lstStyle/>
          <a:p>
            <a:r>
              <a:rPr lang="en-US" sz="2000" b="1" dirty="0"/>
              <a:t>Conclusion</a:t>
            </a:r>
          </a:p>
          <a:p>
            <a:r>
              <a:rPr lang="en-US" dirty="0"/>
              <a:t>Blue dots are the recommended places to open a new tea shop. Opening a new tea shop in these places will not only ensure the number of customers (the customers who go to the Chinese restaurant are our potential customers), but also avoid the competition of existing tea shops.</a:t>
            </a:r>
            <a:endParaRPr lang="en-US" sz="4800" b="1" dirty="0"/>
          </a:p>
        </p:txBody>
      </p:sp>
      <p:pic>
        <p:nvPicPr>
          <p:cNvPr id="4" name="图片 3">
            <a:extLst>
              <a:ext uri="{FF2B5EF4-FFF2-40B4-BE49-F238E27FC236}">
                <a16:creationId xmlns:a16="http://schemas.microsoft.com/office/drawing/2014/main" id="{6B3C7A88-783D-42D6-8AEA-83CDC5153095}"/>
              </a:ext>
            </a:extLst>
          </p:cNvPr>
          <p:cNvPicPr>
            <a:picLocks noChangeAspect="1"/>
          </p:cNvPicPr>
          <p:nvPr/>
        </p:nvPicPr>
        <p:blipFill>
          <a:blip r:embed="rId2"/>
          <a:stretch>
            <a:fillRect/>
          </a:stretch>
        </p:blipFill>
        <p:spPr>
          <a:xfrm>
            <a:off x="2495550" y="1562100"/>
            <a:ext cx="7200900" cy="3733800"/>
          </a:xfrm>
          <a:prstGeom prst="rect">
            <a:avLst/>
          </a:prstGeom>
        </p:spPr>
      </p:pic>
    </p:spTree>
    <p:extLst>
      <p:ext uri="{BB962C8B-B14F-4D97-AF65-F5344CB8AC3E}">
        <p14:creationId xmlns:p14="http://schemas.microsoft.com/office/powerpoint/2010/main" val="19700218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187</Words>
  <Application>Microsoft Office PowerPoint</Application>
  <PresentationFormat>宽屏</PresentationFormat>
  <Paragraphs>6</Paragraphs>
  <Slides>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Arial</vt:lpstr>
      <vt:lpstr>Calibri</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张健翔</dc:creator>
  <cp:lastModifiedBy>健翔 张</cp:lastModifiedBy>
  <cp:revision>2</cp:revision>
  <dcterms:created xsi:type="dcterms:W3CDTF">2019-10-16T00:43:13Z</dcterms:created>
  <dcterms:modified xsi:type="dcterms:W3CDTF">2019-10-16T00:48:21Z</dcterms:modified>
</cp:coreProperties>
</file>