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08334-37BD-4903-A215-534A012FBB58}" v="15" dt="2022-04-15T00:39:35.926"/>
    <p1510:client id="{C4EC79F5-2D37-4142-99AE-7C50D09273ED}" v="1" dt="2022-04-14T23:42:45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4E08334-37BD-4903-A215-534A012FBB58}"/>
    <pc:docChg chg="modSld">
      <pc:chgData name="Guest User" userId="" providerId="Windows Live" clId="Web-{94E08334-37BD-4903-A215-534A012FBB58}" dt="2022-04-15T00:39:35.926" v="14" actId="1076"/>
      <pc:docMkLst>
        <pc:docMk/>
      </pc:docMkLst>
      <pc:sldChg chg="modSp">
        <pc:chgData name="Guest User" userId="" providerId="Windows Live" clId="Web-{94E08334-37BD-4903-A215-534A012FBB58}" dt="2022-04-15T00:39:35.926" v="14" actId="1076"/>
        <pc:sldMkLst>
          <pc:docMk/>
          <pc:sldMk cId="1658503916" sldId="258"/>
        </pc:sldMkLst>
        <pc:picChg chg="mod">
          <ac:chgData name="Guest User" userId="" providerId="Windows Live" clId="Web-{94E08334-37BD-4903-A215-534A012FBB58}" dt="2022-04-15T00:39:33.364" v="13" actId="1076"/>
          <ac:picMkLst>
            <pc:docMk/>
            <pc:sldMk cId="1658503916" sldId="258"/>
            <ac:picMk id="16" creationId="{76FC0CBA-8C8B-4101-B283-F52DAC0B5B7E}"/>
          </ac:picMkLst>
        </pc:picChg>
        <pc:picChg chg="mod">
          <ac:chgData name="Guest User" userId="" providerId="Windows Live" clId="Web-{94E08334-37BD-4903-A215-534A012FBB58}" dt="2022-04-15T00:39:35.926" v="14" actId="1076"/>
          <ac:picMkLst>
            <pc:docMk/>
            <pc:sldMk cId="1658503916" sldId="258"/>
            <ac:picMk id="18" creationId="{ED95C429-733D-43AE-BF8F-7DF053A6E476}"/>
          </ac:picMkLst>
        </pc:picChg>
        <pc:picChg chg="mod">
          <ac:chgData name="Guest User" userId="" providerId="Windows Live" clId="Web-{94E08334-37BD-4903-A215-534A012FBB58}" dt="2022-04-15T00:39:24.411" v="11" actId="1076"/>
          <ac:picMkLst>
            <pc:docMk/>
            <pc:sldMk cId="1658503916" sldId="258"/>
            <ac:picMk id="20" creationId="{1F202EC6-692E-45B1-AA0D-81AFB809B74E}"/>
          </ac:picMkLst>
        </pc:picChg>
        <pc:picChg chg="mod">
          <ac:chgData name="Guest User" userId="" providerId="Windows Live" clId="Web-{94E08334-37BD-4903-A215-534A012FBB58}" dt="2022-04-15T00:39:28.067" v="12" actId="1076"/>
          <ac:picMkLst>
            <pc:docMk/>
            <pc:sldMk cId="1658503916" sldId="258"/>
            <ac:picMk id="22" creationId="{B4B11A1D-A3D5-479A-B517-EAA1E8034D09}"/>
          </ac:picMkLst>
        </pc:picChg>
      </pc:sldChg>
    </pc:docChg>
  </pc:docChgLst>
  <pc:docChgLst>
    <pc:chgData name="Megan Eichelberger" userId="494478b90df9db7d" providerId="LiveId" clId="{C4EC79F5-2D37-4142-99AE-7C50D09273ED}"/>
    <pc:docChg chg="undo custSel addSld modSld sldOrd">
      <pc:chgData name="Megan Eichelberger" userId="494478b90df9db7d" providerId="LiveId" clId="{C4EC79F5-2D37-4142-99AE-7C50D09273ED}" dt="2022-04-15T00:28:26.564" v="840" actId="20577"/>
      <pc:docMkLst>
        <pc:docMk/>
      </pc:docMkLst>
      <pc:sldChg chg="modSp mod">
        <pc:chgData name="Megan Eichelberger" userId="494478b90df9db7d" providerId="LiveId" clId="{C4EC79F5-2D37-4142-99AE-7C50D09273ED}" dt="2022-04-14T21:16:30.902" v="41" actId="20577"/>
        <pc:sldMkLst>
          <pc:docMk/>
          <pc:sldMk cId="3226033471" sldId="256"/>
        </pc:sldMkLst>
        <pc:spChg chg="mod">
          <ac:chgData name="Megan Eichelberger" userId="494478b90df9db7d" providerId="LiveId" clId="{C4EC79F5-2D37-4142-99AE-7C50D09273ED}" dt="2022-04-14T21:16:30.902" v="41" actId="20577"/>
          <ac:spMkLst>
            <pc:docMk/>
            <pc:sldMk cId="3226033471" sldId="256"/>
            <ac:spMk id="3" creationId="{F782DC5E-89E2-4170-9FA7-7FB3D7B9256E}"/>
          </ac:spMkLst>
        </pc:spChg>
      </pc:sldChg>
      <pc:sldChg chg="addSp delSp modSp mod">
        <pc:chgData name="Megan Eichelberger" userId="494478b90df9db7d" providerId="LiveId" clId="{C4EC79F5-2D37-4142-99AE-7C50D09273ED}" dt="2022-04-14T23:25:35.074" v="140" actId="1076"/>
        <pc:sldMkLst>
          <pc:docMk/>
          <pc:sldMk cId="1658503916" sldId="258"/>
        </pc:sldMkLst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8" creationId="{96C46D9F-2DF2-4047-A8D7-A83CF7266CD2}"/>
          </ac:picMkLst>
        </pc:picChg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10" creationId="{79C4A6E3-54E2-4A78-B767-592DFBD75CFE}"/>
          </ac:picMkLst>
        </pc:picChg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12" creationId="{C9FCDA20-A116-41F4-9379-2E9C1621F4CF}"/>
          </ac:picMkLst>
        </pc:picChg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14" creationId="{E1B157BA-7E86-4D0F-87B0-0D036C8B282F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16" creationId="{76FC0CBA-8C8B-4101-B283-F52DAC0B5B7E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18" creationId="{ED95C429-733D-43AE-BF8F-7DF053A6E476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20" creationId="{1F202EC6-692E-45B1-AA0D-81AFB809B74E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22" creationId="{B4B11A1D-A3D5-479A-B517-EAA1E8034D09}"/>
          </ac:picMkLst>
        </pc:picChg>
      </pc:sldChg>
      <pc:sldChg chg="addSp delSp modSp new mod">
        <pc:chgData name="Megan Eichelberger" userId="494478b90df9db7d" providerId="LiveId" clId="{C4EC79F5-2D37-4142-99AE-7C50D09273ED}" dt="2022-04-14T23:43:17.241" v="294" actId="1076"/>
        <pc:sldMkLst>
          <pc:docMk/>
          <pc:sldMk cId="3316549142" sldId="259"/>
        </pc:sldMkLst>
        <pc:spChg chg="mod">
          <ac:chgData name="Megan Eichelberger" userId="494478b90df9db7d" providerId="LiveId" clId="{C4EC79F5-2D37-4142-99AE-7C50D09273ED}" dt="2022-04-14T23:30:08.089" v="169" actId="20577"/>
          <ac:spMkLst>
            <pc:docMk/>
            <pc:sldMk cId="3316549142" sldId="259"/>
            <ac:spMk id="2" creationId="{AA589D18-89C1-467D-9C18-8336EAF84E10}"/>
          </ac:spMkLst>
        </pc:spChg>
        <pc:spChg chg="mod">
          <ac:chgData name="Megan Eichelberger" userId="494478b90df9db7d" providerId="LiveId" clId="{C4EC79F5-2D37-4142-99AE-7C50D09273ED}" dt="2022-04-14T23:43:11.758" v="293" actId="20577"/>
          <ac:spMkLst>
            <pc:docMk/>
            <pc:sldMk cId="3316549142" sldId="259"/>
            <ac:spMk id="3" creationId="{07AFD0A7-4DB5-499E-A365-4EECE547EBBC}"/>
          </ac:spMkLst>
        </pc:spChg>
        <pc:spChg chg="add del mod">
          <ac:chgData name="Megan Eichelberger" userId="494478b90df9db7d" providerId="LiveId" clId="{C4EC79F5-2D37-4142-99AE-7C50D09273ED}" dt="2022-04-14T23:42:54.023" v="257" actId="478"/>
          <ac:spMkLst>
            <pc:docMk/>
            <pc:sldMk cId="3316549142" sldId="259"/>
            <ac:spMk id="8" creationId="{5375C8BF-A0C0-43AB-A6ED-E0F3C5B1C13E}"/>
          </ac:spMkLst>
        </pc:spChg>
        <pc:picChg chg="add del mod">
          <ac:chgData name="Megan Eichelberger" userId="494478b90df9db7d" providerId="LiveId" clId="{C4EC79F5-2D37-4142-99AE-7C50D09273ED}" dt="2022-04-14T23:30:10.391" v="171" actId="478"/>
          <ac:picMkLst>
            <pc:docMk/>
            <pc:sldMk cId="3316549142" sldId="259"/>
            <ac:picMk id="5" creationId="{C9624EDD-61EA-40E9-9186-0FB393CE15EE}"/>
          </ac:picMkLst>
        </pc:picChg>
        <pc:picChg chg="add mod">
          <ac:chgData name="Megan Eichelberger" userId="494478b90df9db7d" providerId="LiveId" clId="{C4EC79F5-2D37-4142-99AE-7C50D09273ED}" dt="2022-04-14T23:43:17.241" v="294" actId="1076"/>
          <ac:picMkLst>
            <pc:docMk/>
            <pc:sldMk cId="3316549142" sldId="259"/>
            <ac:picMk id="7" creationId="{FB278EEA-F966-4AF0-A302-F6D2DD571ED3}"/>
          </ac:picMkLst>
        </pc:picChg>
      </pc:sldChg>
      <pc:sldChg chg="modSp new mod">
        <pc:chgData name="Megan Eichelberger" userId="494478b90df9db7d" providerId="LiveId" clId="{C4EC79F5-2D37-4142-99AE-7C50D09273ED}" dt="2022-04-15T00:28:26.564" v="840" actId="20577"/>
        <pc:sldMkLst>
          <pc:docMk/>
          <pc:sldMk cId="332166326" sldId="260"/>
        </pc:sldMkLst>
        <pc:spChg chg="mod">
          <ac:chgData name="Megan Eichelberger" userId="494478b90df9db7d" providerId="LiveId" clId="{C4EC79F5-2D37-4142-99AE-7C50D09273ED}" dt="2022-04-14T23:44:18.692" v="309" actId="20577"/>
          <ac:spMkLst>
            <pc:docMk/>
            <pc:sldMk cId="332166326" sldId="260"/>
            <ac:spMk id="2" creationId="{321C62D5-847A-49A2-97F7-7CE3CB69F06B}"/>
          </ac:spMkLst>
        </pc:spChg>
        <pc:spChg chg="mod">
          <ac:chgData name="Megan Eichelberger" userId="494478b90df9db7d" providerId="LiveId" clId="{C4EC79F5-2D37-4142-99AE-7C50D09273ED}" dt="2022-04-15T00:28:26.564" v="840" actId="20577"/>
          <ac:spMkLst>
            <pc:docMk/>
            <pc:sldMk cId="332166326" sldId="260"/>
            <ac:spMk id="3" creationId="{67572E05-AF26-43EF-B119-F8C5A57346BA}"/>
          </ac:spMkLst>
        </pc:spChg>
      </pc:sldChg>
      <pc:sldChg chg="addSp delSp modSp new mod ord setBg">
        <pc:chgData name="Megan Eichelberger" userId="494478b90df9db7d" providerId="LiveId" clId="{C4EC79F5-2D37-4142-99AE-7C50D09273ED}" dt="2022-04-15T00:22:24.684" v="617"/>
        <pc:sldMkLst>
          <pc:docMk/>
          <pc:sldMk cId="917506994" sldId="261"/>
        </pc:sldMkLst>
        <pc:spChg chg="mod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2" creationId="{4564F835-1D08-4F35-A0F8-24240193A1A4}"/>
          </ac:spMkLst>
        </pc:spChg>
        <pc:spChg chg="add del">
          <ac:chgData name="Megan Eichelberger" userId="494478b90df9db7d" providerId="LiveId" clId="{C4EC79F5-2D37-4142-99AE-7C50D09273ED}" dt="2022-04-15T00:21:44.030" v="613" actId="478"/>
          <ac:spMkLst>
            <pc:docMk/>
            <pc:sldMk cId="917506994" sldId="261"/>
            <ac:spMk id="3" creationId="{5D123F50-1DCA-406A-975E-30F80D5F983C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0" creationId="{5D5E0904-721C-4D68-9EB8-1C9752E329A7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2" creationId="{D0CDF5D3-7220-42A0-9D37-ECF3BF283B37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4" creationId="{64BC717F-58B3-4A4E-BC3B-1B11323AD5C9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6" creationId="{1EE75710-64C5-4CA8-8A7C-82EE4125C90D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8" creationId="{435050B1-74E1-4A81-923D-0F5971A3BC01}"/>
          </ac:spMkLst>
        </pc:spChg>
        <pc:picChg chg="add mod">
          <ac:chgData name="Megan Eichelberger" userId="494478b90df9db7d" providerId="LiveId" clId="{C4EC79F5-2D37-4142-99AE-7C50D09273ED}" dt="2022-04-15T00:21:51.889" v="615" actId="14100"/>
          <ac:picMkLst>
            <pc:docMk/>
            <pc:sldMk cId="917506994" sldId="261"/>
            <ac:picMk id="5" creationId="{67FE765C-BCCD-4F35-A477-B74892D138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97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1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557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F04-350D-48FD-95BD-8A0CF0784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2DC5E-89E2-4170-9FA7-7FB3D7B92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Regional Modeling and Analysis</a:t>
            </a:r>
          </a:p>
          <a:p>
            <a:r>
              <a:rPr lang="en-US"/>
              <a:t>Andrew Raymond and Megan Eichelberger</a:t>
            </a:r>
          </a:p>
        </p:txBody>
      </p:sp>
    </p:spTree>
    <p:extLst>
      <p:ext uri="{BB962C8B-B14F-4D97-AF65-F5344CB8AC3E}">
        <p14:creationId xmlns:p14="http://schemas.microsoft.com/office/powerpoint/2010/main" val="322603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2D5-847A-49A2-97F7-7CE3CB69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2E05-AF26-43EF-B119-F8C5A573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Happiness: can we predict the region of the world from scores within the World Happiness Report 2021?</a:t>
            </a:r>
          </a:p>
          <a:p>
            <a:r>
              <a:rPr lang="en-US"/>
              <a:t>Comparing techniques, k-means was super effective!</a:t>
            </a:r>
          </a:p>
          <a:p>
            <a:r>
              <a:rPr lang="en-US"/>
              <a:t>Feature engineering was not super effective.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6DF0-F0CB-45BD-8BED-FF0532F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2B98-554B-4A96-8902-A016122AB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99" y="543543"/>
            <a:ext cx="4272602" cy="2634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D278C-B05F-4134-9BF3-1BA7486B42B3}"/>
              </a:ext>
            </a:extLst>
          </p:cNvPr>
          <p:cNvSpPr txBox="1"/>
          <p:nvPr/>
        </p:nvSpPr>
        <p:spPr>
          <a:xfrm>
            <a:off x="235424" y="225475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53% of variance explained in a single dimension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141BE-5C90-48CC-A98C-F70075E08E30}"/>
              </a:ext>
            </a:extLst>
          </p:cNvPr>
          <p:cNvSpPr txBox="1"/>
          <p:nvPr/>
        </p:nvSpPr>
        <p:spPr>
          <a:xfrm>
            <a:off x="235424" y="4343400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Dim-1 mostly comprised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Life Expectancy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‘Happy Score’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Social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Freedom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59F9C0-FDC9-4002-BD2A-B039F12B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73" y="3429000"/>
            <a:ext cx="5374801" cy="3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F835-1D08-4F35-A0F8-2424019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Density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E765C-BCCD-4F35-A477-B74892D1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984639"/>
            <a:ext cx="9945476" cy="45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D6F7-2174-4735-93B3-0249E432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A3F3-6B99-43F0-98D7-9B691285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22" y="1771650"/>
            <a:ext cx="2967228" cy="4351337"/>
          </a:xfrm>
        </p:spPr>
        <p:txBody>
          <a:bodyPr/>
          <a:lstStyle/>
          <a:p>
            <a:r>
              <a:rPr lang="en-US"/>
              <a:t>Choosing optimal clusters using Elbow method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9B5A0-CF59-4F22-9FD1-D30C5644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9" y="2970212"/>
            <a:ext cx="4504134" cy="27717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495E21-8616-4E3C-8ADE-A5F20428694E}"/>
              </a:ext>
            </a:extLst>
          </p:cNvPr>
          <p:cNvSpPr txBox="1">
            <a:spLocks/>
          </p:cNvSpPr>
          <p:nvPr/>
        </p:nvSpPr>
        <p:spPr>
          <a:xfrm>
            <a:off x="4909947" y="1390650"/>
            <a:ext cx="29672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Clustering around each contributing variable </a:t>
            </a:r>
          </a:p>
          <a:p>
            <a:pPr marL="0" indent="0">
              <a:buFont typeface="Arial" pitchFamily="34" charset="0"/>
              <a:buNone/>
            </a:pP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FC0CBA-8C8B-4101-B283-F52DAC0B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47" y="4357121"/>
            <a:ext cx="3258844" cy="2020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95C429-733D-43AE-BF8F-7DF053A6E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46" y="2133638"/>
            <a:ext cx="3258844" cy="2026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02EC6-692E-45B1-AA0D-81AFB809B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256" y="4298318"/>
            <a:ext cx="3321168" cy="2030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B11A1D-A3D5-479A-B517-EAA1E8034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340" y="2133640"/>
            <a:ext cx="3321167" cy="2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9D18-89C1-467D-9C18-8336EAF8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D0A7-4DB5-499E-A365-4EECE547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Random Forest – Kappa .624</a:t>
            </a:r>
          </a:p>
          <a:p>
            <a:r>
              <a:rPr lang="en-US"/>
              <a:t>GBM – Kappa .562</a:t>
            </a:r>
          </a:p>
          <a:p>
            <a:r>
              <a:rPr lang="en-US"/>
              <a:t>Feature Engineering:</a:t>
            </a:r>
          </a:p>
          <a:p>
            <a:pPr lvl="1"/>
            <a:r>
              <a:rPr lang="en-US"/>
              <a:t>Not as helpful as hoped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78EEA-F966-4AF0-A302-F6D2DD57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54" y="2548890"/>
            <a:ext cx="6534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91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Happiness</vt:lpstr>
      <vt:lpstr>What to expect</vt:lpstr>
      <vt:lpstr>PCA</vt:lpstr>
      <vt:lpstr>Component Density</vt:lpstr>
      <vt:lpstr>K Means</vt:lpstr>
      <vt:lpstr>Other Predictive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</dc:title>
  <dc:creator>Megan Eichelberger</dc:creator>
  <cp:revision>1</cp:revision>
  <dcterms:created xsi:type="dcterms:W3CDTF">2022-04-14T20:06:18Z</dcterms:created>
  <dcterms:modified xsi:type="dcterms:W3CDTF">2022-04-15T00:40:21Z</dcterms:modified>
</cp:coreProperties>
</file>