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4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8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1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7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B5ECEB-5544-4D87-B918-5BD95974A2F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C36073-D827-4A09-BD86-54B8AEBF30A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square.com/developers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 noGrp="1"/>
          </p:cNvSpPr>
          <p:nvPr>
            <p:ph type="ctrTitle"/>
          </p:nvPr>
        </p:nvSpPr>
        <p:spPr>
          <a:xfrm>
            <a:off x="2336800" y="1489295"/>
            <a:ext cx="8128000" cy="34637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 smtClean="0">
                <a:solidFill>
                  <a:schemeClr val="tx1"/>
                </a:solidFill>
              </a:rPr>
              <a:t>Capstone Project  </a:t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GB" sz="6000" dirty="0" smtClean="0">
                <a:solidFill>
                  <a:schemeClr val="tx1"/>
                </a:solidFill>
              </a:rPr>
              <a:t/>
            </a:r>
            <a:br>
              <a:rPr lang="en-GB" sz="6000" dirty="0" smtClean="0">
                <a:solidFill>
                  <a:schemeClr val="tx1"/>
                </a:solidFill>
              </a:rPr>
            </a:br>
            <a:r>
              <a:rPr lang="en-US" sz="4400" b="1" dirty="0" smtClean="0">
                <a:solidFill>
                  <a:schemeClr val="tx1"/>
                </a:solidFill>
              </a:rPr>
              <a:t>Advises for Dinner Takeout and Grocery Shopping During the Pandemic Period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Mei Ding               May 2020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During Covid 19, many restaurants and markets are closed.</a:t>
            </a:r>
            <a:endParaRPr lang="en-US" sz="2000" dirty="0"/>
          </a:p>
          <a:p>
            <a:pPr lvl="0"/>
            <a:r>
              <a:rPr lang="en-US" sz="2000" dirty="0" smtClean="0"/>
              <a:t>Where </a:t>
            </a:r>
            <a:r>
              <a:rPr lang="en-US" sz="2000" dirty="0"/>
              <a:t>to order dinner while maintaining low risk of exposure to coronavirus? </a:t>
            </a:r>
            <a:endParaRPr lang="en-US" sz="2000" dirty="0" smtClean="0"/>
          </a:p>
          <a:p>
            <a:pPr lvl="0"/>
            <a:r>
              <a:rPr lang="en-US" sz="2000" dirty="0" smtClean="0"/>
              <a:t>Where </a:t>
            </a:r>
            <a:r>
              <a:rPr lang="en-US" sz="2000" dirty="0"/>
              <a:t>to shop for grocery safely? </a:t>
            </a: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We will build a data clustering model to provide advises and guidance.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000" dirty="0" smtClean="0"/>
              <a:t>1. Coronavirus </a:t>
            </a:r>
            <a:r>
              <a:rPr lang="en-US" sz="2000" dirty="0"/>
              <a:t>cases</a:t>
            </a:r>
            <a:br>
              <a:rPr lang="en-US" sz="2000" dirty="0"/>
            </a:br>
            <a:r>
              <a:rPr lang="en-US" dirty="0"/>
              <a:t>	</a:t>
            </a:r>
            <a:r>
              <a:rPr lang="en-US" sz="2000" dirty="0" smtClean="0"/>
              <a:t>csv file, </a:t>
            </a:r>
            <a:r>
              <a:rPr lang="en-US" sz="2000" dirty="0"/>
              <a:t>uploaded to the data asset on IBM </a:t>
            </a:r>
            <a:r>
              <a:rPr lang="en-US" sz="2000" dirty="0" smtClean="0"/>
              <a:t>Watson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2. Geospatial </a:t>
            </a:r>
            <a:r>
              <a:rPr lang="en-US" sz="2000" dirty="0"/>
              <a:t>data for 70 boroughs in Bergen County, NJ</a:t>
            </a:r>
            <a:br>
              <a:rPr lang="en-US" sz="2000" dirty="0"/>
            </a:br>
            <a:r>
              <a:rPr lang="en-US" sz="2000" dirty="0" smtClean="0"/>
              <a:t>	This </a:t>
            </a:r>
            <a:r>
              <a:rPr lang="en-US" sz="2000" dirty="0"/>
              <a:t>data is retrieved using the geocode library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 smtClean="0"/>
              <a:t>3. Venue </a:t>
            </a:r>
            <a:r>
              <a:rPr lang="en-US" sz="2000" dirty="0"/>
              <a:t>information</a:t>
            </a:r>
            <a:br>
              <a:rPr lang="en-US" sz="2000" dirty="0"/>
            </a:br>
            <a:r>
              <a:rPr lang="en-US" sz="2000" dirty="0" smtClean="0"/>
              <a:t>	FourSquare </a:t>
            </a:r>
            <a:r>
              <a:rPr lang="en-US" sz="2000" dirty="0"/>
              <a:t>API 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foursquare.com/developers/api</a:t>
            </a:r>
            <a:endParaRPr lang="en-US" sz="2000" u="sng" dirty="0" smtClean="0"/>
          </a:p>
          <a:p>
            <a:pPr marL="0" lvl="0" indent="0">
              <a:buNone/>
            </a:pPr>
            <a:r>
              <a:rPr lang="en-US" sz="2000" u="sng" dirty="0" smtClean="0"/>
              <a:t>    </a:t>
            </a:r>
            <a:endParaRPr lang="en-US" sz="2000" dirty="0"/>
          </a:p>
          <a:p>
            <a:pPr lvl="0"/>
            <a:r>
              <a:rPr lang="en-US" sz="2000" dirty="0" smtClean="0"/>
              <a:t>4. Distance </a:t>
            </a:r>
            <a:r>
              <a:rPr lang="en-US" sz="2000" dirty="0"/>
              <a:t>between venue and my home</a:t>
            </a:r>
            <a:br>
              <a:rPr lang="en-US" sz="2000" dirty="0"/>
            </a:br>
            <a:r>
              <a:rPr lang="en-US" sz="2000" dirty="0" smtClean="0"/>
              <a:t>	Calculated </a:t>
            </a:r>
            <a:r>
              <a:rPr lang="en-US" sz="2000" dirty="0"/>
              <a:t>using pyproj geod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K-Means clustering</a:t>
            </a:r>
            <a:br>
              <a:rPr lang="en-US" sz="2000" dirty="0"/>
            </a:br>
            <a:r>
              <a:rPr lang="en-US" sz="2000" dirty="0" smtClean="0"/>
              <a:t>	Used </a:t>
            </a:r>
            <a:r>
              <a:rPr lang="en-US" sz="2000" dirty="0"/>
              <a:t>to cluster restaurants and supermarkets based on # of coronavirus cases, venue </a:t>
            </a:r>
            <a:r>
              <a:rPr lang="en-US" sz="2000" dirty="0" smtClean="0"/>
              <a:t>	rating</a:t>
            </a:r>
            <a:r>
              <a:rPr lang="en-US" sz="2000" dirty="0"/>
              <a:t>, and distance to my </a:t>
            </a:r>
            <a:r>
              <a:rPr lang="en-US" sz="2000" dirty="0" smtClean="0"/>
              <a:t>home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Z-score normalization</a:t>
            </a:r>
            <a:br>
              <a:rPr lang="en-US" sz="2000" dirty="0"/>
            </a:br>
            <a:r>
              <a:rPr lang="en-US" sz="2000" dirty="0" smtClean="0"/>
              <a:t>	Normalize </a:t>
            </a:r>
            <a:r>
              <a:rPr lang="en-US" sz="2000" dirty="0"/>
              <a:t>data before applying K-Means </a:t>
            </a:r>
            <a:r>
              <a:rPr lang="en-US" sz="2000" dirty="0" smtClean="0"/>
              <a:t>clustering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 smtClean="0"/>
              <a:t>Folium </a:t>
            </a:r>
            <a:r>
              <a:rPr lang="en-US" sz="2000" dirty="0"/>
              <a:t>map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dirty="0"/>
              <a:t>V</a:t>
            </a:r>
            <a:r>
              <a:rPr lang="en-US" sz="2000" dirty="0" smtClean="0"/>
              <a:t>isually </a:t>
            </a:r>
            <a:r>
              <a:rPr lang="en-US" sz="2000" dirty="0"/>
              <a:t>present the clustering and segmentation. </a:t>
            </a:r>
            <a:r>
              <a:rPr lang="en-US" sz="2000" dirty="0" smtClean="0"/>
              <a:t>The </a:t>
            </a:r>
            <a:r>
              <a:rPr lang="en-US" sz="2000" dirty="0"/>
              <a:t>plot empowers a user to </a:t>
            </a:r>
            <a:r>
              <a:rPr lang="en-US" sz="2000" dirty="0" smtClean="0"/>
              <a:t>	quickly 	choose </a:t>
            </a:r>
            <a:r>
              <a:rPr lang="en-US" sz="2000" dirty="0"/>
              <a:t>a 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and Data 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/>
              <a:t>Step 1. Data collection and wrangling </a:t>
            </a:r>
          </a:p>
          <a:p>
            <a:pPr marL="0" indent="0">
              <a:buNone/>
            </a:pPr>
            <a:r>
              <a:rPr lang="en-US" sz="2000" dirty="0" smtClean="0"/>
              <a:t>	Data includes coronavirus </a:t>
            </a:r>
            <a:r>
              <a:rPr lang="en-US" sz="2000" dirty="0"/>
              <a:t>cases, geospatial data for 70 boroughs, restaurant and </a:t>
            </a:r>
            <a:r>
              <a:rPr lang="en-US" sz="2000" dirty="0" smtClean="0"/>
              <a:t>	supermarket </a:t>
            </a:r>
            <a:r>
              <a:rPr lang="en-US" sz="2000" dirty="0"/>
              <a:t>rating and open status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Step 2. Build data clustering model for supermarkets </a:t>
            </a:r>
          </a:p>
          <a:p>
            <a:pPr marL="0" lvl="0" indent="0">
              <a:buNone/>
            </a:pPr>
            <a:r>
              <a:rPr lang="en-US" sz="2000" dirty="0" smtClean="0"/>
              <a:t> 	Model is built based </a:t>
            </a:r>
            <a:r>
              <a:rPr lang="en-US" sz="2000" dirty="0"/>
              <a:t>on # of coronavirus cases, venue rating, and distance to my home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Step 3. Build data clustering model for restaurants</a:t>
            </a:r>
          </a:p>
          <a:p>
            <a:pPr marL="0" lvl="0" indent="0">
              <a:buNone/>
            </a:pPr>
            <a:r>
              <a:rPr lang="en-US" sz="2000" dirty="0" smtClean="0"/>
              <a:t>	Model is built based </a:t>
            </a:r>
            <a:r>
              <a:rPr lang="en-US" sz="2000" dirty="0"/>
              <a:t>on # of coronavirus cases, venue rating, and distance to my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upermarket </a:t>
            </a:r>
            <a:r>
              <a:rPr lang="en-US" dirty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0" y="1822493"/>
            <a:ext cx="3220172" cy="4351338"/>
          </a:xfr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400060"/>
            <a:ext cx="5943600" cy="28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estaurant </a:t>
            </a:r>
            <a:r>
              <a:rPr lang="en-US" smtClean="0"/>
              <a:t>C</a:t>
            </a:r>
            <a:r>
              <a:rPr lang="en-US" smtClean="0"/>
              <a:t>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47" y="1842101"/>
            <a:ext cx="4302209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1" y="3246245"/>
            <a:ext cx="599946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Built </a:t>
            </a:r>
            <a:r>
              <a:rPr lang="en-US" dirty="0"/>
              <a:t>data clustering and segmentation </a:t>
            </a:r>
            <a:r>
              <a:rPr lang="en-US" dirty="0" smtClean="0"/>
              <a:t>model </a:t>
            </a:r>
            <a:r>
              <a:rPr lang="en-US" dirty="0"/>
              <a:t>to find the venues with good ratings, low coronavirus cases, and short driving </a:t>
            </a:r>
            <a:r>
              <a:rPr lang="en-US" dirty="0" smtClean="0"/>
              <a:t>distance.</a:t>
            </a:r>
          </a:p>
          <a:p>
            <a:endParaRPr lang="en-US" dirty="0"/>
          </a:p>
          <a:p>
            <a:r>
              <a:rPr lang="en-US" dirty="0" smtClean="0"/>
              <a:t>2. Models </a:t>
            </a:r>
            <a:r>
              <a:rPr lang="en-US" dirty="0"/>
              <a:t>can be very useful in advising people as to where to go for dinner takeout and grocery shopping while keeping less exposure to coronavirus. </a:t>
            </a:r>
          </a:p>
          <a:p>
            <a:endParaRPr lang="en-US" dirty="0" smtClean="0"/>
          </a:p>
          <a:p>
            <a:r>
              <a:rPr lang="en-US" dirty="0" smtClean="0"/>
              <a:t>3. Models </a:t>
            </a:r>
            <a:r>
              <a:rPr lang="en-US" dirty="0"/>
              <a:t>could be easily adapted to any location/district in the 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140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Capstone Project    Advises for Dinner Takeout and Grocery Shopping During the Pandemic Period  Mei Ding               May 2020</vt:lpstr>
      <vt:lpstr>Introduction</vt:lpstr>
      <vt:lpstr>Data</vt:lpstr>
      <vt:lpstr>Methodology</vt:lpstr>
      <vt:lpstr>Data Analysis and Data Modeling Process</vt:lpstr>
      <vt:lpstr>Supermarket Clustering</vt:lpstr>
      <vt:lpstr>Restaurant Clustering</vt:lpstr>
      <vt:lpstr>Conclusion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mding</dc:creator>
  <cp:lastModifiedBy>mding</cp:lastModifiedBy>
  <cp:revision>14</cp:revision>
  <dcterms:created xsi:type="dcterms:W3CDTF">2020-05-07T20:34:26Z</dcterms:created>
  <dcterms:modified xsi:type="dcterms:W3CDTF">2020-05-07T21:36:21Z</dcterms:modified>
</cp:coreProperties>
</file>