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D4B9-A2E4-E74A-BAE8-49D0A96514E9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0A64-67A0-7842-8770-899C7BA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689100"/>
            <a:ext cx="3263900" cy="346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300000">
            <a:off x="3812537" y="4306079"/>
            <a:ext cx="13548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/>
                <a:cs typeface="Comic Sans MS"/>
              </a:rPr>
              <a:t>2015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4413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NcState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Tim Menzies</dc:creator>
  <cp:keywords/>
  <dc:description/>
  <cp:lastModifiedBy>Tim Menzies</cp:lastModifiedBy>
  <cp:revision>2</cp:revision>
  <dcterms:created xsi:type="dcterms:W3CDTF">2015-05-05T19:49:05Z</dcterms:created>
  <dcterms:modified xsi:type="dcterms:W3CDTF">2015-05-05T19:54:13Z</dcterms:modified>
  <cp:category/>
</cp:coreProperties>
</file>