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2"/>
    <p:restoredTop sz="94719"/>
  </p:normalViewPr>
  <p:slideViewPr>
    <p:cSldViewPr snapToGrid="0">
      <p:cViewPr varScale="1">
        <p:scale>
          <a:sx n="139" d="100"/>
          <a:sy n="139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7113-27F2-E257-7BEB-83E8227F3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C68F-BD2D-C759-6990-3BF0955AD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B999-5C7D-7D74-0AD2-0AFC9F29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621D-CA5E-E18C-3240-760C5D48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3CA0-FC11-6E69-EC46-129BED53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1711-0CDA-2068-04E1-78398F0B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53EBC-222E-D4D3-530D-B57A3CD80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82A6-E393-2D86-26FD-08CB8B7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C5A5-3B4D-783C-5DEB-F2D66CCA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8DAE-2780-9B15-8DA4-F5C88E8A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5473D-1BAE-504E-EFF4-CB2D1A894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D84A1-0649-9522-1827-2A62C2BB2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8736-B784-94AE-48C3-EEE06DBB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E2F1-F20E-E5E4-7F01-9733A98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CAE1-43B6-42FA-2E43-0F28310C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B503-225F-AA8F-E92E-58050908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28F1-8224-87D3-3A12-9897588E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DACA-3E3E-FC7B-50F1-C3BEDA4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AAAD-76D8-FDA7-A1BE-FAFD8962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5D09-A109-BCB9-A7A2-63677FE2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971C-1E02-DA43-A329-A5ECDDD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025E-658B-B4FD-64B4-A6A104A0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FA98-6328-FBD0-C922-14FFF69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FA0C0-E5A4-589A-EFA1-0F110AA4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468AD-4FC8-C7CB-A5C4-3FBF1BA6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301F-E78B-665D-0598-F96E9B1B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B722-C7B0-88D1-DCA1-C0C63C4D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AA500-AC59-8F1F-0ED6-E45DFCE9C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4537-6628-D245-5220-2EF0512D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2A92-B9D9-D277-5A5D-2FE34539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18367-0CFF-D1CA-86BB-D7B165D0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6D71-B580-7240-EEDF-DCAC76AB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6DB7-CE02-9EAB-B961-74662F17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163B-9EB7-202F-4BF4-AD77B4BAA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80A84-D7CA-CF91-91AC-40DD0CC12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3C16B-81D3-8EE8-E579-C5E216DD2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D8E6B-1663-2F52-3C82-D0A75B70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7215F-2004-E69C-5908-0EF03B14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2A2E3-0175-9EB7-11E3-4FA64817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B124-FDE8-8E65-FEE1-18869261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D6497-00F9-4C9C-AFEA-0A9F4FFE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33AC6-DB60-A4E5-207F-8EA674C3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07ADF-870D-5EF3-37E2-B2EFEE7C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1FD92-FFF1-B3C2-81CD-206FC4DA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D9696-CF25-2B29-184F-E8EDAF71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CCF7E-DEF8-02E8-19C8-B04531CD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2E02-0F74-00D5-C477-1AEA8B1D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0EAB-3651-112A-3205-1A8AFC57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D8807-BDD3-1722-1CAA-F02BB0A21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E445-80E0-22F1-2B65-612CA4BB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C6B80-F0AC-C4FF-A871-CDCFC901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41DF-3D22-8BD6-29DE-78C56B92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D101-ADF3-132D-33DF-9B1D147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ECF22-F87B-C593-32BE-1ADA62EAE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7B58-CAAE-3C6C-B5DB-76286F29F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9DBC-0A07-20EE-278D-AD7C5105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81861-FC73-C3A0-DB1B-5AA65CC9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0EAB0-5863-7072-0AC7-5CD7EE3B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24AC5-D398-7FF6-0F87-2FCDF6D8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C175-4596-3B51-B6DF-C7E7426BF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1C36-76E4-3FA6-032A-B63C5DF66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BE14-6FDC-7344-B986-F63C3433224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E388-5C60-46DC-946A-BEC82C363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F0B6-3D2B-A1CC-0F1C-4E4F191FC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0F44-F3C3-5A4B-A32B-17A6267C2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F71954-9C5F-0F6A-5D4C-E0BE9337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2392"/>
            <a:ext cx="9144000" cy="6411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Aggregation of EVs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654F459-0596-408F-BBD9-BDC24F49DE1B}"/>
              </a:ext>
            </a:extLst>
          </p:cNvPr>
          <p:cNvSpPr txBox="1">
            <a:spLocks/>
          </p:cNvSpPr>
          <p:nvPr/>
        </p:nvSpPr>
        <p:spPr>
          <a:xfrm>
            <a:off x="1676399" y="1021189"/>
            <a:ext cx="9144000" cy="64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Shear Stress Experiments @ ETH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3EA60800-160E-70B8-C37F-BC484459BB66}"/>
              </a:ext>
            </a:extLst>
          </p:cNvPr>
          <p:cNvSpPr txBox="1">
            <a:spLocks/>
          </p:cNvSpPr>
          <p:nvPr/>
        </p:nvSpPr>
        <p:spPr>
          <a:xfrm>
            <a:off x="1676399" y="2112263"/>
            <a:ext cx="9144000" cy="4236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Rotational speed: 		300 rpm (shear rate ~ 1300 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time: 		20 min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Materials:			PMMA &amp; Stainless Steel</a:t>
            </a:r>
          </a:p>
          <a:p>
            <a:pPr algn="l">
              <a:lnSpc>
                <a:spcPct val="150000"/>
              </a:lnSpc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minimize sample consumption, the same EV sample was measured: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1. Before application of shear (= EVs, Unsheared)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2. After first shear experiment (= EVs, Sheared)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3. After a second shear experiment (= EVs, 2x Sheared) </a:t>
            </a:r>
          </a:p>
          <a:p>
            <a:pPr algn="l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DLS results are averaged duplicates, NTA are single measurements.</a:t>
            </a:r>
          </a:p>
          <a:p>
            <a:pPr algn="l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4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A8459-6E4F-A1C7-0D1D-B7A5BFEA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1" y="1756172"/>
            <a:ext cx="12049269" cy="475989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F71954-9C5F-0F6A-5D4C-E0BE9337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2392"/>
            <a:ext cx="9144000" cy="6411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Aggregation of EVs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654F459-0596-408F-BBD9-BDC24F49DE1B}"/>
              </a:ext>
            </a:extLst>
          </p:cNvPr>
          <p:cNvSpPr txBox="1">
            <a:spLocks/>
          </p:cNvSpPr>
          <p:nvPr/>
        </p:nvSpPr>
        <p:spPr>
          <a:xfrm>
            <a:off x="1676399" y="1021189"/>
            <a:ext cx="9144000" cy="64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DLS Results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1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FC9661D-D931-971D-6CF0-73FF9EE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2392"/>
            <a:ext cx="9144000" cy="6411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Aggregation of EVs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875E151E-139C-65C1-7C2E-782CCCCFB1B1}"/>
              </a:ext>
            </a:extLst>
          </p:cNvPr>
          <p:cNvSpPr txBox="1">
            <a:spLocks/>
          </p:cNvSpPr>
          <p:nvPr/>
        </p:nvSpPr>
        <p:spPr>
          <a:xfrm>
            <a:off x="1676399" y="1021189"/>
            <a:ext cx="9144000" cy="64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NTA Results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7EDD2C-C055-979E-EE61-DB5D5E82D9E4}"/>
              </a:ext>
            </a:extLst>
          </p:cNvPr>
          <p:cNvSpPr txBox="1"/>
          <p:nvPr/>
        </p:nvSpPr>
        <p:spPr>
          <a:xfrm>
            <a:off x="752587" y="2145064"/>
            <a:ext cx="289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EVs, Unsheared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23260C-6CFE-E776-5FB6-F7C41B175259}"/>
              </a:ext>
            </a:extLst>
          </p:cNvPr>
          <p:cNvSpPr txBox="1"/>
          <p:nvPr/>
        </p:nvSpPr>
        <p:spPr>
          <a:xfrm>
            <a:off x="5056478" y="2145064"/>
            <a:ext cx="24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EVs, Sheared, PMMA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E1C2B5-A861-E9AE-335C-43198B44E5E4}"/>
              </a:ext>
            </a:extLst>
          </p:cNvPr>
          <p:cNvSpPr txBox="1"/>
          <p:nvPr/>
        </p:nvSpPr>
        <p:spPr>
          <a:xfrm>
            <a:off x="9017885" y="2145064"/>
            <a:ext cx="27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EVs, 2x Sheared, PMMA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C289F-7291-2A14-9F06-E2175D87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2748450"/>
            <a:ext cx="3692285" cy="3451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75552-3222-A8EB-AE36-CDED18D6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856" y="2748450"/>
            <a:ext cx="3692285" cy="3451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11E93-223D-5CC3-DAD9-3CE7BCF11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783" y="2748450"/>
            <a:ext cx="3692285" cy="34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5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FC9661D-D931-971D-6CF0-73FF9EE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2392"/>
            <a:ext cx="9144000" cy="6411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Aggregation of EVs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875E151E-139C-65C1-7C2E-782CCCCFB1B1}"/>
              </a:ext>
            </a:extLst>
          </p:cNvPr>
          <p:cNvSpPr txBox="1">
            <a:spLocks/>
          </p:cNvSpPr>
          <p:nvPr/>
        </p:nvSpPr>
        <p:spPr>
          <a:xfrm>
            <a:off x="1676399" y="1021189"/>
            <a:ext cx="9144000" cy="64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NTA Results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9421C0-D1C3-4318-1AE9-28934469E169}"/>
              </a:ext>
            </a:extLst>
          </p:cNvPr>
          <p:cNvSpPr txBox="1"/>
          <p:nvPr/>
        </p:nvSpPr>
        <p:spPr>
          <a:xfrm>
            <a:off x="752587" y="2145064"/>
            <a:ext cx="289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EVs, Unsheared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9C0C3D-1D81-59C4-605D-ADC5E10C9B00}"/>
              </a:ext>
            </a:extLst>
          </p:cNvPr>
          <p:cNvSpPr txBox="1"/>
          <p:nvPr/>
        </p:nvSpPr>
        <p:spPr>
          <a:xfrm>
            <a:off x="5056478" y="2145064"/>
            <a:ext cx="23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EVs, Sheared, Steel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0DDC7-B8F3-D4B5-2623-1493717D1A6C}"/>
              </a:ext>
            </a:extLst>
          </p:cNvPr>
          <p:cNvSpPr txBox="1"/>
          <p:nvPr/>
        </p:nvSpPr>
        <p:spPr>
          <a:xfrm>
            <a:off x="9017885" y="2145064"/>
            <a:ext cx="269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EVs, 2x Sheared, Steel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87AA7-7D55-AE37-FB8D-B27E3B01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2748450"/>
            <a:ext cx="3692285" cy="3451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E881C2-796A-2918-2B21-E8AC7806B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857" y="2748450"/>
            <a:ext cx="3692285" cy="3451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424C1-176A-BCDA-B33A-94D10BDA2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896" y="2748450"/>
            <a:ext cx="3692285" cy="34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7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142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Aggregation of EVs</vt:lpstr>
      <vt:lpstr>Aggregation of EVs</vt:lpstr>
      <vt:lpstr>Aggregation of EVs</vt:lpstr>
      <vt:lpstr>Aggregation of EVs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of EVs</dc:title>
  <dc:creator>Meier  Eduard</dc:creator>
  <cp:lastModifiedBy>Meier  Eduard</cp:lastModifiedBy>
  <cp:revision>10</cp:revision>
  <dcterms:created xsi:type="dcterms:W3CDTF">2023-08-30T12:16:14Z</dcterms:created>
  <dcterms:modified xsi:type="dcterms:W3CDTF">2023-08-30T15:11:07Z</dcterms:modified>
</cp:coreProperties>
</file>