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00"/>
    <a:srgbClr val="B7352D"/>
    <a:srgbClr val="215CAF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1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4773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18.07.23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18.07.23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GB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/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66241"/>
            <a:ext cx="6448508" cy="2205989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769235"/>
            <a:ext cx="4680000" cy="830776"/>
          </a:xfrm>
        </p:spPr>
        <p:txBody>
          <a:bodyPr/>
          <a:lstStyle/>
          <a:p>
            <a:r>
              <a:rPr lang="de-DE" b="1" dirty="0"/>
              <a:t>Eduard Meier</a:t>
            </a:r>
          </a:p>
          <a:p>
            <a:r>
              <a:rPr lang="de-DE" dirty="0"/>
              <a:t>Master Thesis Student</a:t>
            </a:r>
          </a:p>
          <a:p>
            <a:fld id="{5755F41D-0A28-A54B-AD1B-2613076A52EC}" type="datetime1">
              <a:rPr lang="de-CH" smtClean="0"/>
              <a:t>18.07.23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6B18E6F-BDD9-4B0B-9B9E-C25187E0E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Biochemical</a:t>
            </a:r>
            <a:r>
              <a:rPr lang="de-DE" dirty="0"/>
              <a:t> Engineering Lab &amp; Janssen Cilag AG</a:t>
            </a:r>
            <a:endParaRPr lang="de-CH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B77B2F9E-47BB-1B8C-DCE6-BD152B9F29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19202" r="9136" b="17431"/>
          <a:stretch/>
        </p:blipFill>
        <p:spPr>
          <a:xfrm>
            <a:off x="3272813" y="184673"/>
            <a:ext cx="1415562" cy="6242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B0548D-05CC-63C1-D00D-51804DD4D359}"/>
              </a:ext>
            </a:extLst>
          </p:cNvPr>
          <p:cNvSpPr txBox="1"/>
          <p:nvPr/>
        </p:nvSpPr>
        <p:spPr>
          <a:xfrm>
            <a:off x="2742320" y="393527"/>
            <a:ext cx="33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urmukhi MN" panose="02020600050405020304" pitchFamily="18" charset="0"/>
                <a:ea typeface="Palatino" pitchFamily="2" charset="77"/>
                <a:cs typeface="Gurmukhi MN" panose="02020600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-pp-template-praesentation.potx" id="{D9E153C4-3F86-4C43-B293-4BBF19123312}" vid="{E1DFB9CB-3F1E-485D-AB0D-B52F37504C38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9630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Gurmukhi MN</vt:lpstr>
      <vt:lpstr>Symbol</vt:lpstr>
      <vt:lpstr>ETH Zürich</vt:lpstr>
      <vt:lpstr>Results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Meier  Eduard</dc:creator>
  <cp:lastModifiedBy>Meier  Eduard</cp:lastModifiedBy>
  <cp:revision>232</cp:revision>
  <dcterms:created xsi:type="dcterms:W3CDTF">2023-04-30T10:38:12Z</dcterms:created>
  <dcterms:modified xsi:type="dcterms:W3CDTF">2023-07-18T07:58:10Z</dcterms:modified>
</cp:coreProperties>
</file>