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CH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Tweets über börsenkotierte Firmen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ZHAW - CAS Machine Intelligence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Giovanni Lopez, Raymond Marfurt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 2018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484000" y="5486400"/>
            <a:ext cx="7223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CH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https://github.com/meierfra/spark-stock-market-streaming</a:t>
            </a:r>
            <a:endParaRPr b="0" lang="de-CH" sz="1800" spc="-1" strike="noStrike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Aufgabenstellung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Beobachten von Tweets über eine Auswahl von börsenkotierten Unternehmen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stark sind die Schwankungen der Anzahl Tweets bezüglich eines Unternehmens über die Zeit?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Gibt es eine Korrelation zwischen Anzahl Tweets pro Zeiteinheit und der Kursentwicklung eines Unternehmens?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798560" y="-74160"/>
            <a:ext cx="8594640" cy="700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Spark Streaming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2"/>
          <p:cNvGraphicFramePr/>
          <p:nvPr/>
        </p:nvGraphicFramePr>
        <p:xfrm>
          <a:off x="838080" y="1505160"/>
          <a:ext cx="10797840" cy="4116240"/>
        </p:xfrm>
        <a:graphic>
          <a:graphicData uri="http://schemas.openxmlformats.org/drawingml/2006/table">
            <a:tbl>
              <a:tblPr/>
              <a:tblGrid>
                <a:gridCol w="5398920"/>
                <a:gridCol w="5399280"/>
              </a:tblGrid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Producer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Consumer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006200">
                <a:tc>
                  <a:txBody>
                    <a:bodyPr/>
                    <a:p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Twitter Search API 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nach Hashtags: 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#tesla, #apple, #microsoft, #mcdonalds, #nike, #pfizer, #facebook, #alphabet, #goldmansachs, #lockheadmartin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Lesen der </a:t>
                      </a: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JSON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Dateien aus dem Spool Verzeichnis mit Spark Streaming API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0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Suchergebnisse </a:t>
                      </a: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 einheitliches Format 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bringen (hashtags können an unterschiedlichen Stellen stehen)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Aggregieren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über Zeiteinheit (z.B. 1min, 5min, 60min) und Hashtag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490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Speichern von </a:t>
                      </a: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JSON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Dateien in Spool Verzeichnis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Aggregationen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Anzahl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Tweets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Gewichten nach Anzahl </a:t>
                      </a: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Followers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des Tweeters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Gewichten nach </a:t>
                      </a: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Logarithmus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der Anzahl Followers des Tweeters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Housekeeping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: Löschen von alten JSON Dateien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Ergebnis speichern als </a:t>
                      </a:r>
                      <a:r>
                        <a:rPr b="1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CSV</a:t>
                      </a:r>
                      <a:r>
                        <a:rPr b="0" lang="de-CH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zur Weiterverarbeitung in der Visualisierung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Demo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Erkenntnisse und Weiterentwicklungen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Ergebnisse</a:t>
            </a: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sehr unterschiedlich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Tesla: sehr spannend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Lockhead: sehr wenige Tweets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Facebook: sehr viele Tweets, aber wenige über das Unternehmen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Mindestens in ausgewählten Fällen ist eine </a:t>
            </a:r>
            <a:r>
              <a:rPr b="1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Korrelation</a:t>
            </a: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zu erkennen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Andere </a:t>
            </a:r>
            <a:r>
              <a:rPr b="1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Gewichtungsfaktoren</a:t>
            </a: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Tweets, z.B. mit Graphanalyse einen «Influencer-Koeffizienten» ermitteln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Sentimentanalyse</a:t>
            </a: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Tweets berücksichtigen, um mit steigend oder fallenden Kursen zu korrelieren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Ausdehnen</a:t>
            </a:r>
            <a:r>
              <a:rPr b="0"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mehr Unternehmen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  <Words>199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2018-06-13T03:58:19Z</dcterms:created>
  <dc:creator>monica</dc:creator>
  <dc:description/>
  <dc:language>en-US</dc:language>
  <cp:lastModifiedBy/>
  <dcterms:modified xsi:type="dcterms:W3CDTF">2018-06-16T22:20:55Z</dcterms:modified>
  <cp:revision>18</cp:revision>
  <dc:subject/>
  <dc:title>Tweets über börsenkotierte Firmen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