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Hello everyone. I am Tester. Today, we’ll introduce how to use ppt presenter to create demo video from power point slides.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need to have Python to run the script. First, follow instructions in README to install required packages.</a:t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Next, make your slides and take speaker’s note.</a:t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are finished, save your presentation, and also export your presentation into pdf format.</a:t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Finally, run the script specifying the path of your pptx and pdf files. You can run python, ppt presenter dot PY dash h to get help information.</a:t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open an issue on GitHub, if you encounter any problem.</a:t>
            </a:r>
            <a:endParaRPr/>
          </a:p>
        </p:txBody>
      </p:sp>
      <p:sp>
        <p:nvSpPr>
          <p:cNvPr id="128" name="Google Shape;12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haonan99/ppt_present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199" y="141309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How to use ppt presenter</a:t>
            </a:r>
            <a:endParaRPr sz="6000"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806912" y="3877118"/>
            <a:ext cx="7530175" cy="107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Tester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 required package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457200" y="1600200"/>
            <a:ext cx="8229600" cy="274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Repo: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Make ppt and write speaker’s notes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1200" y="1417638"/>
            <a:ext cx="5576488" cy="523298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/>
          <p:nvPr/>
        </p:nvSpPr>
        <p:spPr>
          <a:xfrm>
            <a:off x="4039200" y="5990400"/>
            <a:ext cx="4118400" cy="60982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2682044" y="2161200"/>
            <a:ext cx="5565644" cy="3490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020748" y="2844000"/>
            <a:ext cx="1376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020748" y="6110644"/>
            <a:ext cx="16504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Speaker’s notes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Save ppt and export to pdf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8264" y="1620000"/>
            <a:ext cx="3382185" cy="448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3722400" y="3146400"/>
            <a:ext cx="2246400" cy="298548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296000" y="3146400"/>
            <a:ext cx="1413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to pdf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 the script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144000" y="2901600"/>
            <a:ext cx="8922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python ppt_presenter.py --pptx test.pptx --pdf test.pdf -o test.mp4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Contact 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