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1" r:id="rId3"/>
    <p:sldId id="395" r:id="rId4"/>
    <p:sldId id="396" r:id="rId5"/>
    <p:sldId id="397" r:id="rId6"/>
    <p:sldId id="398" r:id="rId7"/>
    <p:sldId id="400" r:id="rId8"/>
    <p:sldId id="401" r:id="rId9"/>
    <p:sldId id="402" r:id="rId10"/>
    <p:sldId id="3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9F2DCB-CD54-4ED7-867D-4AA1FEC8AAE9}">
          <p14:sldIdLst>
            <p14:sldId id="256"/>
            <p14:sldId id="391"/>
            <p14:sldId id="395"/>
            <p14:sldId id="396"/>
            <p14:sldId id="397"/>
            <p14:sldId id="398"/>
            <p14:sldId id="400"/>
            <p14:sldId id="401"/>
            <p14:sldId id="402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44956-C7C3-4049-BDC4-5BC7DA56E2A3}" v="11" dt="2023-09-08T07:22:52.726"/>
    <p1510:client id="{3797B709-843B-B048-BAD7-BDAE995FFBE1}" v="2" dt="2023-09-08T03:18:57.203"/>
    <p1510:client id="{AE7AE7E1-A9FC-B682-5113-9A2C1174E273}" v="1380" dt="2023-09-08T07:17:33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Xianzhi Zeng" userId="S::xianzhi_xianzhi@mymail.sutd.edu.sg::1f759a8b-22a1-4d87-b9a3-8e74debcf565" providerId="AD" clId="Web-{AE7AE7E1-A9FC-B682-5113-9A2C1174E273}"/>
    <pc:docChg chg="addSld delSld modSld sldOrd delSection modSection">
      <pc:chgData name="PhD - Xianzhi Zeng" userId="S::xianzhi_xianzhi@mymail.sutd.edu.sg::1f759a8b-22a1-4d87-b9a3-8e74debcf565" providerId="AD" clId="Web-{AE7AE7E1-A9FC-B682-5113-9A2C1174E273}" dt="2023-09-08T07:17:21.113" v="1371" actId="20577"/>
      <pc:docMkLst>
        <pc:docMk/>
      </pc:docMkLst>
      <pc:sldChg chg="modSp">
        <pc:chgData name="PhD - Xianzhi Zeng" userId="S::xianzhi_xianzhi@mymail.sutd.edu.sg::1f759a8b-22a1-4d87-b9a3-8e74debcf565" providerId="AD" clId="Web-{AE7AE7E1-A9FC-B682-5113-9A2C1174E273}" dt="2023-09-08T06:44:44.509" v="0" actId="20577"/>
        <pc:sldMkLst>
          <pc:docMk/>
          <pc:sldMk cId="3548683260" sldId="256"/>
        </pc:sldMkLst>
        <pc:spChg chg="mod">
          <ac:chgData name="PhD - Xianzhi Zeng" userId="S::xianzhi_xianzhi@mymail.sutd.edu.sg::1f759a8b-22a1-4d87-b9a3-8e74debcf565" providerId="AD" clId="Web-{AE7AE7E1-A9FC-B682-5113-9A2C1174E273}" dt="2023-09-08T06:44:44.509" v="0" actId="20577"/>
          <ac:spMkLst>
            <pc:docMk/>
            <pc:sldMk cId="3548683260" sldId="256"/>
            <ac:spMk id="2" creationId="{00000000-0000-0000-0000-000000000000}"/>
          </ac:spMkLst>
        </pc:spChg>
      </pc:sldChg>
      <pc:sldChg chg="del">
        <pc:chgData name="PhD - Xianzhi Zeng" userId="S::xianzhi_xianzhi@mymail.sutd.edu.sg::1f759a8b-22a1-4d87-b9a3-8e74debcf565" providerId="AD" clId="Web-{AE7AE7E1-A9FC-B682-5113-9A2C1174E273}" dt="2023-09-08T07:06:34.381" v="939"/>
        <pc:sldMkLst>
          <pc:docMk/>
          <pc:sldMk cId="950126897" sldId="311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35.100" v="940"/>
        <pc:sldMkLst>
          <pc:docMk/>
          <pc:sldMk cId="4138447342" sldId="31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0.365" v="946"/>
        <pc:sldMkLst>
          <pc:docMk/>
          <pc:sldMk cId="3960808638" sldId="319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39.740" v="945"/>
        <pc:sldMkLst>
          <pc:docMk/>
          <pc:sldMk cId="3337343409" sldId="320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38.522" v="944"/>
        <pc:sldMkLst>
          <pc:docMk/>
          <pc:sldMk cId="825340885" sldId="321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37.131" v="943"/>
        <pc:sldMkLst>
          <pc:docMk/>
          <pc:sldMk cId="911268355" sldId="322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36.584" v="942"/>
        <pc:sldMkLst>
          <pc:docMk/>
          <pc:sldMk cId="3965527125" sldId="32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08.412" v="910"/>
        <pc:sldMkLst>
          <pc:docMk/>
          <pc:sldMk cId="131085913" sldId="324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1.490" v="925"/>
        <pc:sldMkLst>
          <pc:docMk/>
          <pc:sldMk cId="2988124650" sldId="326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2.006" v="949"/>
        <pc:sldMkLst>
          <pc:docMk/>
          <pc:sldMk cId="847675019" sldId="327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1.444" v="948"/>
        <pc:sldMkLst>
          <pc:docMk/>
          <pc:sldMk cId="1294471235" sldId="328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09.365" v="911"/>
        <pc:sldMkLst>
          <pc:docMk/>
          <pc:sldMk cId="4090362558" sldId="329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5.537" v="916"/>
        <pc:sldMkLst>
          <pc:docMk/>
          <pc:sldMk cId="441751708" sldId="330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2.490" v="913"/>
        <pc:sldMkLst>
          <pc:docMk/>
          <pc:sldMk cId="2899725694" sldId="331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1.037" v="912"/>
        <pc:sldMkLst>
          <pc:docMk/>
          <pc:sldMk cId="1369064815" sldId="332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4.662" v="915"/>
        <pc:sldMkLst>
          <pc:docMk/>
          <pc:sldMk cId="2207087076" sldId="33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9.490" v="923"/>
        <pc:sldMkLst>
          <pc:docMk/>
          <pc:sldMk cId="1432076850" sldId="334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3.709" v="928"/>
        <pc:sldMkLst>
          <pc:docMk/>
          <pc:sldMk cId="2550160355" sldId="336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8.006" v="959"/>
        <pc:sldMkLst>
          <pc:docMk/>
          <pc:sldMk cId="795290946" sldId="337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3.021" v="914"/>
        <pc:sldMkLst>
          <pc:docMk/>
          <pc:sldMk cId="3291969461" sldId="338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50.694" v="964"/>
        <pc:sldMkLst>
          <pc:docMk/>
          <pc:sldMk cId="2226753552" sldId="339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6.146" v="917"/>
        <pc:sldMkLst>
          <pc:docMk/>
          <pc:sldMk cId="4264417601" sldId="340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8.552" v="921"/>
        <pc:sldMkLst>
          <pc:docMk/>
          <pc:sldMk cId="2651752134" sldId="341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8.756" v="922"/>
        <pc:sldMkLst>
          <pc:docMk/>
          <pc:sldMk cId="4223471792" sldId="34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5.975" v="955"/>
        <pc:sldMkLst>
          <pc:docMk/>
          <pc:sldMk cId="1685187234" sldId="344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4.459" v="929"/>
        <pc:sldMkLst>
          <pc:docMk/>
          <pc:sldMk cId="1067007369" sldId="346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4.037" v="952"/>
        <pc:sldMkLst>
          <pc:docMk/>
          <pc:sldMk cId="4248937541" sldId="348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6.693" v="934"/>
        <pc:sldMkLst>
          <pc:docMk/>
          <pc:sldMk cId="18804640" sldId="350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9.069" v="961"/>
        <pc:sldMkLst>
          <pc:docMk/>
          <pc:sldMk cId="286555456" sldId="35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3.162" v="927"/>
        <pc:sldMkLst>
          <pc:docMk/>
          <pc:sldMk cId="1383944869" sldId="355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33.225" v="938"/>
        <pc:sldMkLst>
          <pc:docMk/>
          <pc:sldMk cId="476806547" sldId="356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3.475" v="951"/>
        <pc:sldMkLst>
          <pc:docMk/>
          <pc:sldMk cId="45289039" sldId="358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0.865" v="947"/>
        <pc:sldMkLst>
          <pc:docMk/>
          <pc:sldMk cId="660056764" sldId="359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52.303" v="967"/>
        <pc:sldMkLst>
          <pc:docMk/>
          <pc:sldMk cId="823371560" sldId="360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6.506" v="933"/>
        <pc:sldMkLst>
          <pc:docMk/>
          <pc:sldMk cId="3361330347" sldId="361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8.146" v="920"/>
        <pc:sldMkLst>
          <pc:docMk/>
          <pc:sldMk cId="2193558874" sldId="362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5.959" v="954"/>
        <pc:sldMkLst>
          <pc:docMk/>
          <pc:sldMk cId="1637367895" sldId="364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7.537" v="958"/>
        <pc:sldMkLst>
          <pc:docMk/>
          <pc:sldMk cId="1704836590" sldId="365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50.116" v="963"/>
        <pc:sldMkLst>
          <pc:docMk/>
          <pc:sldMk cId="1034528048" sldId="369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7.194" v="957"/>
        <pc:sldMkLst>
          <pc:docMk/>
          <pc:sldMk cId="4212480090" sldId="370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6.444" v="956"/>
        <pc:sldMkLst>
          <pc:docMk/>
          <pc:sldMk cId="199752878" sldId="371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9.146" v="937"/>
        <pc:sldMkLst>
          <pc:docMk/>
          <pc:sldMk cId="2107296267" sldId="372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9.006" v="936"/>
        <pc:sldMkLst>
          <pc:docMk/>
          <pc:sldMk cId="3193279991" sldId="37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7.428" v="935"/>
        <pc:sldMkLst>
          <pc:docMk/>
          <pc:sldMk cId="2080168887" sldId="374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51.194" v="965"/>
        <pc:sldMkLst>
          <pc:docMk/>
          <pc:sldMk cId="3346668807" sldId="375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7.412" v="919"/>
        <pc:sldMkLst>
          <pc:docMk/>
          <pc:sldMk cId="522159144" sldId="376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16.756" v="918"/>
        <pc:sldMkLst>
          <pc:docMk/>
          <pc:sldMk cId="3771296485" sldId="377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51.709" v="966"/>
        <pc:sldMkLst>
          <pc:docMk/>
          <pc:sldMk cId="3076161721" sldId="378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9.522" v="962"/>
        <pc:sldMkLst>
          <pc:docMk/>
          <pc:sldMk cId="2206555619" sldId="379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8.694" v="960"/>
        <pc:sldMkLst>
          <pc:docMk/>
          <pc:sldMk cId="3033974475" sldId="380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6.100" v="932"/>
        <pc:sldMkLst>
          <pc:docMk/>
          <pc:sldMk cId="3514738097" sldId="381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4.881" v="930"/>
        <pc:sldMkLst>
          <pc:docMk/>
          <pc:sldMk cId="3582311250" sldId="382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5.709" v="931"/>
        <pc:sldMkLst>
          <pc:docMk/>
          <pc:sldMk cId="2403962101" sldId="38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0.787" v="924"/>
        <pc:sldMkLst>
          <pc:docMk/>
          <pc:sldMk cId="3701016629" sldId="384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22.584" v="926"/>
        <pc:sldMkLst>
          <pc:docMk/>
          <pc:sldMk cId="1484781369" sldId="385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35.772" v="941"/>
        <pc:sldMkLst>
          <pc:docMk/>
          <pc:sldMk cId="1270178240" sldId="386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5.944" v="953"/>
        <pc:sldMkLst>
          <pc:docMk/>
          <pc:sldMk cId="3044175327" sldId="387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42.553" v="950"/>
        <pc:sldMkLst>
          <pc:docMk/>
          <pc:sldMk cId="1026940576" sldId="388"/>
        </pc:sldMkLst>
      </pc:sldChg>
      <pc:sldChg chg="modSp">
        <pc:chgData name="PhD - Xianzhi Zeng" userId="S::xianzhi_xianzhi@mymail.sutd.edu.sg::1f759a8b-22a1-4d87-b9a3-8e74debcf565" providerId="AD" clId="Web-{AE7AE7E1-A9FC-B682-5113-9A2C1174E273}" dt="2023-09-08T07:14:32.485" v="1235" actId="20577"/>
        <pc:sldMkLst>
          <pc:docMk/>
          <pc:sldMk cId="2609066889" sldId="391"/>
        </pc:sldMkLst>
        <pc:spChg chg="mod">
          <ac:chgData name="PhD - Xianzhi Zeng" userId="S::xianzhi_xianzhi@mymail.sutd.edu.sg::1f759a8b-22a1-4d87-b9a3-8e74debcf565" providerId="AD" clId="Web-{AE7AE7E1-A9FC-B682-5113-9A2C1174E273}" dt="2023-09-08T07:14:32.485" v="1235" actId="20577"/>
          <ac:spMkLst>
            <pc:docMk/>
            <pc:sldMk cId="2609066889" sldId="391"/>
            <ac:spMk id="3" creationId="{F186DA73-437E-A3C9-2336-3B31BAC8C15B}"/>
          </ac:spMkLst>
        </pc:spChg>
      </pc:sldChg>
      <pc:sldChg chg="del ord">
        <pc:chgData name="PhD - Xianzhi Zeng" userId="S::xianzhi_xianzhi@mymail.sutd.edu.sg::1f759a8b-22a1-4d87-b9a3-8e74debcf565" providerId="AD" clId="Web-{AE7AE7E1-A9FC-B682-5113-9A2C1174E273}" dt="2023-09-08T07:06:06.240" v="907"/>
        <pc:sldMkLst>
          <pc:docMk/>
          <pc:sldMk cId="509002703" sldId="392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07.412" v="908"/>
        <pc:sldMkLst>
          <pc:docMk/>
          <pc:sldMk cId="2795027457" sldId="393"/>
        </pc:sldMkLst>
      </pc:sldChg>
      <pc:sldChg chg="del">
        <pc:chgData name="PhD - Xianzhi Zeng" userId="S::xianzhi_xianzhi@mymail.sutd.edu.sg::1f759a8b-22a1-4d87-b9a3-8e74debcf565" providerId="AD" clId="Web-{AE7AE7E1-A9FC-B682-5113-9A2C1174E273}" dt="2023-09-08T07:06:07.646" v="909"/>
        <pc:sldMkLst>
          <pc:docMk/>
          <pc:sldMk cId="1401917068" sldId="394"/>
        </pc:sldMkLst>
      </pc:sldChg>
      <pc:sldChg chg="modSp">
        <pc:chgData name="PhD - Xianzhi Zeng" userId="S::xianzhi_xianzhi@mymail.sutd.edu.sg::1f759a8b-22a1-4d87-b9a3-8e74debcf565" providerId="AD" clId="Web-{AE7AE7E1-A9FC-B682-5113-9A2C1174E273}" dt="2023-09-08T06:48:28.498" v="186" actId="20577"/>
        <pc:sldMkLst>
          <pc:docMk/>
          <pc:sldMk cId="1759100595" sldId="395"/>
        </pc:sldMkLst>
        <pc:spChg chg="mod">
          <ac:chgData name="PhD - Xianzhi Zeng" userId="S::xianzhi_xianzhi@mymail.sutd.edu.sg::1f759a8b-22a1-4d87-b9a3-8e74debcf565" providerId="AD" clId="Web-{AE7AE7E1-A9FC-B682-5113-9A2C1174E273}" dt="2023-09-08T06:48:28.498" v="186" actId="20577"/>
          <ac:spMkLst>
            <pc:docMk/>
            <pc:sldMk cId="1759100595" sldId="395"/>
            <ac:spMk id="3" creationId="{62218109-77AD-85A2-9114-414EC4BFBB1D}"/>
          </ac:spMkLst>
        </pc:spChg>
      </pc:sldChg>
      <pc:sldChg chg="modSp new">
        <pc:chgData name="PhD - Xianzhi Zeng" userId="S::xianzhi_xianzhi@mymail.sutd.edu.sg::1f759a8b-22a1-4d87-b9a3-8e74debcf565" providerId="AD" clId="Web-{AE7AE7E1-A9FC-B682-5113-9A2C1174E273}" dt="2023-09-08T06:51:52.784" v="285" actId="20577"/>
        <pc:sldMkLst>
          <pc:docMk/>
          <pc:sldMk cId="3534946922" sldId="396"/>
        </pc:sldMkLst>
        <pc:spChg chg="mod">
          <ac:chgData name="PhD - Xianzhi Zeng" userId="S::xianzhi_xianzhi@mymail.sutd.edu.sg::1f759a8b-22a1-4d87-b9a3-8e74debcf565" providerId="AD" clId="Web-{AE7AE7E1-A9FC-B682-5113-9A2C1174E273}" dt="2023-09-08T06:49:05.749" v="188" actId="20577"/>
          <ac:spMkLst>
            <pc:docMk/>
            <pc:sldMk cId="3534946922" sldId="396"/>
            <ac:spMk id="2" creationId="{2F1F6636-D827-9222-8E92-9A6E0F4B3D33}"/>
          </ac:spMkLst>
        </pc:spChg>
        <pc:spChg chg="mod">
          <ac:chgData name="PhD - Xianzhi Zeng" userId="S::xianzhi_xianzhi@mymail.sutd.edu.sg::1f759a8b-22a1-4d87-b9a3-8e74debcf565" providerId="AD" clId="Web-{AE7AE7E1-A9FC-B682-5113-9A2C1174E273}" dt="2023-09-08T06:51:52.784" v="285" actId="20577"/>
          <ac:spMkLst>
            <pc:docMk/>
            <pc:sldMk cId="3534946922" sldId="396"/>
            <ac:spMk id="3" creationId="{A08961E7-0876-2558-F155-2D90C7912C8D}"/>
          </ac:spMkLst>
        </pc:spChg>
      </pc:sldChg>
      <pc:sldChg chg="modSp add replId">
        <pc:chgData name="PhD - Xianzhi Zeng" userId="S::xianzhi_xianzhi@mymail.sutd.edu.sg::1f759a8b-22a1-4d87-b9a3-8e74debcf565" providerId="AD" clId="Web-{AE7AE7E1-A9FC-B682-5113-9A2C1174E273}" dt="2023-09-08T06:52:37.535" v="312" actId="20577"/>
        <pc:sldMkLst>
          <pc:docMk/>
          <pc:sldMk cId="2701662099" sldId="397"/>
        </pc:sldMkLst>
        <pc:spChg chg="mod">
          <ac:chgData name="PhD - Xianzhi Zeng" userId="S::xianzhi_xianzhi@mymail.sutd.edu.sg::1f759a8b-22a1-4d87-b9a3-8e74debcf565" providerId="AD" clId="Web-{AE7AE7E1-A9FC-B682-5113-9A2C1174E273}" dt="2023-09-08T06:52:37.535" v="312" actId="20577"/>
          <ac:spMkLst>
            <pc:docMk/>
            <pc:sldMk cId="2701662099" sldId="397"/>
            <ac:spMk id="3" creationId="{A08961E7-0876-2558-F155-2D90C7912C8D}"/>
          </ac:spMkLst>
        </pc:spChg>
      </pc:sldChg>
      <pc:sldChg chg="modSp new">
        <pc:chgData name="PhD - Xianzhi Zeng" userId="S::xianzhi_xianzhi@mymail.sutd.edu.sg::1f759a8b-22a1-4d87-b9a3-8e74debcf565" providerId="AD" clId="Web-{AE7AE7E1-A9FC-B682-5113-9A2C1174E273}" dt="2023-09-08T07:17:21.113" v="1371" actId="20577"/>
        <pc:sldMkLst>
          <pc:docMk/>
          <pc:sldMk cId="3568224206" sldId="398"/>
        </pc:sldMkLst>
        <pc:spChg chg="mod">
          <ac:chgData name="PhD - Xianzhi Zeng" userId="S::xianzhi_xianzhi@mymail.sutd.edu.sg::1f759a8b-22a1-4d87-b9a3-8e74debcf565" providerId="AD" clId="Web-{AE7AE7E1-A9FC-B682-5113-9A2C1174E273}" dt="2023-09-08T06:54:10.490" v="375" actId="20577"/>
          <ac:spMkLst>
            <pc:docMk/>
            <pc:sldMk cId="3568224206" sldId="398"/>
            <ac:spMk id="2" creationId="{F94443C9-BCCB-D4F6-DFEA-7288C979DE7C}"/>
          </ac:spMkLst>
        </pc:spChg>
        <pc:spChg chg="mod">
          <ac:chgData name="PhD - Xianzhi Zeng" userId="S::xianzhi_xianzhi@mymail.sutd.edu.sg::1f759a8b-22a1-4d87-b9a3-8e74debcf565" providerId="AD" clId="Web-{AE7AE7E1-A9FC-B682-5113-9A2C1174E273}" dt="2023-09-08T07:17:21.113" v="1371" actId="20577"/>
          <ac:spMkLst>
            <pc:docMk/>
            <pc:sldMk cId="3568224206" sldId="398"/>
            <ac:spMk id="3" creationId="{A7C10AA7-0C5A-3EC9-887C-EAAEE6D05F91}"/>
          </ac:spMkLst>
        </pc:spChg>
      </pc:sldChg>
      <pc:sldChg chg="modSp new">
        <pc:chgData name="PhD - Xianzhi Zeng" userId="S::xianzhi_xianzhi@mymail.sutd.edu.sg::1f759a8b-22a1-4d87-b9a3-8e74debcf565" providerId="AD" clId="Web-{AE7AE7E1-A9FC-B682-5113-9A2C1174E273}" dt="2023-09-08T07:16:12.081" v="1300" actId="20577"/>
        <pc:sldMkLst>
          <pc:docMk/>
          <pc:sldMk cId="3344829139" sldId="399"/>
        </pc:sldMkLst>
        <pc:spChg chg="mod">
          <ac:chgData name="PhD - Xianzhi Zeng" userId="S::xianzhi_xianzhi@mymail.sutd.edu.sg::1f759a8b-22a1-4d87-b9a3-8e74debcf565" providerId="AD" clId="Web-{AE7AE7E1-A9FC-B682-5113-9A2C1174E273}" dt="2023-09-08T06:54:49.350" v="399" actId="20577"/>
          <ac:spMkLst>
            <pc:docMk/>
            <pc:sldMk cId="3344829139" sldId="399"/>
            <ac:spMk id="2" creationId="{9164CA2E-A3DE-BB22-B802-1C45831C679C}"/>
          </ac:spMkLst>
        </pc:spChg>
        <pc:spChg chg="mod">
          <ac:chgData name="PhD - Xianzhi Zeng" userId="S::xianzhi_xianzhi@mymail.sutd.edu.sg::1f759a8b-22a1-4d87-b9a3-8e74debcf565" providerId="AD" clId="Web-{AE7AE7E1-A9FC-B682-5113-9A2C1174E273}" dt="2023-09-08T07:16:12.081" v="1300" actId="20577"/>
          <ac:spMkLst>
            <pc:docMk/>
            <pc:sldMk cId="3344829139" sldId="399"/>
            <ac:spMk id="3" creationId="{30FFD7C4-19AD-91BB-0363-FA1B97AE9915}"/>
          </ac:spMkLst>
        </pc:spChg>
      </pc:sldChg>
      <pc:sldChg chg="addSp modSp add replId">
        <pc:chgData name="PhD - Xianzhi Zeng" userId="S::xianzhi_xianzhi@mymail.sutd.edu.sg::1f759a8b-22a1-4d87-b9a3-8e74debcf565" providerId="AD" clId="Web-{AE7AE7E1-A9FC-B682-5113-9A2C1174E273}" dt="2023-09-08T07:10:58.402" v="1068" actId="1076"/>
        <pc:sldMkLst>
          <pc:docMk/>
          <pc:sldMk cId="1016534917" sldId="400"/>
        </pc:sldMkLst>
        <pc:spChg chg="mod">
          <ac:chgData name="PhD - Xianzhi Zeng" userId="S::xianzhi_xianzhi@mymail.sutd.edu.sg::1f759a8b-22a1-4d87-b9a3-8e74debcf565" providerId="AD" clId="Web-{AE7AE7E1-A9FC-B682-5113-9A2C1174E273}" dt="2023-09-08T07:10:44.027" v="1064" actId="20577"/>
          <ac:spMkLst>
            <pc:docMk/>
            <pc:sldMk cId="1016534917" sldId="400"/>
            <ac:spMk id="3" creationId="{A7C10AA7-0C5A-3EC9-887C-EAAEE6D05F91}"/>
          </ac:spMkLst>
        </pc:spChg>
        <pc:picChg chg="add mod">
          <ac:chgData name="PhD - Xianzhi Zeng" userId="S::xianzhi_xianzhi@mymail.sutd.edu.sg::1f759a8b-22a1-4d87-b9a3-8e74debcf565" providerId="AD" clId="Web-{AE7AE7E1-A9FC-B682-5113-9A2C1174E273}" dt="2023-09-08T07:10:58.402" v="1068" actId="1076"/>
          <ac:picMkLst>
            <pc:docMk/>
            <pc:sldMk cId="1016534917" sldId="400"/>
            <ac:picMk id="4" creationId="{BB095BE8-93E8-C13F-73BE-EFFA29DBE2B7}"/>
          </ac:picMkLst>
        </pc:picChg>
      </pc:sldChg>
      <pc:sldChg chg="addSp delSp modSp add replId">
        <pc:chgData name="PhD - Xianzhi Zeng" userId="S::xianzhi_xianzhi@mymail.sutd.edu.sg::1f759a8b-22a1-4d87-b9a3-8e74debcf565" providerId="AD" clId="Web-{AE7AE7E1-A9FC-B682-5113-9A2C1174E273}" dt="2023-09-08T07:14:42.704" v="1237" actId="1076"/>
        <pc:sldMkLst>
          <pc:docMk/>
          <pc:sldMk cId="1017845894" sldId="401"/>
        </pc:sldMkLst>
        <pc:spChg chg="mod">
          <ac:chgData name="PhD - Xianzhi Zeng" userId="S::xianzhi_xianzhi@mymail.sutd.edu.sg::1f759a8b-22a1-4d87-b9a3-8e74debcf565" providerId="AD" clId="Web-{AE7AE7E1-A9FC-B682-5113-9A2C1174E273}" dt="2023-09-08T07:12:06.732" v="1125" actId="20577"/>
          <ac:spMkLst>
            <pc:docMk/>
            <pc:sldMk cId="1017845894" sldId="401"/>
            <ac:spMk id="3" creationId="{A7C10AA7-0C5A-3EC9-887C-EAAEE6D05F91}"/>
          </ac:spMkLst>
        </pc:spChg>
        <pc:picChg chg="del">
          <ac:chgData name="PhD - Xianzhi Zeng" userId="S::xianzhi_xianzhi@mymail.sutd.edu.sg::1f759a8b-22a1-4d87-b9a3-8e74debcf565" providerId="AD" clId="Web-{AE7AE7E1-A9FC-B682-5113-9A2C1174E273}" dt="2023-09-08T07:11:38.981" v="1109"/>
          <ac:picMkLst>
            <pc:docMk/>
            <pc:sldMk cId="1017845894" sldId="401"/>
            <ac:picMk id="4" creationId="{BB095BE8-93E8-C13F-73BE-EFFA29DBE2B7}"/>
          </ac:picMkLst>
        </pc:picChg>
        <pc:picChg chg="add mod">
          <ac:chgData name="PhD - Xianzhi Zeng" userId="S::xianzhi_xianzhi@mymail.sutd.edu.sg::1f759a8b-22a1-4d87-b9a3-8e74debcf565" providerId="AD" clId="Web-{AE7AE7E1-A9FC-B682-5113-9A2C1174E273}" dt="2023-09-08T07:14:42.704" v="1237" actId="1076"/>
          <ac:picMkLst>
            <pc:docMk/>
            <pc:sldMk cId="1017845894" sldId="401"/>
            <ac:picMk id="5" creationId="{EF53AA84-C4D6-6A1D-E86E-BD603A23717B}"/>
          </ac:picMkLst>
        </pc:picChg>
      </pc:sldChg>
      <pc:sldChg chg="addSp delSp modSp add replId">
        <pc:chgData name="PhD - Xianzhi Zeng" userId="S::xianzhi_xianzhi@mymail.sutd.edu.sg::1f759a8b-22a1-4d87-b9a3-8e74debcf565" providerId="AD" clId="Web-{AE7AE7E1-A9FC-B682-5113-9A2C1174E273}" dt="2023-09-08T07:13:24.874" v="1173" actId="20577"/>
        <pc:sldMkLst>
          <pc:docMk/>
          <pc:sldMk cId="1005281026" sldId="402"/>
        </pc:sldMkLst>
        <pc:spChg chg="mod">
          <ac:chgData name="PhD - Xianzhi Zeng" userId="S::xianzhi_xianzhi@mymail.sutd.edu.sg::1f759a8b-22a1-4d87-b9a3-8e74debcf565" providerId="AD" clId="Web-{AE7AE7E1-A9FC-B682-5113-9A2C1174E273}" dt="2023-09-08T07:12:24.513" v="1155" actId="20577"/>
          <ac:spMkLst>
            <pc:docMk/>
            <pc:sldMk cId="1005281026" sldId="402"/>
            <ac:spMk id="3" creationId="{A7C10AA7-0C5A-3EC9-887C-EAAEE6D05F91}"/>
          </ac:spMkLst>
        </pc:spChg>
        <pc:spChg chg="add mod">
          <ac:chgData name="PhD - Xianzhi Zeng" userId="S::xianzhi_xianzhi@mymail.sutd.edu.sg::1f759a8b-22a1-4d87-b9a3-8e74debcf565" providerId="AD" clId="Web-{AE7AE7E1-A9FC-B682-5113-9A2C1174E273}" dt="2023-09-08T07:13:11.624" v="1169" actId="1076"/>
          <ac:spMkLst>
            <pc:docMk/>
            <pc:sldMk cId="1005281026" sldId="402"/>
            <ac:spMk id="7" creationId="{9B5A2231-8652-DCB5-620F-9AE5BE131DA2}"/>
          </ac:spMkLst>
        </pc:spChg>
        <pc:spChg chg="add mod">
          <ac:chgData name="PhD - Xianzhi Zeng" userId="S::xianzhi_xianzhi@mymail.sutd.edu.sg::1f759a8b-22a1-4d87-b9a3-8e74debcf565" providerId="AD" clId="Web-{AE7AE7E1-A9FC-B682-5113-9A2C1174E273}" dt="2023-09-08T07:13:24.874" v="1173" actId="20577"/>
          <ac:spMkLst>
            <pc:docMk/>
            <pc:sldMk cId="1005281026" sldId="402"/>
            <ac:spMk id="8" creationId="{FC12A567-4B15-0052-7601-8DB231BDB489}"/>
          </ac:spMkLst>
        </pc:spChg>
        <pc:picChg chg="add mod">
          <ac:chgData name="PhD - Xianzhi Zeng" userId="S::xianzhi_xianzhi@mymail.sutd.edu.sg::1f759a8b-22a1-4d87-b9a3-8e74debcf565" providerId="AD" clId="Web-{AE7AE7E1-A9FC-B682-5113-9A2C1174E273}" dt="2023-09-08T07:12:36.795" v="1160" actId="1076"/>
          <ac:picMkLst>
            <pc:docMk/>
            <pc:sldMk cId="1005281026" sldId="402"/>
            <ac:picMk id="4" creationId="{15CB5D12-D81F-8DED-8BFD-47480BC438D7}"/>
          </ac:picMkLst>
        </pc:picChg>
        <pc:picChg chg="del">
          <ac:chgData name="PhD - Xianzhi Zeng" userId="S::xianzhi_xianzhi@mymail.sutd.edu.sg::1f759a8b-22a1-4d87-b9a3-8e74debcf565" providerId="AD" clId="Web-{AE7AE7E1-A9FC-B682-5113-9A2C1174E273}" dt="2023-09-08T07:12:25.013" v="1156"/>
          <ac:picMkLst>
            <pc:docMk/>
            <pc:sldMk cId="1005281026" sldId="402"/>
            <ac:picMk id="5" creationId="{EF53AA84-C4D6-6A1D-E86E-BD603A23717B}"/>
          </ac:picMkLst>
        </pc:picChg>
        <pc:picChg chg="add mod">
          <ac:chgData name="PhD - Xianzhi Zeng" userId="S::xianzhi_xianzhi@mymail.sutd.edu.sg::1f759a8b-22a1-4d87-b9a3-8e74debcf565" providerId="AD" clId="Web-{AE7AE7E1-A9FC-B682-5113-9A2C1174E273}" dt="2023-09-08T07:12:48.280" v="1165" actId="1076"/>
          <ac:picMkLst>
            <pc:docMk/>
            <pc:sldMk cId="1005281026" sldId="402"/>
            <ac:picMk id="6" creationId="{4BE32D03-02A0-B5A7-842D-EFBF86EF4C65}"/>
          </ac:picMkLst>
        </pc:picChg>
      </pc:sldChg>
    </pc:docChg>
  </pc:docChgLst>
  <pc:docChgLst>
    <pc:chgData name="PhD - Xianzhi Zeng" userId="1f759a8b-22a1-4d87-b9a3-8e74debcf565" providerId="ADAL" clId="{0F344956-C7C3-4049-BDC4-5BC7DA56E2A3}"/>
    <pc:docChg chg="custSel addSld delSld modSld sldOrd modSection">
      <pc:chgData name="PhD - Xianzhi Zeng" userId="1f759a8b-22a1-4d87-b9a3-8e74debcf565" providerId="ADAL" clId="{0F344956-C7C3-4049-BDC4-5BC7DA56E2A3}" dt="2023-09-08T07:22:52.726" v="496" actId="1076"/>
      <pc:docMkLst>
        <pc:docMk/>
      </pc:docMkLst>
      <pc:sldChg chg="modSp mod">
        <pc:chgData name="PhD - Xianzhi Zeng" userId="1f759a8b-22a1-4d87-b9a3-8e74debcf565" providerId="ADAL" clId="{0F344956-C7C3-4049-BDC4-5BC7DA56E2A3}" dt="2023-09-08T06:39:17.313" v="27" actId="20577"/>
        <pc:sldMkLst>
          <pc:docMk/>
          <pc:sldMk cId="3548683260" sldId="256"/>
        </pc:sldMkLst>
        <pc:spChg chg="mod">
          <ac:chgData name="PhD - Xianzhi Zeng" userId="1f759a8b-22a1-4d87-b9a3-8e74debcf565" providerId="ADAL" clId="{0F344956-C7C3-4049-BDC4-5BC7DA56E2A3}" dt="2023-09-08T06:39:17.313" v="27" actId="20577"/>
          <ac:spMkLst>
            <pc:docMk/>
            <pc:sldMk cId="3548683260" sldId="256"/>
            <ac:spMk id="2" creationId="{00000000-0000-0000-0000-000000000000}"/>
          </ac:spMkLst>
        </pc:spChg>
      </pc:sldChg>
      <pc:sldChg chg="del">
        <pc:chgData name="PhD - Xianzhi Zeng" userId="1f759a8b-22a1-4d87-b9a3-8e74debcf565" providerId="ADAL" clId="{0F344956-C7C3-4049-BDC4-5BC7DA56E2A3}" dt="2023-09-08T06:39:20.594" v="28" actId="2696"/>
        <pc:sldMkLst>
          <pc:docMk/>
          <pc:sldMk cId="3692538866" sldId="325"/>
        </pc:sldMkLst>
      </pc:sldChg>
      <pc:sldChg chg="del">
        <pc:chgData name="PhD - Xianzhi Zeng" userId="1f759a8b-22a1-4d87-b9a3-8e74debcf565" providerId="ADAL" clId="{0F344956-C7C3-4049-BDC4-5BC7DA56E2A3}" dt="2023-09-08T06:39:20.924" v="29" actId="2696"/>
        <pc:sldMkLst>
          <pc:docMk/>
          <pc:sldMk cId="612550759" sldId="389"/>
        </pc:sldMkLst>
      </pc:sldChg>
      <pc:sldChg chg="del">
        <pc:chgData name="PhD - Xianzhi Zeng" userId="1f759a8b-22a1-4d87-b9a3-8e74debcf565" providerId="ADAL" clId="{0F344956-C7C3-4049-BDC4-5BC7DA56E2A3}" dt="2023-09-08T06:39:21.304" v="30" actId="2696"/>
        <pc:sldMkLst>
          <pc:docMk/>
          <pc:sldMk cId="3908158864" sldId="390"/>
        </pc:sldMkLst>
      </pc:sldChg>
      <pc:sldChg chg="modSp mod ord">
        <pc:chgData name="PhD - Xianzhi Zeng" userId="1f759a8b-22a1-4d87-b9a3-8e74debcf565" providerId="ADAL" clId="{0F344956-C7C3-4049-BDC4-5BC7DA56E2A3}" dt="2023-09-08T06:42:13.564" v="365" actId="20577"/>
        <pc:sldMkLst>
          <pc:docMk/>
          <pc:sldMk cId="2609066889" sldId="391"/>
        </pc:sldMkLst>
        <pc:spChg chg="mod">
          <ac:chgData name="PhD - Xianzhi Zeng" userId="1f759a8b-22a1-4d87-b9a3-8e74debcf565" providerId="ADAL" clId="{0F344956-C7C3-4049-BDC4-5BC7DA56E2A3}" dt="2023-09-08T06:40:03.335" v="92" actId="20577"/>
          <ac:spMkLst>
            <pc:docMk/>
            <pc:sldMk cId="2609066889" sldId="391"/>
            <ac:spMk id="2" creationId="{BA5368F2-5C10-E4D8-E1A1-6F5C30ED8CE0}"/>
          </ac:spMkLst>
        </pc:spChg>
        <pc:spChg chg="mod">
          <ac:chgData name="PhD - Xianzhi Zeng" userId="1f759a8b-22a1-4d87-b9a3-8e74debcf565" providerId="ADAL" clId="{0F344956-C7C3-4049-BDC4-5BC7DA56E2A3}" dt="2023-09-08T06:42:13.564" v="365" actId="20577"/>
          <ac:spMkLst>
            <pc:docMk/>
            <pc:sldMk cId="2609066889" sldId="391"/>
            <ac:spMk id="3" creationId="{F186DA73-437E-A3C9-2336-3B31BAC8C15B}"/>
          </ac:spMkLst>
        </pc:spChg>
      </pc:sldChg>
      <pc:sldChg chg="modSp new mod">
        <pc:chgData name="PhD - Xianzhi Zeng" userId="1f759a8b-22a1-4d87-b9a3-8e74debcf565" providerId="ADAL" clId="{0F344956-C7C3-4049-BDC4-5BC7DA56E2A3}" dt="2023-09-08T07:22:35.056" v="491" actId="20577"/>
        <pc:sldMkLst>
          <pc:docMk/>
          <pc:sldMk cId="1759100595" sldId="395"/>
        </pc:sldMkLst>
        <pc:spChg chg="mod">
          <ac:chgData name="PhD - Xianzhi Zeng" userId="1f759a8b-22a1-4d87-b9a3-8e74debcf565" providerId="ADAL" clId="{0F344956-C7C3-4049-BDC4-5BC7DA56E2A3}" dt="2023-09-08T07:22:35.056" v="491" actId="20577"/>
          <ac:spMkLst>
            <pc:docMk/>
            <pc:sldMk cId="1759100595" sldId="395"/>
            <ac:spMk id="2" creationId="{6ACFDB0E-3936-6131-A3D4-E99AF2454806}"/>
          </ac:spMkLst>
        </pc:spChg>
        <pc:spChg chg="mod">
          <ac:chgData name="PhD - Xianzhi Zeng" userId="1f759a8b-22a1-4d87-b9a3-8e74debcf565" providerId="ADAL" clId="{0F344956-C7C3-4049-BDC4-5BC7DA56E2A3}" dt="2023-09-08T06:43:41.355" v="485" actId="20577"/>
          <ac:spMkLst>
            <pc:docMk/>
            <pc:sldMk cId="1759100595" sldId="395"/>
            <ac:spMk id="3" creationId="{62218109-77AD-85A2-9114-414EC4BFBB1D}"/>
          </ac:spMkLst>
        </pc:spChg>
      </pc:sldChg>
      <pc:sldChg chg="modSp mod">
        <pc:chgData name="PhD - Xianzhi Zeng" userId="1f759a8b-22a1-4d87-b9a3-8e74debcf565" providerId="ADAL" clId="{0F344956-C7C3-4049-BDC4-5BC7DA56E2A3}" dt="2023-09-08T07:22:41.060" v="495" actId="20577"/>
        <pc:sldMkLst>
          <pc:docMk/>
          <pc:sldMk cId="3534946922" sldId="396"/>
        </pc:sldMkLst>
        <pc:spChg chg="mod">
          <ac:chgData name="PhD - Xianzhi Zeng" userId="1f759a8b-22a1-4d87-b9a3-8e74debcf565" providerId="ADAL" clId="{0F344956-C7C3-4049-BDC4-5BC7DA56E2A3}" dt="2023-09-08T07:22:41.060" v="495" actId="20577"/>
          <ac:spMkLst>
            <pc:docMk/>
            <pc:sldMk cId="3534946922" sldId="396"/>
            <ac:spMk id="2" creationId="{2F1F6636-D827-9222-8E92-9A6E0F4B3D33}"/>
          </ac:spMkLst>
        </pc:spChg>
      </pc:sldChg>
      <pc:sldChg chg="modSp mod">
        <pc:chgData name="PhD - Xianzhi Zeng" userId="1f759a8b-22a1-4d87-b9a3-8e74debcf565" providerId="ADAL" clId="{0F344956-C7C3-4049-BDC4-5BC7DA56E2A3}" dt="2023-09-08T07:22:52.726" v="496" actId="1076"/>
        <pc:sldMkLst>
          <pc:docMk/>
          <pc:sldMk cId="3344829139" sldId="399"/>
        </pc:sldMkLst>
        <pc:spChg chg="mod">
          <ac:chgData name="PhD - Xianzhi Zeng" userId="1f759a8b-22a1-4d87-b9a3-8e74debcf565" providerId="ADAL" clId="{0F344956-C7C3-4049-BDC4-5BC7DA56E2A3}" dt="2023-09-08T07:22:52.726" v="496" actId="1076"/>
          <ac:spMkLst>
            <pc:docMk/>
            <pc:sldMk cId="3344829139" sldId="399"/>
            <ac:spMk id="3" creationId="{30FFD7C4-19AD-91BB-0363-FA1B97AE9915}"/>
          </ac:spMkLst>
        </pc:spChg>
      </pc:sldChg>
    </pc:docChg>
  </pc:docChgLst>
  <pc:docChgLst>
    <pc:chgData name="PhD - Xianzhi Zeng" userId="1f759a8b-22a1-4d87-b9a3-8e74debcf565" providerId="ADAL" clId="{3797B709-843B-B048-BAD7-BDAE995FFBE1}"/>
    <pc:docChg chg="undo redo custSel addSld delSld modSld sldOrd modSection">
      <pc:chgData name="PhD - Xianzhi Zeng" userId="1f759a8b-22a1-4d87-b9a3-8e74debcf565" providerId="ADAL" clId="{3797B709-843B-B048-BAD7-BDAE995FFBE1}" dt="2023-09-08T03:23:16.152" v="455" actId="20577"/>
      <pc:docMkLst>
        <pc:docMk/>
      </pc:docMkLst>
      <pc:sldChg chg="modSp mod">
        <pc:chgData name="PhD - Xianzhi Zeng" userId="1f759a8b-22a1-4d87-b9a3-8e74debcf565" providerId="ADAL" clId="{3797B709-843B-B048-BAD7-BDAE995FFBE1}" dt="2023-09-08T03:19:47.150" v="390" actId="20577"/>
        <pc:sldMkLst>
          <pc:docMk/>
          <pc:sldMk cId="3692538866" sldId="325"/>
        </pc:sldMkLst>
        <pc:spChg chg="mod">
          <ac:chgData name="PhD - Xianzhi Zeng" userId="1f759a8b-22a1-4d87-b9a3-8e74debcf565" providerId="ADAL" clId="{3797B709-843B-B048-BAD7-BDAE995FFBE1}" dt="2023-09-08T03:19:47.150" v="390" actId="20577"/>
          <ac:spMkLst>
            <pc:docMk/>
            <pc:sldMk cId="3692538866" sldId="325"/>
            <ac:spMk id="3" creationId="{00000000-0000-0000-0000-000000000000}"/>
          </ac:spMkLst>
        </pc:spChg>
      </pc:sldChg>
      <pc:sldChg chg="modSp add mod ord">
        <pc:chgData name="PhD - Xianzhi Zeng" userId="1f759a8b-22a1-4d87-b9a3-8e74debcf565" providerId="ADAL" clId="{3797B709-843B-B048-BAD7-BDAE995FFBE1}" dt="2023-09-08T03:23:16.152" v="455" actId="20577"/>
        <pc:sldMkLst>
          <pc:docMk/>
          <pc:sldMk cId="1401917068" sldId="394"/>
        </pc:sldMkLst>
        <pc:spChg chg="mod">
          <ac:chgData name="PhD - Xianzhi Zeng" userId="1f759a8b-22a1-4d87-b9a3-8e74debcf565" providerId="ADAL" clId="{3797B709-843B-B048-BAD7-BDAE995FFBE1}" dt="2023-09-08T03:12:21.983" v="34" actId="20577"/>
          <ac:spMkLst>
            <pc:docMk/>
            <pc:sldMk cId="1401917068" sldId="394"/>
            <ac:spMk id="2" creationId="{00000000-0000-0000-0000-000000000000}"/>
          </ac:spMkLst>
        </pc:spChg>
        <pc:spChg chg="mod">
          <ac:chgData name="PhD - Xianzhi Zeng" userId="1f759a8b-22a1-4d87-b9a3-8e74debcf565" providerId="ADAL" clId="{3797B709-843B-B048-BAD7-BDAE995FFBE1}" dt="2023-09-08T03:23:16.152" v="455" actId="20577"/>
          <ac:spMkLst>
            <pc:docMk/>
            <pc:sldMk cId="1401917068" sldId="394"/>
            <ac:spMk id="3" creationId="{00000000-0000-0000-0000-000000000000}"/>
          </ac:spMkLst>
        </pc:spChg>
      </pc:sldChg>
      <pc:sldChg chg="new del">
        <pc:chgData name="PhD - Xianzhi Zeng" userId="1f759a8b-22a1-4d87-b9a3-8e74debcf565" providerId="ADAL" clId="{3797B709-843B-B048-BAD7-BDAE995FFBE1}" dt="2023-09-08T03:11:35.751" v="1" actId="2696"/>
        <pc:sldMkLst>
          <pc:docMk/>
          <pc:sldMk cId="3146299269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4A86-12BE-4A97-AAFD-4675EF621E21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DA3F8-B3D6-4AFB-8F9E-8C5B4A0BA6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782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EEFF-DFF1-CC47-8810-B4821A249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spressif.com/projects/esp-idf/en/release-v4.3/esp32/get-started/windows-setu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release-v4.3/esp32/get-started/index.html#step-2-get-esp-idf" TargetMode="External"/><Relationship Id="rId2" Type="http://schemas.openxmlformats.org/officeDocument/2006/relationships/hyperlink" Target="https://docs.espressif.com/projects/esp-idf/en/release-v4.3/esp32/get-started/linux-setu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release-v4.3/esp32/get-started/index.html#step-2-get-esp-idf" TargetMode="External"/><Relationship Id="rId2" Type="http://schemas.openxmlformats.org/officeDocument/2006/relationships/hyperlink" Target="https://docs.espressif.com/projects/esp-idf/en/release-v4.3/esp32/get-started/macos-set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spressif.com/projects/esp-idf/en/release-v4.3/esp32/get-started/index.html#step-7-configu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830190"/>
          </a:xfrm>
        </p:spPr>
        <p:txBody>
          <a:bodyPr>
            <a:normAutofit/>
          </a:bodyPr>
          <a:lstStyle/>
          <a:p>
            <a:r>
              <a:rPr lang="en-US" sz="4000"/>
              <a:t>50.046 Cloud Computing and IoT</a:t>
            </a:r>
            <a:br>
              <a:rPr lang="en-US"/>
            </a:br>
            <a:r>
              <a:rPr lang="en-US" sz="3600">
                <a:solidFill>
                  <a:srgbClr val="FF0000"/>
                </a:solidFill>
              </a:rPr>
              <a:t>Lab 1: Set Up the Things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7215"/>
            <a:ext cx="6502400" cy="1773436"/>
          </a:xfrm>
        </p:spPr>
        <p:txBody>
          <a:bodyPr>
            <a:normAutofit/>
          </a:bodyPr>
          <a:lstStyle/>
          <a:p>
            <a:r>
              <a:rPr lang="en-US" dirty="0"/>
              <a:t>20</a:t>
            </a:r>
            <a:r>
              <a:rPr lang="en-US" altLang="zh-CN" dirty="0"/>
              <a:t>23</a:t>
            </a:r>
            <a:r>
              <a:rPr lang="en-US" dirty="0"/>
              <a:t> Term 7</a:t>
            </a:r>
          </a:p>
          <a:p>
            <a:endParaRPr lang="en-US" dirty="0"/>
          </a:p>
          <a:p>
            <a:r>
              <a:rPr lang="en-US" altLang="zh-CN" sz="2000" dirty="0"/>
              <a:t>TA ZENG Xianzhi</a:t>
            </a:r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97168"/>
            <a:ext cx="2355987" cy="9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8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CA2E-A3DE-BB22-B802-1C45831C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Part3: Blinky the LED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7C4-19AD-91BB-0363-FA1B97A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46138"/>
            <a:ext cx="8229600" cy="58975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Here is a suggestion:</a:t>
            </a:r>
          </a:p>
          <a:p>
            <a:pPr marL="971550" lvl="1" indent="-514350">
              <a:buAutoNum type="arabicPeriod"/>
            </a:pPr>
            <a:r>
              <a:rPr lang="en-US">
                <a:cs typeface="Calibri"/>
              </a:rPr>
              <a:t>Find this example at &lt;Your ESP-IDF PATH&gt;/examples/get-started/blink 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2.  Try to build and program it to your ESP32, just as what part2 did.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3.  Find the </a:t>
            </a:r>
            <a:r>
              <a:rPr lang="en-US" err="1">
                <a:cs typeface="Calibri"/>
              </a:rPr>
              <a:t>blink.c</a:t>
            </a:r>
            <a:r>
              <a:rPr lang="en-US">
                <a:cs typeface="Calibri"/>
              </a:rPr>
              <a:t>, edit 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#define BLINK_GPIO CONFIG_BLINK_GPIO </a:t>
            </a:r>
            <a:r>
              <a:rPr lang="en-US">
                <a:cs typeface="Calibri"/>
              </a:rPr>
              <a:t>into your own led pin. Please type number such as 4 to replace </a:t>
            </a:r>
            <a:r>
              <a:rPr lang="en-US">
                <a:highlight>
                  <a:srgbClr val="FFFF00"/>
                </a:highlight>
                <a:cs typeface="Calibri"/>
              </a:rPr>
              <a:t>CONFIG_BLINK_GPIO.</a:t>
            </a:r>
            <a:r>
              <a:rPr lang="en-US">
                <a:cs typeface="Calibri"/>
              </a:rPr>
              <a:t> Then rebuild the project, flash it into ESP32-CAM/</a:t>
            </a:r>
            <a:r>
              <a:rPr lang="en-US" err="1">
                <a:cs typeface="Calibri"/>
              </a:rPr>
              <a:t>MakePython</a:t>
            </a:r>
            <a:r>
              <a:rPr lang="en-US">
                <a:cs typeface="Calibri"/>
              </a:rPr>
              <a:t>.</a:t>
            </a:r>
            <a:endParaRPr lang="en-US" i="1">
              <a:cs typeface="Calibri"/>
            </a:endParaRPr>
          </a:p>
          <a:p>
            <a:pPr marL="857250" lvl="2">
              <a:buNone/>
            </a:pPr>
            <a:r>
              <a:rPr lang="en-US">
                <a:cs typeface="Calibri"/>
              </a:rPr>
              <a:t>(You can also use GPIO_NUM_4 to specify the pin number)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4.  Alternatively for 3, you can change the pin number by run </a:t>
            </a:r>
            <a:r>
              <a:rPr lang="en-US" err="1">
                <a:cs typeface="Calibri"/>
              </a:rPr>
              <a:t>menuconfig</a:t>
            </a:r>
            <a:r>
              <a:rPr lang="en-US">
                <a:cs typeface="Calibri"/>
              </a:rPr>
              <a:t>.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5. Just for fun, you can edit the value </a:t>
            </a:r>
            <a:r>
              <a:rPr lang="en-US">
                <a:ea typeface="+mn-lt"/>
                <a:cs typeface="+mn-lt"/>
              </a:rPr>
              <a:t>in </a:t>
            </a:r>
            <a:r>
              <a:rPr lang="en-US" err="1">
                <a:ea typeface="+mn-lt"/>
                <a:cs typeface="+mn-lt"/>
              </a:rPr>
              <a:t>vTaskDelay</a:t>
            </a:r>
            <a:r>
              <a:rPr lang="en-US">
                <a:ea typeface="+mn-lt"/>
                <a:cs typeface="+mn-lt"/>
              </a:rPr>
              <a:t>(1000 / </a:t>
            </a:r>
            <a:r>
              <a:rPr lang="en-US" err="1">
                <a:ea typeface="+mn-lt"/>
                <a:cs typeface="+mn-lt"/>
              </a:rPr>
              <a:t>portTICK_PERIOD_MS</a:t>
            </a:r>
            <a:r>
              <a:rPr lang="en-US">
                <a:ea typeface="+mn-lt"/>
                <a:cs typeface="+mn-lt"/>
              </a:rPr>
              <a:t>); and see what will happen...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highlight>
                <a:srgbClr val="FFFF00"/>
              </a:highlight>
              <a:cs typeface="Calibri"/>
            </a:endParaRPr>
          </a:p>
          <a:p>
            <a:pPr marL="457200" lvl="1" indent="0">
              <a:buNone/>
            </a:pPr>
            <a:endParaRPr lang="en-US">
              <a:highlight>
                <a:srgbClr val="FFFF00"/>
              </a:highlight>
              <a:cs typeface="Calibri"/>
            </a:endParaRPr>
          </a:p>
          <a:p>
            <a:pPr marL="457200" lvl="1" indent="0">
              <a:buNone/>
            </a:pPr>
            <a:endParaRPr lang="en-US">
              <a:highlight>
                <a:srgbClr val="FFFF00"/>
              </a:highlight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82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68F2-5C10-E4D8-E1A1-6F5C30E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DA73-437E-A3C9-2336-3B31BAC8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the goal?</a:t>
            </a:r>
          </a:p>
          <a:p>
            <a:pPr lvl="1"/>
            <a:r>
              <a:rPr lang="en-US"/>
              <a:t>You are expected to blink the LED on ESP32-CAM/</a:t>
            </a:r>
            <a:r>
              <a:rPr lang="en-US" err="1"/>
              <a:t>MakePython</a:t>
            </a:r>
            <a:r>
              <a:rPr lang="en-US"/>
              <a:t> board by </a:t>
            </a:r>
            <a:r>
              <a:rPr lang="en-US" b="1"/>
              <a:t>your own code</a:t>
            </a:r>
          </a:p>
          <a:p>
            <a:r>
              <a:rPr lang="en-US"/>
              <a:t>How to do it</a:t>
            </a:r>
          </a:p>
          <a:p>
            <a:pPr lvl="1"/>
            <a:r>
              <a:rPr lang="en-US"/>
              <a:t>We will first install the ESP tool chain</a:t>
            </a:r>
          </a:p>
          <a:p>
            <a:pPr lvl="1"/>
            <a:r>
              <a:rPr lang="en-US">
                <a:cs typeface="Calibri"/>
              </a:rPr>
              <a:t>We will then validate the tool chain is successfully installed</a:t>
            </a:r>
            <a:endParaRPr lang="en-US"/>
          </a:p>
          <a:p>
            <a:pPr lvl="1"/>
            <a:r>
              <a:rPr lang="en-US"/>
              <a:t>We will lastly use the tool chain to program ESP32 and do the blinking job.</a:t>
            </a:r>
          </a:p>
        </p:txBody>
      </p:sp>
    </p:spTree>
    <p:extLst>
      <p:ext uri="{BB962C8B-B14F-4D97-AF65-F5344CB8AC3E}">
        <p14:creationId xmlns:p14="http://schemas.microsoft.com/office/powerpoint/2010/main" val="26090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FDB0E-3936-6131-A3D4-E99AF245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/>
              <a:t>Part1: Install Tool Chain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18109-77AD-85A2-9114-414EC4BF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en-US" altLang="zh-SG">
                <a:ea typeface="宋体"/>
              </a:rPr>
              <a:t>If you are using windows, then downloading the all-in-one installer is the best way:</a:t>
            </a:r>
          </a:p>
          <a:p>
            <a:pPr lvl="1"/>
            <a:r>
              <a:rPr lang="en-US" altLang="zh-SG">
                <a:ea typeface="宋体"/>
                <a:cs typeface="Calibri"/>
                <a:hlinkClick r:id="rId2"/>
              </a:rPr>
              <a:t>https://docs.espressif.com/projects/esp-idf/en/release-v4.3/esp32/get-started/windows-setup.html</a:t>
            </a:r>
          </a:p>
          <a:p>
            <a:pPr lvl="1"/>
            <a:r>
              <a:rPr lang="en-US" altLang="zh-SG">
                <a:ea typeface="宋体"/>
                <a:cs typeface="Calibri"/>
              </a:rPr>
              <a:t>Do make sure you are using the 4.3 version</a:t>
            </a:r>
          </a:p>
          <a:p>
            <a:pPr lvl="1"/>
            <a:r>
              <a:rPr lang="en-US" altLang="zh-SG">
                <a:ea typeface="宋体"/>
                <a:cs typeface="Calibri"/>
              </a:rPr>
              <a:t>Always say 'yes' and click everything on, unless you exactly know you do not need it</a:t>
            </a:r>
          </a:p>
          <a:p>
            <a:pPr lvl="1"/>
            <a:r>
              <a:rPr lang="en-US" altLang="zh-SG">
                <a:ea typeface="宋体"/>
                <a:cs typeface="Calibri"/>
              </a:rPr>
              <a:t>After installation, ESP-IDF Tools Installer also creates a shortcut in the Start menu to launch the ESP-IDF Command Prompt.</a:t>
            </a:r>
          </a:p>
          <a:p>
            <a:endParaRPr lang="en-US" altLang="zh-SG">
              <a:cs typeface="Calibri"/>
            </a:endParaRPr>
          </a:p>
          <a:p>
            <a:endParaRPr lang="zh-SG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10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6636-D827-9222-8E92-9A6E0F4B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Part1: Install Tool Chain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1E7-0876-2558-F155-2D90C79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If you are using ubuntu (assuming 22.04), please do the following:</a:t>
            </a:r>
          </a:p>
          <a:p>
            <a:pPr lvl="1"/>
            <a:r>
              <a:rPr lang="en-US">
                <a:cs typeface="Calibri"/>
              </a:rPr>
              <a:t>Install dependencies in </a:t>
            </a:r>
            <a:r>
              <a:rPr lang="en-US">
                <a:cs typeface="Calibri"/>
                <a:hlinkClick r:id="rId2"/>
              </a:rPr>
              <a:t>https://docs.espressif.com/projects/esp-idf/en/release-v4.3/esp32/get-started/linux-setup.html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Follow the Steps 2-4 in 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3"/>
              </a:rPr>
              <a:t>https://docs.espressif.com/projects/esp-idf/en/release-v4.3/esp32/get-started/index.html#step-2-get-esp-idf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94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6636-D827-9222-8E92-9A6E0F4B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Part1: Install tool chain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1E7-0876-2558-F155-2D90C79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you are using mac, please do the following:</a:t>
            </a:r>
          </a:p>
          <a:p>
            <a:pPr lvl="1"/>
            <a:r>
              <a:rPr lang="en-US">
                <a:cs typeface="Calibri"/>
              </a:rPr>
              <a:t>Install dependencies in </a:t>
            </a:r>
            <a:r>
              <a:rPr lang="en-US">
                <a:cs typeface="Calibri"/>
                <a:hlinkClick r:id="rId2"/>
              </a:rPr>
              <a:t>https://docs.espressif.com/projects/esp-idf/en/release-v4.3/esp32/get-started/macos-setup.html</a:t>
            </a:r>
          </a:p>
          <a:p>
            <a:pPr lvl="1"/>
            <a:r>
              <a:rPr lang="en-US">
                <a:cs typeface="Calibri"/>
              </a:rPr>
              <a:t>Follow the Steps 2-4 in 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3"/>
              </a:rPr>
              <a:t>https://docs.espressif.com/projects/esp-idf/en/release-v4.3/esp32/get-started/index.html#step-2-get-esp-idf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66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43C9-BCCB-D4F6-DFEA-7288C979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Part2: Validate by Hello World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0AA7-0C5A-3EC9-887C-EAAEE6D0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8326"/>
            <a:ext cx="82296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No matter your OS, follow the steps5-7 in </a:t>
            </a:r>
            <a:r>
              <a:rPr lang="en-US">
                <a:cs typeface="Calibri"/>
                <a:hlinkClick r:id="rId2"/>
              </a:rPr>
              <a:t>https://docs.espressif.com/projects/esp-idf/en/release-v4.3/esp32/get-started/index.html#step-7-configure. 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The </a:t>
            </a:r>
            <a:r>
              <a:rPr lang="en-US" err="1">
                <a:cs typeface="Calibri"/>
              </a:rPr>
              <a:t>MakePython</a:t>
            </a:r>
            <a:r>
              <a:rPr lang="en-US">
                <a:cs typeface="Calibri"/>
              </a:rPr>
              <a:t> board is easier to flash and debug, you can just connect it to computer and follow the guides. But it requires you to manually connect a pin to LED later in Part3.</a:t>
            </a:r>
          </a:p>
          <a:p>
            <a:pPr lvl="1"/>
            <a:r>
              <a:rPr lang="en-US">
                <a:cs typeface="Calibri"/>
              </a:rPr>
              <a:t>For flashing ESP32-CAM and hardware connections, please refer to the following pictures.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22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43C9-BCCB-D4F6-DFEA-7288C979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Part2: Validate by Hello World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0AA7-0C5A-3EC9-887C-EAAEE6D0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8326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Before your flashing operation</a:t>
            </a:r>
          </a:p>
        </p:txBody>
      </p:sp>
      <p:pic>
        <p:nvPicPr>
          <p:cNvPr id="4" name="Picture 3" descr="无标题">
            <a:extLst>
              <a:ext uri="{FF2B5EF4-FFF2-40B4-BE49-F238E27FC236}">
                <a16:creationId xmlns:a16="http://schemas.microsoft.com/office/drawing/2014/main" id="{BB095BE8-93E8-C13F-73BE-EFFA29DB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90" y="2497054"/>
            <a:ext cx="3197894" cy="33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3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43C9-BCCB-D4F6-DFEA-7288C979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Part2: Validate by Hello World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0AA7-0C5A-3EC9-887C-EAAEE6D0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8326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seeing the 'connecting' in command line, press the button of reset</a:t>
            </a:r>
          </a:p>
        </p:txBody>
      </p:sp>
      <p:pic>
        <p:nvPicPr>
          <p:cNvPr id="5" name="Picture 4" descr="无标题2">
            <a:extLst>
              <a:ext uri="{FF2B5EF4-FFF2-40B4-BE49-F238E27FC236}">
                <a16:creationId xmlns:a16="http://schemas.microsoft.com/office/drawing/2014/main" id="{EF53AA84-C4D6-6A1D-E86E-BD603A23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42" y="2828674"/>
            <a:ext cx="4322847" cy="33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43C9-BCCB-D4F6-DFEA-7288C979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Part2: Validate by Hello World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0AA7-0C5A-3EC9-887C-EAAEE6D0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8326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flashing is done, do the following</a:t>
            </a:r>
          </a:p>
        </p:txBody>
      </p:sp>
      <p:pic>
        <p:nvPicPr>
          <p:cNvPr id="4" name="Picture 3" descr="无标题4">
            <a:extLst>
              <a:ext uri="{FF2B5EF4-FFF2-40B4-BE49-F238E27FC236}">
                <a16:creationId xmlns:a16="http://schemas.microsoft.com/office/drawing/2014/main" id="{15CB5D12-D81F-8DED-8BFD-47480BC4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8" y="2449930"/>
            <a:ext cx="3405940" cy="3871161"/>
          </a:xfrm>
          <a:prstGeom prst="rect">
            <a:avLst/>
          </a:prstGeom>
        </p:spPr>
      </p:pic>
      <p:pic>
        <p:nvPicPr>
          <p:cNvPr id="6" name="Picture 5" descr="run1">
            <a:extLst>
              <a:ext uri="{FF2B5EF4-FFF2-40B4-BE49-F238E27FC236}">
                <a16:creationId xmlns:a16="http://schemas.microsoft.com/office/drawing/2014/main" id="{4BE32D03-02A0-B5A7-842D-EFBF86EF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85" y="2448175"/>
            <a:ext cx="4058152" cy="383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A2231-8652-DCB5-620F-9AE5BE131DA2}"/>
              </a:ext>
            </a:extLst>
          </p:cNvPr>
          <p:cNvSpPr txBox="1"/>
          <p:nvPr/>
        </p:nvSpPr>
        <p:spPr>
          <a:xfrm>
            <a:off x="2057399" y="6418847"/>
            <a:ext cx="920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2A567-4B15-0052-7601-8DB231BDB489}"/>
              </a:ext>
            </a:extLst>
          </p:cNvPr>
          <p:cNvSpPr txBox="1"/>
          <p:nvPr/>
        </p:nvSpPr>
        <p:spPr>
          <a:xfrm>
            <a:off x="6100009" y="6418846"/>
            <a:ext cx="920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50.046 Cloud Computing and IoT Lab 1: Set Up the Things</vt:lpstr>
      <vt:lpstr>About this Lab</vt:lpstr>
      <vt:lpstr>Part1: Install Tool Chain</vt:lpstr>
      <vt:lpstr>Part1: Install Tool Chain </vt:lpstr>
      <vt:lpstr>Part1: Install tool chain </vt:lpstr>
      <vt:lpstr>Part2: Validate by Hello World</vt:lpstr>
      <vt:lpstr>Part2: Validate by Hello World</vt:lpstr>
      <vt:lpstr>Part2: Validate by Hello World</vt:lpstr>
      <vt:lpstr>Part2: Validate by Hello World</vt:lpstr>
      <vt:lpstr>Part3: Blinky the LED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50.012 Networks Lecture 6: CDN and P2P</dc:title>
  <dc:creator>Binbin Chen</dc:creator>
  <cp:lastModifiedBy>Wenchao Jiang</cp:lastModifiedBy>
  <cp:revision>2</cp:revision>
  <dcterms:created xsi:type="dcterms:W3CDTF">2006-08-16T00:00:00Z</dcterms:created>
  <dcterms:modified xsi:type="dcterms:W3CDTF">2023-09-12T14:50:56Z</dcterms:modified>
</cp:coreProperties>
</file>