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6" r:id="rId4"/>
    <p:sldId id="267" r:id="rId5"/>
    <p:sldId id="269" r:id="rId6"/>
    <p:sldId id="270" r:id="rId7"/>
    <p:sldId id="272" r:id="rId8"/>
    <p:sldId id="271" r:id="rId9"/>
    <p:sldId id="275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84E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5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1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Perspectives d'améliorations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556334" y="137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Ouverture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47E990-6486-4B21-8407-7DA081D0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9" y="2123944"/>
            <a:ext cx="2430199" cy="2430199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B65301-244C-4432-99FD-68FAD101B0C1}"/>
              </a:ext>
            </a:extLst>
          </p:cNvPr>
          <p:cNvGrpSpPr/>
          <p:nvPr/>
        </p:nvGrpSpPr>
        <p:grpSpPr>
          <a:xfrm>
            <a:off x="4208610" y="1469061"/>
            <a:ext cx="7550459" cy="4473551"/>
            <a:chOff x="4184465" y="1966403"/>
            <a:chExt cx="7550459" cy="447355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C56D8C1-39D0-4820-9A9C-0C9F66F310FA}"/>
                </a:ext>
              </a:extLst>
            </p:cNvPr>
            <p:cNvGrpSpPr/>
            <p:nvPr/>
          </p:nvGrpSpPr>
          <p:grpSpPr>
            <a:xfrm>
              <a:off x="4184465" y="1966403"/>
              <a:ext cx="6969501" cy="646331"/>
              <a:chOff x="4162694" y="2123944"/>
              <a:chExt cx="6969501" cy="646331"/>
            </a:xfrm>
          </p:grpSpPr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3069495D-E419-4CEC-AF72-F72B6C9E77B7}"/>
                  </a:ext>
                </a:extLst>
              </p:cNvPr>
              <p:cNvSpPr/>
              <p:nvPr/>
            </p:nvSpPr>
            <p:spPr>
              <a:xfrm>
                <a:off x="4162694" y="2214334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2980F8-44AB-489E-9236-A1A37EF639F6}"/>
                  </a:ext>
                </a:extLst>
              </p:cNvPr>
              <p:cNvSpPr txBox="1"/>
              <p:nvPr/>
            </p:nvSpPr>
            <p:spPr>
              <a:xfrm>
                <a:off x="4476206" y="2123944"/>
                <a:ext cx="6655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Passer de GitHub à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Gitlab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pour améliorer le travail collaboratif</a:t>
                </a:r>
              </a:p>
              <a:p>
                <a:endParaRPr lang="fr-FR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9AF6A09-F9EC-42E9-B36D-D132200E3404}"/>
                </a:ext>
              </a:extLst>
            </p:cNvPr>
            <p:cNvGrpSpPr/>
            <p:nvPr/>
          </p:nvGrpSpPr>
          <p:grpSpPr>
            <a:xfrm>
              <a:off x="4184465" y="2632394"/>
              <a:ext cx="7550459" cy="923330"/>
              <a:chOff x="4184465" y="2789032"/>
              <a:chExt cx="7550459" cy="923330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09F249C-87AD-456F-A5C3-359F1DE90AB4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77CFBBA-A2FB-4F26-950F-66DA75AC8DC9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72587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Déployer l'application sur une serveur web pour faciliter l'utilisation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aux biologistes</a:t>
                </a:r>
              </a:p>
              <a:p>
                <a:endParaRPr lang="fr-FR" dirty="0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1A292BB-3A71-406A-A373-36FFE9AD9F88}"/>
                </a:ext>
              </a:extLst>
            </p:cNvPr>
            <p:cNvGrpSpPr/>
            <p:nvPr/>
          </p:nvGrpSpPr>
          <p:grpSpPr>
            <a:xfrm>
              <a:off x="4184465" y="3460810"/>
              <a:ext cx="5399229" cy="646331"/>
              <a:chOff x="4184465" y="2789032"/>
              <a:chExt cx="5399229" cy="646331"/>
            </a:xfrm>
          </p:grpSpPr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D3BBAFF2-FF09-410F-907C-CA9AFC1D52C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3A37C7-26A4-455F-8B17-55DE732093C0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1074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Accepter d'autres ID que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EnsemblID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(NCBIID, …)</a:t>
                </a:r>
              </a:p>
              <a:p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C9DE9B-30D7-41D6-998D-93C4EDB08FEE}"/>
                </a:ext>
              </a:extLst>
            </p:cNvPr>
            <p:cNvGrpSpPr/>
            <p:nvPr/>
          </p:nvGrpSpPr>
          <p:grpSpPr>
            <a:xfrm>
              <a:off x="4184465" y="4228450"/>
              <a:ext cx="7398174" cy="923330"/>
              <a:chOff x="4184465" y="2736778"/>
              <a:chExt cx="7398174" cy="923330"/>
            </a:xfrm>
          </p:grpSpPr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418928E8-F1A1-4913-BC7D-DC8C861A4892}"/>
                  </a:ext>
                </a:extLst>
              </p:cNvPr>
              <p:cNvSpPr/>
              <p:nvPr/>
            </p:nvSpPr>
            <p:spPr>
              <a:xfrm>
                <a:off x="4184465" y="2827168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A8F9F4B-BAAB-4181-9CE1-0752D97D8F70}"/>
                  </a:ext>
                </a:extLst>
              </p:cNvPr>
              <p:cNvSpPr txBox="1"/>
              <p:nvPr/>
            </p:nvSpPr>
            <p:spPr>
              <a:xfrm>
                <a:off x="4476206" y="2736778"/>
                <a:ext cx="71064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Améliorer les performances, la gestion des erreurs, la robustesse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des analyses.</a:t>
                </a:r>
              </a:p>
              <a:p>
                <a:endParaRPr lang="fr-FR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C5D8A50-56EE-4047-985E-940E11C8F758}"/>
                </a:ext>
              </a:extLst>
            </p:cNvPr>
            <p:cNvGrpSpPr/>
            <p:nvPr/>
          </p:nvGrpSpPr>
          <p:grpSpPr>
            <a:xfrm>
              <a:off x="4184465" y="5084603"/>
              <a:ext cx="5689372" cy="1355351"/>
              <a:chOff x="4184465" y="2789032"/>
              <a:chExt cx="5689372" cy="1355351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43CF7F1C-AD59-4364-A8B4-D3BE7C47DE3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BAF9B-6415-4719-9FEA-7110FB977902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397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Intégrer d'autres analyses en fonction des besoins</a:t>
                </a:r>
              </a:p>
              <a:p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4F6E16D8-E322-4CBE-8BE2-DCB4BCB9736B}"/>
                  </a:ext>
                </a:extLst>
              </p:cNvPr>
              <p:cNvSpPr/>
              <p:nvPr/>
            </p:nvSpPr>
            <p:spPr>
              <a:xfrm>
                <a:off x="4206236" y="358844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B6C6B59-A8E6-41CC-AA9A-3E633D0CB1F3}"/>
                  </a:ext>
                </a:extLst>
              </p:cNvPr>
              <p:cNvSpPr txBox="1"/>
              <p:nvPr/>
            </p:nvSpPr>
            <p:spPr>
              <a:xfrm>
                <a:off x="4497977" y="3498052"/>
                <a:ext cx="4081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Trouver de meilleurs jeux de données</a:t>
                </a:r>
              </a:p>
              <a:p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4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4318269" y="42306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Présentation de l'application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457953" y="1193038"/>
            <a:ext cx="4581331" cy="3107094"/>
            <a:chOff x="3950938" y="1482634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82634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3381723" y="4946592"/>
            <a:ext cx="5431552" cy="1061704"/>
            <a:chOff x="3381723" y="4859502"/>
            <a:chExt cx="5431552" cy="1061704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3381723" y="525164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exemple.csv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D8E8B6B-BE92-4651-B174-F35D05D9CBDA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848791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6860470" y="5436315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585701" y="486099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605703" y="4859502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504904" y="511789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latin typeface="Bahnschrift SemiBold" panose="020B0502040204020203" pitchFamily="34" charset="0"/>
                </a:rPr>
                <a:t>application</a:t>
              </a:r>
            </a:p>
            <a:p>
              <a:pPr algn="ctr"/>
              <a:r>
                <a:rPr lang="fr-FR" dirty="0" err="1"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latin typeface="Bahnschrift SemiBold" panose="020B0502040204020203" pitchFamily="34" charset="0"/>
                </a:rPr>
                <a:t> 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EC4742D-778F-4E08-B7B8-BA90C2D620F2}"/>
              </a:ext>
            </a:extLst>
          </p:cNvPr>
          <p:cNvGrpSpPr/>
          <p:nvPr/>
        </p:nvGrpSpPr>
        <p:grpSpPr>
          <a:xfrm>
            <a:off x="2060384" y="297098"/>
            <a:ext cx="7869089" cy="5022760"/>
            <a:chOff x="1250702" y="109422"/>
            <a:chExt cx="8133896" cy="53031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533820-BD5D-4534-BD24-DC2CF0D7C490}"/>
                </a:ext>
              </a:extLst>
            </p:cNvPr>
            <p:cNvSpPr/>
            <p:nvPr/>
          </p:nvSpPr>
          <p:spPr>
            <a:xfrm>
              <a:off x="1447812" y="109422"/>
              <a:ext cx="6877004" cy="5303183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B84DA9C-73EC-46A5-9701-98CA83A3FD40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638915"/>
              <a:chOff x="1746002" y="899160"/>
              <a:chExt cx="8133896" cy="26389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F8D62B96-F811-4A04-B4AE-C59488BA0029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221066A8-AB92-40B8-8FA9-D60EED07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08E127A-A6CF-488B-8C14-E5B336A30453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E0371B6-FEB8-4B4A-94AB-A22BE08AF49A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3B03AB2-7A07-4CCD-AB8F-ACD8DE0E6897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48F4CC0-F10D-4CEF-834A-FF6C756E3806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A9151D-576F-47E1-8FB7-05131927B42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D3FF164-9E8C-4C8E-B525-DE6AEFB5156F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data_article.csv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9BE2122-917F-4FA5-B856-C09ECA7AE987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6782EAB-0E3B-47C2-B1B0-D08C7A6BB77B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2F67C00-16B2-4F1E-AC8A-47591B6F828B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CD5BC57-15DC-4BDC-AFCD-93C49121500C}"/>
                  </a:ext>
                </a:extLst>
              </p:cNvPr>
              <p:cNvSpPr txBox="1"/>
              <p:nvPr/>
            </p:nvSpPr>
            <p:spPr>
              <a:xfrm>
                <a:off x="5259787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9E1CA80-26ED-4413-87EF-E142B530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3456583-EEB4-4FDC-AE51-04945B47249C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7949B43-1B6E-4490-8872-5EAC362B0004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6EE9865-16DE-470C-8175-738E4A69DC5C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845234D-4682-4677-BC17-303238926190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630989-6282-4A74-A8A2-E820AFCDEE33}"/>
              </a:ext>
            </a:extLst>
          </p:cNvPr>
          <p:cNvCxnSpPr>
            <a:cxnSpLocks/>
          </p:cNvCxnSpPr>
          <p:nvPr/>
        </p:nvCxnSpPr>
        <p:spPr>
          <a:xfrm>
            <a:off x="6900353" y="2521131"/>
            <a:ext cx="1851761" cy="241803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E75B3D1-E4BC-472B-B52F-5FE756D304A6}"/>
              </a:ext>
            </a:extLst>
          </p:cNvPr>
          <p:cNvCxnSpPr>
            <a:cxnSpLocks/>
          </p:cNvCxnSpPr>
          <p:nvPr/>
        </p:nvCxnSpPr>
        <p:spPr>
          <a:xfrm flipH="1" flipV="1">
            <a:off x="3546104" y="5786598"/>
            <a:ext cx="2166991" cy="291174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417525"/>
            <a:ext cx="6705682" cy="11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Ajout de la colonne à postériori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38F48-9CF1-4C1D-9C26-6ECE070CF0A8}"/>
              </a:ext>
            </a:extLst>
          </p:cNvPr>
          <p:cNvSpPr txBox="1"/>
          <p:nvPr/>
        </p:nvSpPr>
        <p:spPr>
          <a:xfrm>
            <a:off x="7485324" y="2832072"/>
            <a:ext cx="4332686" cy="188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Analyse ORA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tous les plots ORA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4CA5AC0-BFD1-4850-8139-ACAE255547AE}"/>
              </a:ext>
            </a:extLst>
          </p:cNvPr>
          <p:cNvGrpSpPr/>
          <p:nvPr/>
        </p:nvGrpSpPr>
        <p:grpSpPr>
          <a:xfrm>
            <a:off x="184594" y="815707"/>
            <a:ext cx="10727246" cy="5739670"/>
            <a:chOff x="184594" y="815707"/>
            <a:chExt cx="10727246" cy="573967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2FFD5B-6E31-451B-BB44-726F07962B77}"/>
                </a:ext>
              </a:extLst>
            </p:cNvPr>
            <p:cNvGrpSpPr/>
            <p:nvPr/>
          </p:nvGrpSpPr>
          <p:grpSpPr>
            <a:xfrm>
              <a:off x="184594" y="1060671"/>
              <a:ext cx="7142540" cy="5494706"/>
              <a:chOff x="184594" y="982294"/>
              <a:chExt cx="7142540" cy="542555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8C4093-9A0C-4309-9C23-E39EC1AC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95" y="1003820"/>
                <a:ext cx="7142539" cy="54040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EE3D8A-4C73-4D5A-B12E-8EBAD8380000}"/>
                  </a:ext>
                </a:extLst>
              </p:cNvPr>
              <p:cNvSpPr/>
              <p:nvPr/>
            </p:nvSpPr>
            <p:spPr>
              <a:xfrm>
                <a:off x="184594" y="982294"/>
                <a:ext cx="7142539" cy="54040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174492-A568-48F4-A7AC-DC46A1845FDE}"/>
                </a:ext>
              </a:extLst>
            </p:cNvPr>
            <p:cNvGrpSpPr/>
            <p:nvPr/>
          </p:nvGrpSpPr>
          <p:grpSpPr>
            <a:xfrm>
              <a:off x="5671749" y="815707"/>
              <a:ext cx="5240091" cy="438327"/>
              <a:chOff x="5671749" y="815707"/>
              <a:chExt cx="5240091" cy="438327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195ABCF-89C8-491B-9556-A7E11C137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755"/>
              <a:stretch/>
            </p:blipFill>
            <p:spPr>
              <a:xfrm>
                <a:off x="5671749" y="820437"/>
                <a:ext cx="5240091" cy="43359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B7AA-96BA-47B4-96E9-9549D080A348}"/>
                  </a:ext>
                </a:extLst>
              </p:cNvPr>
              <p:cNvSpPr/>
              <p:nvPr/>
            </p:nvSpPr>
            <p:spPr>
              <a:xfrm>
                <a:off x="5671749" y="815707"/>
                <a:ext cx="5240091" cy="436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D06C182-172D-4FC6-A427-36000FA4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174" y="1168678"/>
              <a:ext cx="2059512" cy="494659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83513"/>
                <a:chOff x="7012031" y="2380733"/>
                <a:chExt cx="3171826" cy="1183513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620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3719288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boutons de plot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8953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précis (besoin d'attendre des rdv pour des choses à ajouter, …)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d'organismes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515</Words>
  <Application>Microsoft Office PowerPoint</Application>
  <PresentationFormat>Grand écran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106</cp:revision>
  <dcterms:created xsi:type="dcterms:W3CDTF">2022-06-10T12:18:06Z</dcterms:created>
  <dcterms:modified xsi:type="dcterms:W3CDTF">2022-06-15T07:37:57Z</dcterms:modified>
</cp:coreProperties>
</file>