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023DD6-2EE1-439D-BD02-49291409A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B94A3C-32BE-412E-9545-E3D397A08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5A5CCB-DDF3-475D-9EE3-C60CCDEE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4EDE-A9BF-44CD-B52F-69980BB25836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4BE877-B140-4AC8-B91A-F5727733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D19B34-D3EF-40EF-A34B-92012F2E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5566-45E5-418C-9F56-60AE70F06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97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AF779-03ED-4EB0-8F6B-B342B529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1A1F8A-0484-423D-BA2E-FE783707F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8AC534-6278-412D-87E4-8BBE6811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4EDE-A9BF-44CD-B52F-69980BB25836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22F7B5-CF8F-4FBD-B8A0-BB25655D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747667-DA73-450E-A712-EED957B4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5566-45E5-418C-9F56-60AE70F06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84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70742B9-01EA-4A26-8334-3231E5373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4B2E41-C0C8-4B41-B44F-D379399BC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F8E5FE-3C80-495D-BA12-075575A1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4EDE-A9BF-44CD-B52F-69980BB25836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7C7523-90E0-4D23-A8A1-32CC267E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48D108-CA03-40DE-A302-7B7146E3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5566-45E5-418C-9F56-60AE70F06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89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8842F-954D-4DFF-9C0D-70876173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611C47-322D-4EFA-B409-A4775035A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0DFBF3-A999-40FC-92AB-63512209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4EDE-A9BF-44CD-B52F-69980BB25836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FCA47D-5C64-4529-96E9-488505C6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F98DD1-352B-4884-80A2-E261FD89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5566-45E5-418C-9F56-60AE70F06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27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8F48CB-0E22-4DF7-800E-AD97E1BF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8B6148-2FD4-42A2-A7A1-655704288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2FC170-AD8E-4D55-8302-21C0A232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4EDE-A9BF-44CD-B52F-69980BB25836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DE6FB3-1F16-48CC-837C-43E15CEAE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B321C8-2059-44B4-AB02-14EE15AC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5566-45E5-418C-9F56-60AE70F06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66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1A15A9-8B20-485E-8D0A-56361CD34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127D11-B321-4654-B746-207D20EE4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C7FF2A-D3A9-4B9E-88A4-667AADF60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404080-0E48-446E-854C-A3D20AC62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4EDE-A9BF-44CD-B52F-69980BB25836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CDB8F8-389B-4400-BC90-6DBFBCF1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BA46A7-492C-4E3E-AF54-F760A2DE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5566-45E5-418C-9F56-60AE70F06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75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49DF7-626C-4B36-98D4-0D8E8BDF3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54B06B-6F9A-4CD4-9F46-9C8FEB038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129F3C-B02B-402C-A784-4F415B210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893CE9E-1EC0-44A9-8B31-3F4494E08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FC5DC20-E06F-47C1-852C-C290C50F0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E106427-A237-4601-A27A-E8E94F8A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4EDE-A9BF-44CD-B52F-69980BB25836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019A701-39B8-4FF3-BC17-93D5BF5A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26737E5-3EDD-4C00-96FE-ACACD30E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5566-45E5-418C-9F56-60AE70F06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75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564F3E-871E-4F14-A6EE-4BEF7FE4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982619-99B5-4964-95F9-79C87D71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4EDE-A9BF-44CD-B52F-69980BB25836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3EE5C-2880-4AD1-8986-C4811D97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437FA20-D2C5-461E-89F5-628BCB45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5566-45E5-418C-9F56-60AE70F06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86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7E4A825-4796-46B4-AA27-6D888BEF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4EDE-A9BF-44CD-B52F-69980BB25836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4A01140-B587-4014-B4ED-5F27B8BE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905673-006B-4669-9BC5-10D33B3C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5566-45E5-418C-9F56-60AE70F06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09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98BE4-87AB-4467-ADD5-628A33026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E9B559-B74D-4F23-AEB3-F5413E00A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58A8DC-9DB7-4B88-B32A-32A82ACAE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29BE12-7182-415E-9717-6AF1EE3B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4EDE-A9BF-44CD-B52F-69980BB25836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6E4CC0-9FFF-43AD-8477-A19CFE65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C36B65-0243-4B70-B89B-E10BADEF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5566-45E5-418C-9F56-60AE70F06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03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4CB1B9-C1C0-453A-B9DE-73201AC1B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A1A1C5A-ACC5-4507-B023-98DEE72C6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6A7B314-8854-47E5-8AD1-3F3976AE0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929CF3-7DC6-4703-9409-C6BF9C92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4EDE-A9BF-44CD-B52F-69980BB25836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15B3D1-4AD3-4C86-8DB6-D929E73C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B96395-8BA1-4BE4-947A-FBE6C337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5566-45E5-418C-9F56-60AE70F06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56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5132363-BA41-455C-9976-D5FFFB3C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D02DD6-17A4-4327-AA0A-48BAE5167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7C8ACC-58DB-4AD4-BB50-353D0E8FA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64EDE-A9BF-44CD-B52F-69980BB25836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E504D2-6656-4AE4-87EE-211C65799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0E3CF0-01E8-4C02-9332-61041D669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85566-45E5-418C-9F56-60AE70F06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99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CA892AF-9810-4367-848F-DF9A694CCD86}"/>
              </a:ext>
            </a:extLst>
          </p:cNvPr>
          <p:cNvSpPr>
            <a:spLocks noChangeAspect="1"/>
          </p:cNvSpPr>
          <p:nvPr/>
        </p:nvSpPr>
        <p:spPr>
          <a:xfrm>
            <a:off x="2072507" y="472943"/>
            <a:ext cx="5557389" cy="4621861"/>
          </a:xfrm>
          <a:prstGeom prst="rect">
            <a:avLst/>
          </a:prstGeom>
          <a:blipFill dpi="0" rotWithShape="1">
            <a:blip r:embed="rId2">
              <a:alphaModFix am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2E306E4F-F2A1-4CF3-8A12-6239426F47C8}"/>
              </a:ext>
            </a:extLst>
          </p:cNvPr>
          <p:cNvGrpSpPr/>
          <p:nvPr/>
        </p:nvGrpSpPr>
        <p:grpSpPr>
          <a:xfrm>
            <a:off x="1250702" y="891540"/>
            <a:ext cx="7923778" cy="2469638"/>
            <a:chOff x="1746002" y="899160"/>
            <a:chExt cx="7923778" cy="2469638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AF0C71A3-39D1-4D9A-BD61-4159EA926C50}"/>
                </a:ext>
              </a:extLst>
            </p:cNvPr>
            <p:cNvGrpSpPr/>
            <p:nvPr/>
          </p:nvGrpSpPr>
          <p:grpSpPr>
            <a:xfrm>
              <a:off x="1752600" y="899160"/>
              <a:ext cx="7917180" cy="1658668"/>
              <a:chOff x="1521125" y="926927"/>
              <a:chExt cx="9143992" cy="2166793"/>
            </a:xfrm>
          </p:grpSpPr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AC3CA7C0-E120-4A9E-88A8-F60245E87D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4560" y="1475567"/>
                <a:ext cx="3" cy="1259941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EA7D7B0-9E3B-481D-9E8E-D2F15C8EF051}"/>
                  </a:ext>
                </a:extLst>
              </p:cNvPr>
              <p:cNvSpPr/>
              <p:nvPr/>
            </p:nvSpPr>
            <p:spPr>
              <a:xfrm>
                <a:off x="1521125" y="2567940"/>
                <a:ext cx="1127760" cy="5257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  <a:latin typeface="+mj-lt"/>
                  </a:rPr>
                  <a:t>data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F92BE27-1771-4D2A-8447-84CE57F875A7}"/>
                  </a:ext>
                </a:extLst>
              </p:cNvPr>
              <p:cNvSpPr/>
              <p:nvPr/>
            </p:nvSpPr>
            <p:spPr>
              <a:xfrm>
                <a:off x="7490460" y="2567940"/>
                <a:ext cx="1127760" cy="5257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  <a:latin typeface="+mj-lt"/>
                  </a:rPr>
                  <a:t>www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59E0954-7E36-4028-8F86-69C1F8B6E23E}"/>
                  </a:ext>
                </a:extLst>
              </p:cNvPr>
              <p:cNvSpPr/>
              <p:nvPr/>
            </p:nvSpPr>
            <p:spPr>
              <a:xfrm>
                <a:off x="9537357" y="2567940"/>
                <a:ext cx="1127760" cy="5257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  <a:latin typeface="+mj-lt"/>
                  </a:rPr>
                  <a:t>R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B58CB6E-6A5A-4C4D-A7B4-2C6238F8CC8D}"/>
                  </a:ext>
                </a:extLst>
              </p:cNvPr>
              <p:cNvSpPr/>
              <p:nvPr/>
            </p:nvSpPr>
            <p:spPr>
              <a:xfrm>
                <a:off x="5530681" y="926927"/>
                <a:ext cx="1127760" cy="5257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  <a:latin typeface="+mj-lt"/>
                  </a:rPr>
                  <a:t>EnF'R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66874B4-1AA1-4B36-BB10-26FF5C54B6A3}"/>
                  </a:ext>
                </a:extLst>
              </p:cNvPr>
              <p:cNvSpPr/>
              <p:nvPr/>
            </p:nvSpPr>
            <p:spPr>
              <a:xfrm>
                <a:off x="3548039" y="2567940"/>
                <a:ext cx="1127760" cy="5257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solidFill>
                      <a:schemeClr val="tx1"/>
                    </a:solidFill>
                    <a:latin typeface="+mj-lt"/>
                  </a:rPr>
                  <a:t>img</a:t>
                </a:r>
                <a:endParaRPr lang="fr-FR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59FB6A62-8B27-48F3-B78E-AF8621C02B54}"/>
                </a:ext>
              </a:extLst>
            </p:cNvPr>
            <p:cNvSpPr txBox="1"/>
            <p:nvPr/>
          </p:nvSpPr>
          <p:spPr>
            <a:xfrm>
              <a:off x="1746002" y="2768634"/>
              <a:ext cx="1487908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i="1" dirty="0"/>
                <a:t>exemple.csv</a:t>
              </a:r>
            </a:p>
            <a:p>
              <a:r>
                <a:rPr lang="fr-FR" sz="1100" i="1" dirty="0"/>
                <a:t>exemple_5cols.csv</a:t>
              </a:r>
            </a:p>
            <a:p>
              <a:r>
                <a:rPr lang="fr-FR" sz="1100" i="1" dirty="0"/>
                <a:t>exemple_colnames.csv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DBA60C4F-EA1D-4BFD-A97D-0E1D7F76AD17}"/>
                </a:ext>
              </a:extLst>
            </p:cNvPr>
            <p:cNvSpPr txBox="1"/>
            <p:nvPr/>
          </p:nvSpPr>
          <p:spPr>
            <a:xfrm>
              <a:off x="3507571" y="2768634"/>
              <a:ext cx="106792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i="1" dirty="0"/>
                <a:t>EnF'R_logo.png</a:t>
              </a:r>
            </a:p>
            <a:p>
              <a:r>
                <a:rPr lang="fr-FR" sz="1100" i="1" dirty="0"/>
                <a:t>logo_shiny.png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29859DCF-E96C-4328-B19F-38AB372F925F}"/>
                </a:ext>
              </a:extLst>
            </p:cNvPr>
            <p:cNvSpPr txBox="1"/>
            <p:nvPr/>
          </p:nvSpPr>
          <p:spPr>
            <a:xfrm>
              <a:off x="7015150" y="2771208"/>
              <a:ext cx="7601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i="1" dirty="0"/>
                <a:t>loader.csv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9A962EB5-5CFC-48F7-B031-09D680F38965}"/>
                </a:ext>
              </a:extLst>
            </p:cNvPr>
            <p:cNvSpPr txBox="1"/>
            <p:nvPr/>
          </p:nvSpPr>
          <p:spPr>
            <a:xfrm>
              <a:off x="8820116" y="2727960"/>
              <a:ext cx="8082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i="1" dirty="0" err="1"/>
                <a:t>A</a:t>
              </a:r>
              <a:r>
                <a:rPr lang="fr-FR" sz="1100" i="1" dirty="0"/>
                <a:t> REMPLIR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A8499E2B-EB4E-45F3-847B-F1F802635670}"/>
                </a:ext>
              </a:extLst>
            </p:cNvPr>
            <p:cNvSpPr txBox="1"/>
            <p:nvPr/>
          </p:nvSpPr>
          <p:spPr>
            <a:xfrm>
              <a:off x="5463473" y="2307855"/>
              <a:ext cx="644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i="1" dirty="0" err="1"/>
                <a:t>ui.R</a:t>
              </a:r>
              <a:endParaRPr lang="fr-FR" sz="1100" i="1" dirty="0"/>
            </a:p>
            <a:p>
              <a:r>
                <a:rPr lang="fr-FR" sz="1100" i="1" dirty="0" err="1"/>
                <a:t>server.R</a:t>
              </a:r>
              <a:endParaRPr lang="fr-FR" sz="1100" i="1" dirty="0"/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50045F9E-6350-456D-A988-41BAA888DC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95797" y="1493417"/>
              <a:ext cx="1" cy="65716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2A84B02-C668-40F6-9C43-04A6C700DCDE}"/>
                </a:ext>
              </a:extLst>
            </p:cNvPr>
            <p:cNvCxnSpPr/>
            <p:nvPr/>
          </p:nvCxnSpPr>
          <p:spPr>
            <a:xfrm flipH="1" flipV="1">
              <a:off x="2232174" y="1492613"/>
              <a:ext cx="1" cy="65716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7E6D64EC-743C-4771-87CA-F34F4CAC88A2}"/>
                </a:ext>
              </a:extLst>
            </p:cNvPr>
            <p:cNvCxnSpPr/>
            <p:nvPr/>
          </p:nvCxnSpPr>
          <p:spPr>
            <a:xfrm flipH="1" flipV="1">
              <a:off x="7412604" y="1493416"/>
              <a:ext cx="1" cy="65716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71D775EE-AEFF-4D4C-A2A6-2EFF3B9C8A58}"/>
                </a:ext>
              </a:extLst>
            </p:cNvPr>
            <p:cNvCxnSpPr/>
            <p:nvPr/>
          </p:nvCxnSpPr>
          <p:spPr>
            <a:xfrm flipH="1" flipV="1">
              <a:off x="9172902" y="1491034"/>
              <a:ext cx="1" cy="65716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54172C41-097A-4576-8165-71993070F638}"/>
                </a:ext>
              </a:extLst>
            </p:cNvPr>
            <p:cNvCxnSpPr/>
            <p:nvPr/>
          </p:nvCxnSpPr>
          <p:spPr>
            <a:xfrm>
              <a:off x="2232174" y="1491034"/>
              <a:ext cx="694072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937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4731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39</Words>
  <Application>Microsoft Office PowerPoint</Application>
  <PresentationFormat>Grand écran</PresentationFormat>
  <Paragraphs>14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BRYCE LETERRIER (Etudiant)</dc:creator>
  <cp:lastModifiedBy>BRYCE LETERRIER (Etudiant)</cp:lastModifiedBy>
  <cp:revision>11</cp:revision>
  <dcterms:created xsi:type="dcterms:W3CDTF">2022-02-25T14:21:14Z</dcterms:created>
  <dcterms:modified xsi:type="dcterms:W3CDTF">2022-02-25T15:01:05Z</dcterms:modified>
</cp:coreProperties>
</file>