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57" r:id="rId3"/>
    <p:sldId id="263" r:id="rId4"/>
    <p:sldId id="266" r:id="rId5"/>
    <p:sldId id="267" r:id="rId6"/>
    <p:sldId id="269" r:id="rId7"/>
    <p:sldId id="270" r:id="rId8"/>
    <p:sldId id="272" r:id="rId9"/>
    <p:sldId id="271" r:id="rId10"/>
    <p:sldId id="274" r:id="rId11"/>
    <p:sldId id="275" r:id="rId12"/>
    <p:sldId id="27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84E"/>
    <a:srgbClr val="A2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downlad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difficultés et contournements, points positifs/négatifs (complet ou pas, temps d’exécution…)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68643F-791F-454C-9683-490CC33668F4}"/>
              </a:ext>
            </a:extLst>
          </p:cNvPr>
          <p:cNvSpPr txBox="1"/>
          <p:nvPr/>
        </p:nvSpPr>
        <p:spPr>
          <a:xfrm>
            <a:off x="2828152" y="1224138"/>
            <a:ext cx="6527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</a:t>
            </a:r>
            <a:r>
              <a:rPr lang="fr-FR" dirty="0">
                <a:highlight>
                  <a:srgbClr val="FFFF00"/>
                </a:highlight>
              </a:rPr>
              <a:t> FINIR =&gt; </a:t>
            </a:r>
          </a:p>
          <a:p>
            <a:endParaRPr lang="fr-FR" dirty="0">
              <a:highlight>
                <a:srgbClr val="FFFF00"/>
              </a:highlight>
            </a:endParaRPr>
          </a:p>
          <a:p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Screen de chaque code + commentaires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Diapo perspectives ? : </a:t>
            </a:r>
            <a:r>
              <a:rPr lang="fr-FR" dirty="0" err="1">
                <a:highlight>
                  <a:srgbClr val="FFFF00"/>
                </a:highlight>
              </a:rPr>
              <a:t>deployer</a:t>
            </a:r>
            <a:r>
              <a:rPr lang="fr-FR" dirty="0">
                <a:highlight>
                  <a:srgbClr val="FFFF00"/>
                </a:highlight>
              </a:rPr>
              <a:t> sur site </a:t>
            </a:r>
            <a:r>
              <a:rPr lang="fr-FR" dirty="0" err="1">
                <a:highlight>
                  <a:srgbClr val="FFFF00"/>
                </a:highlight>
              </a:rPr>
              <a:t>webp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our</a:t>
            </a:r>
            <a:r>
              <a:rPr lang="fr-FR" dirty="0">
                <a:highlight>
                  <a:srgbClr val="FFFF00"/>
                </a:highlight>
              </a:rPr>
              <a:t> usage + simple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ighlight>
                  <a:srgbClr val="FFFF00"/>
                </a:highlight>
              </a:rPr>
              <a:t>Autre fonctionnalités (new id </a:t>
            </a:r>
            <a:r>
              <a:rPr lang="fr-FR" dirty="0" err="1">
                <a:highlight>
                  <a:srgbClr val="FFFF00"/>
                </a:highlight>
              </a:rPr>
              <a:t>etc</a:t>
            </a:r>
            <a:r>
              <a:rPr lang="fr-FR" dirty="0">
                <a:highlight>
                  <a:srgbClr val="FFFF00"/>
                </a:highlight>
              </a:rPr>
              <a:t>) ? </a:t>
            </a:r>
          </a:p>
          <a:p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046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96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Présentation technique de l'interface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5079271" y="456233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Démonstration en live</a:t>
            </a:r>
            <a:endParaRPr lang="fr-FR" i="1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983401" y="1639902"/>
            <a:ext cx="4581331" cy="3107094"/>
            <a:chOff x="3950938" y="1464379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64379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8953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précis (besoin d'attendre des rdv pour des choses à ajouter, …)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d'organismes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3381723" y="4946592"/>
            <a:ext cx="5431552" cy="1061704"/>
            <a:chOff x="3381723" y="4859502"/>
            <a:chExt cx="5431552" cy="1061704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3381723" y="525164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exemple.csv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D8E8B6B-BE92-4651-B174-F35D05D9CBD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4848791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6860470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585701" y="4860993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605703" y="4859502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504904" y="5117891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Bahnschrift SemiBold" panose="020B0502040204020203" pitchFamily="34" charset="0"/>
                </a:rPr>
                <a:t>application</a:t>
              </a:r>
            </a:p>
            <a:p>
              <a:pPr algn="ctr"/>
              <a:r>
                <a:rPr lang="fr-FR" dirty="0" err="1"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latin typeface="Bahnschrift SemiBold" panose="020B0502040204020203" pitchFamily="34" charset="0"/>
                </a:rPr>
                <a:t> 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AEBE0874-C6FE-4200-BE65-DA20A55D5B3B}"/>
              </a:ext>
            </a:extLst>
          </p:cNvPr>
          <p:cNvGrpSpPr/>
          <p:nvPr/>
        </p:nvGrpSpPr>
        <p:grpSpPr>
          <a:xfrm>
            <a:off x="2060384" y="461701"/>
            <a:ext cx="8133896" cy="4764606"/>
            <a:chOff x="1250702" y="292588"/>
            <a:chExt cx="8133896" cy="47646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8A2F2-F624-4CC2-B109-A975E58FAF97}"/>
                </a:ext>
              </a:extLst>
            </p:cNvPr>
            <p:cNvSpPr/>
            <p:nvPr/>
          </p:nvSpPr>
          <p:spPr>
            <a:xfrm>
              <a:off x="1827362" y="292588"/>
              <a:ext cx="6117903" cy="4764606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052CEA12-1AA5-4187-A999-3D4F121D2B37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469638"/>
              <a:chOff x="1746002" y="899160"/>
              <a:chExt cx="8133896" cy="2469638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51D7958-7082-40DD-B2DE-61185D9D1830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C9D2FAC3-A03E-4FDA-833F-B37065ED7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0877F46-190D-4F41-B6EC-AD804EEA362D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3336E63-F6BF-4BA2-B2D7-B5CB72BF909D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F018D12-154B-4501-A2E9-418505A0F5B3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A9B7D0C-6CAA-47BC-81C8-F70385E6DB34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39738ED-CFE2-4013-9407-E71B89B51EA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EA9AA05-59C2-490E-A516-B173E5737C5A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2203197-1DA4-49CA-9023-E265AEFB86FD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10AFC3A-B60E-42FB-BCE8-5CD8A63A0858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7784B4B-BD8F-42EA-9D8A-BFCB4346A0BC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178574D-F314-48E8-A2FD-A27AFA5FDD62}"/>
                  </a:ext>
                </a:extLst>
              </p:cNvPr>
              <p:cNvSpPr txBox="1"/>
              <p:nvPr/>
            </p:nvSpPr>
            <p:spPr>
              <a:xfrm>
                <a:off x="5259786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rgbClr val="A24A0E"/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rgbClr val="A24A0E"/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25E58BBF-F2C9-4319-BE4C-7CEC3173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8D898E2-C13D-423B-8D55-6C282A35F465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4E3FB9BF-214A-47B3-843B-84AF01CFFDC3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27A5A76-7E8D-462D-9736-D485E53FFAD2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BAE3B6D-A982-40E7-8CA5-C45FBFD0DC8E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417525"/>
            <a:ext cx="6705682" cy="11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récuperer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Ajout de la colonne à postériori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83513"/>
                <a:chOff x="7012031" y="2380733"/>
                <a:chExt cx="3171826" cy="1183513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620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3719288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simplifiée de boutons de plot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478</Words>
  <Application>Microsoft Office PowerPoint</Application>
  <PresentationFormat>Grand écran</PresentationFormat>
  <Paragraphs>114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89</cp:revision>
  <dcterms:created xsi:type="dcterms:W3CDTF">2022-06-10T12:18:06Z</dcterms:created>
  <dcterms:modified xsi:type="dcterms:W3CDTF">2022-06-14T14:22:39Z</dcterms:modified>
</cp:coreProperties>
</file>