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6" r:id="rId3"/>
    <p:sldId id="262" r:id="rId4"/>
    <p:sldId id="256" r:id="rId5"/>
    <p:sldId id="258" r:id="rId6"/>
    <p:sldId id="263" r:id="rId7"/>
    <p:sldId id="264" r:id="rId8"/>
    <p:sldId id="267" r:id="rId9"/>
    <p:sldId id="260"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8" autoAdjust="0"/>
    <p:restoredTop sz="94660"/>
  </p:normalViewPr>
  <p:slideViewPr>
    <p:cSldViewPr snapToGrid="0">
      <p:cViewPr>
        <p:scale>
          <a:sx n="103" d="100"/>
          <a:sy n="103" d="100"/>
        </p:scale>
        <p:origin x="17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2104@akashi.kosen-ac.jp" userId="0ddc71b8-7e54-4b4f-b566-cc4f8994f977" providerId="ADAL" clId="{3A8F6F04-BCC5-4D1D-A009-ACC16740B451}"/>
    <pc:docChg chg="undo custSel addSld delSld modSld sldOrd">
      <pc:chgData name="me2104@akashi.kosen-ac.jp" userId="0ddc71b8-7e54-4b4f-b566-cc4f8994f977" providerId="ADAL" clId="{3A8F6F04-BCC5-4D1D-A009-ACC16740B451}" dt="2021-05-12T16:42:24.445" v="5296" actId="20577"/>
      <pc:docMkLst>
        <pc:docMk/>
      </pc:docMkLst>
      <pc:sldChg chg="addSp delSp modSp mod ord">
        <pc:chgData name="me2104@akashi.kosen-ac.jp" userId="0ddc71b8-7e54-4b4f-b566-cc4f8994f977" providerId="ADAL" clId="{3A8F6F04-BCC5-4D1D-A009-ACC16740B451}" dt="2021-05-12T16:41:57.443" v="5287" actId="20577"/>
        <pc:sldMkLst>
          <pc:docMk/>
          <pc:sldMk cId="535161403" sldId="256"/>
        </pc:sldMkLst>
        <pc:spChg chg="del mod">
          <ac:chgData name="me2104@akashi.kosen-ac.jp" userId="0ddc71b8-7e54-4b4f-b566-cc4f8994f977" providerId="ADAL" clId="{3A8F6F04-BCC5-4D1D-A009-ACC16740B451}" dt="2021-05-10T13:32:40.929" v="11" actId="478"/>
          <ac:spMkLst>
            <pc:docMk/>
            <pc:sldMk cId="535161403" sldId="256"/>
            <ac:spMk id="2" creationId="{4D766673-F641-4177-A69A-83369E60AF04}"/>
          </ac:spMkLst>
        </pc:spChg>
        <pc:spChg chg="mod">
          <ac:chgData name="me2104@akashi.kosen-ac.jp" userId="0ddc71b8-7e54-4b4f-b566-cc4f8994f977" providerId="ADAL" clId="{3A8F6F04-BCC5-4D1D-A009-ACC16740B451}" dt="2021-05-12T16:41:57.443" v="5287" actId="20577"/>
          <ac:spMkLst>
            <pc:docMk/>
            <pc:sldMk cId="535161403" sldId="256"/>
            <ac:spMk id="3" creationId="{FACBABBF-930B-4E9B-9466-C26881AB67AF}"/>
          </ac:spMkLst>
        </pc:spChg>
        <pc:spChg chg="mod">
          <ac:chgData name="me2104@akashi.kosen-ac.jp" userId="0ddc71b8-7e54-4b4f-b566-cc4f8994f977" providerId="ADAL" clId="{3A8F6F04-BCC5-4D1D-A009-ACC16740B451}" dt="2021-05-12T16:04:02.848" v="4562" actId="1035"/>
          <ac:spMkLst>
            <pc:docMk/>
            <pc:sldMk cId="535161403" sldId="256"/>
            <ac:spMk id="4" creationId="{84CBF345-9423-44EF-A819-30B3E1F63231}"/>
          </ac:spMkLst>
        </pc:spChg>
        <pc:spChg chg="add del mod">
          <ac:chgData name="me2104@akashi.kosen-ac.jp" userId="0ddc71b8-7e54-4b4f-b566-cc4f8994f977" providerId="ADAL" clId="{3A8F6F04-BCC5-4D1D-A009-ACC16740B451}" dt="2021-05-12T05:29:09.687" v="2609" actId="478"/>
          <ac:spMkLst>
            <pc:docMk/>
            <pc:sldMk cId="535161403" sldId="256"/>
            <ac:spMk id="8" creationId="{94837A52-9CB1-4620-BA8C-8D5068687E70}"/>
          </ac:spMkLst>
        </pc:spChg>
        <pc:spChg chg="add">
          <ac:chgData name="me2104@akashi.kosen-ac.jp" userId="0ddc71b8-7e54-4b4f-b566-cc4f8994f977" providerId="ADAL" clId="{3A8F6F04-BCC5-4D1D-A009-ACC16740B451}" dt="2021-05-12T16:33:10.203" v="5249"/>
          <ac:spMkLst>
            <pc:docMk/>
            <pc:sldMk cId="535161403" sldId="256"/>
            <ac:spMk id="10" creationId="{E97E9B2C-68FA-4CA0-81D3-F089A79BBC64}"/>
          </ac:spMkLst>
        </pc:spChg>
        <pc:spChg chg="add del mod">
          <ac:chgData name="me2104@akashi.kosen-ac.jp" userId="0ddc71b8-7e54-4b4f-b566-cc4f8994f977" providerId="ADAL" clId="{3A8F6F04-BCC5-4D1D-A009-ACC16740B451}" dt="2021-05-10T13:40:13.583" v="362"/>
          <ac:spMkLst>
            <pc:docMk/>
            <pc:sldMk cId="535161403" sldId="256"/>
            <ac:spMk id="11" creationId="{1B26FAAE-AB23-463F-94AD-EB724F44BF45}"/>
          </ac:spMkLst>
        </pc:spChg>
      </pc:sldChg>
      <pc:sldChg chg="addSp delSp modSp mod">
        <pc:chgData name="me2104@akashi.kosen-ac.jp" userId="0ddc71b8-7e54-4b4f-b566-cc4f8994f977" providerId="ADAL" clId="{3A8F6F04-BCC5-4D1D-A009-ACC16740B451}" dt="2021-05-12T16:33:10.203" v="5249"/>
        <pc:sldMkLst>
          <pc:docMk/>
          <pc:sldMk cId="1162493338" sldId="257"/>
        </pc:sldMkLst>
        <pc:spChg chg="mod">
          <ac:chgData name="me2104@akashi.kosen-ac.jp" userId="0ddc71b8-7e54-4b4f-b566-cc4f8994f977" providerId="ADAL" clId="{3A8F6F04-BCC5-4D1D-A009-ACC16740B451}" dt="2021-05-12T16:03:34.618" v="4492" actId="1035"/>
          <ac:spMkLst>
            <pc:docMk/>
            <pc:sldMk cId="1162493338" sldId="257"/>
            <ac:spMk id="4" creationId="{84CBF345-9423-44EF-A819-30B3E1F63231}"/>
          </ac:spMkLst>
        </pc:spChg>
        <pc:spChg chg="add">
          <ac:chgData name="me2104@akashi.kosen-ac.jp" userId="0ddc71b8-7e54-4b4f-b566-cc4f8994f977" providerId="ADAL" clId="{3A8F6F04-BCC5-4D1D-A009-ACC16740B451}" dt="2021-05-12T16:33:10.203" v="5249"/>
          <ac:spMkLst>
            <pc:docMk/>
            <pc:sldMk cId="1162493338" sldId="257"/>
            <ac:spMk id="10" creationId="{513A8D5B-11B4-4EAC-B0F4-66734D13BA1D}"/>
          </ac:spMkLst>
        </pc:spChg>
        <pc:spChg chg="mod">
          <ac:chgData name="me2104@akashi.kosen-ac.jp" userId="0ddc71b8-7e54-4b4f-b566-cc4f8994f977" providerId="ADAL" clId="{3A8F6F04-BCC5-4D1D-A009-ACC16740B451}" dt="2021-05-12T16:32:21.733" v="5248" actId="20577"/>
          <ac:spMkLst>
            <pc:docMk/>
            <pc:sldMk cId="1162493338" sldId="257"/>
            <ac:spMk id="12" creationId="{C9841506-615C-4DFC-81C6-5F52D64EAF05}"/>
          </ac:spMkLst>
        </pc:spChg>
        <pc:spChg chg="add del mod">
          <ac:chgData name="me2104@akashi.kosen-ac.jp" userId="0ddc71b8-7e54-4b4f-b566-cc4f8994f977" providerId="ADAL" clId="{3A8F6F04-BCC5-4D1D-A009-ACC16740B451}" dt="2021-05-12T16:01:55.727" v="4411" actId="478"/>
          <ac:spMkLst>
            <pc:docMk/>
            <pc:sldMk cId="1162493338" sldId="257"/>
            <ac:spMk id="14" creationId="{7406B3C0-0B39-4773-96F2-1201DD5D2064}"/>
          </ac:spMkLst>
        </pc:spChg>
      </pc:sldChg>
      <pc:sldChg chg="addSp delSp modSp mod">
        <pc:chgData name="me2104@akashi.kosen-ac.jp" userId="0ddc71b8-7e54-4b4f-b566-cc4f8994f977" providerId="ADAL" clId="{3A8F6F04-BCC5-4D1D-A009-ACC16740B451}" dt="2021-05-12T16:33:10.203" v="5249"/>
        <pc:sldMkLst>
          <pc:docMk/>
          <pc:sldMk cId="2159276292" sldId="258"/>
        </pc:sldMkLst>
        <pc:spChg chg="del">
          <ac:chgData name="me2104@akashi.kosen-ac.jp" userId="0ddc71b8-7e54-4b4f-b566-cc4f8994f977" providerId="ADAL" clId="{3A8F6F04-BCC5-4D1D-A009-ACC16740B451}" dt="2021-05-10T13:50:13.681" v="736" actId="478"/>
          <ac:spMkLst>
            <pc:docMk/>
            <pc:sldMk cId="2159276292" sldId="258"/>
            <ac:spMk id="2" creationId="{4D766673-F641-4177-A69A-83369E60AF04}"/>
          </ac:spMkLst>
        </pc:spChg>
        <pc:spChg chg="del">
          <ac:chgData name="me2104@akashi.kosen-ac.jp" userId="0ddc71b8-7e54-4b4f-b566-cc4f8994f977" providerId="ADAL" clId="{3A8F6F04-BCC5-4D1D-A009-ACC16740B451}" dt="2021-05-10T13:50:08.258" v="735" actId="478"/>
          <ac:spMkLst>
            <pc:docMk/>
            <pc:sldMk cId="2159276292" sldId="258"/>
            <ac:spMk id="3" creationId="{FACBABBF-930B-4E9B-9466-C26881AB67AF}"/>
          </ac:spMkLst>
        </pc:spChg>
        <pc:spChg chg="mod">
          <ac:chgData name="me2104@akashi.kosen-ac.jp" userId="0ddc71b8-7e54-4b4f-b566-cc4f8994f977" providerId="ADAL" clId="{3A8F6F04-BCC5-4D1D-A009-ACC16740B451}" dt="2021-05-12T16:04:11.881" v="4589" actId="1035"/>
          <ac:spMkLst>
            <pc:docMk/>
            <pc:sldMk cId="2159276292" sldId="258"/>
            <ac:spMk id="4" creationId="{84CBF345-9423-44EF-A819-30B3E1F63231}"/>
          </ac:spMkLst>
        </pc:spChg>
        <pc:spChg chg="add mod">
          <ac:chgData name="me2104@akashi.kosen-ac.jp" userId="0ddc71b8-7e54-4b4f-b566-cc4f8994f977" providerId="ADAL" clId="{3A8F6F04-BCC5-4D1D-A009-ACC16740B451}" dt="2021-05-12T05:19:48.176" v="2484" actId="20577"/>
          <ac:spMkLst>
            <pc:docMk/>
            <pc:sldMk cId="2159276292" sldId="258"/>
            <ac:spMk id="8" creationId="{668CFE39-3E69-4C1D-AB25-6C9D64E6503B}"/>
          </ac:spMkLst>
        </pc:spChg>
        <pc:spChg chg="add">
          <ac:chgData name="me2104@akashi.kosen-ac.jp" userId="0ddc71b8-7e54-4b4f-b566-cc4f8994f977" providerId="ADAL" clId="{3A8F6F04-BCC5-4D1D-A009-ACC16740B451}" dt="2021-05-12T16:33:10.203" v="5249"/>
          <ac:spMkLst>
            <pc:docMk/>
            <pc:sldMk cId="2159276292" sldId="258"/>
            <ac:spMk id="10" creationId="{E97E9B2C-68FA-4CA0-81D3-F089A79BBC64}"/>
          </ac:spMkLst>
        </pc:spChg>
      </pc:sldChg>
      <pc:sldChg chg="addSp delSp modSp del mod ord">
        <pc:chgData name="me2104@akashi.kosen-ac.jp" userId="0ddc71b8-7e54-4b4f-b566-cc4f8994f977" providerId="ADAL" clId="{3A8F6F04-BCC5-4D1D-A009-ACC16740B451}" dt="2021-05-12T15:49:16.984" v="3890" actId="47"/>
        <pc:sldMkLst>
          <pc:docMk/>
          <pc:sldMk cId="1520162218" sldId="259"/>
        </pc:sldMkLst>
        <pc:spChg chg="del">
          <ac:chgData name="me2104@akashi.kosen-ac.jp" userId="0ddc71b8-7e54-4b4f-b566-cc4f8994f977" providerId="ADAL" clId="{3A8F6F04-BCC5-4D1D-A009-ACC16740B451}" dt="2021-05-10T13:50:37.652" v="739" actId="478"/>
          <ac:spMkLst>
            <pc:docMk/>
            <pc:sldMk cId="1520162218" sldId="259"/>
            <ac:spMk id="2" creationId="{4D766673-F641-4177-A69A-83369E60AF04}"/>
          </ac:spMkLst>
        </pc:spChg>
        <pc:spChg chg="del">
          <ac:chgData name="me2104@akashi.kosen-ac.jp" userId="0ddc71b8-7e54-4b4f-b566-cc4f8994f977" providerId="ADAL" clId="{3A8F6F04-BCC5-4D1D-A009-ACC16740B451}" dt="2021-05-10T13:50:35.732" v="738" actId="478"/>
          <ac:spMkLst>
            <pc:docMk/>
            <pc:sldMk cId="1520162218" sldId="259"/>
            <ac:spMk id="3" creationId="{FACBABBF-930B-4E9B-9466-C26881AB67AF}"/>
          </ac:spMkLst>
        </pc:spChg>
        <pc:spChg chg="add mod">
          <ac:chgData name="me2104@akashi.kosen-ac.jp" userId="0ddc71b8-7e54-4b4f-b566-cc4f8994f977" providerId="ADAL" clId="{3A8F6F04-BCC5-4D1D-A009-ACC16740B451}" dt="2021-05-11T01:34:19.424" v="1165" actId="20577"/>
          <ac:spMkLst>
            <pc:docMk/>
            <pc:sldMk cId="1520162218" sldId="259"/>
            <ac:spMk id="8" creationId="{E5DFAD14-645B-4D21-B39E-E82C340C51A8}"/>
          </ac:spMkLst>
        </pc:spChg>
      </pc:sldChg>
      <pc:sldChg chg="addSp delSp modSp mod">
        <pc:chgData name="me2104@akashi.kosen-ac.jp" userId="0ddc71b8-7e54-4b4f-b566-cc4f8994f977" providerId="ADAL" clId="{3A8F6F04-BCC5-4D1D-A009-ACC16740B451}" dt="2021-05-12T16:33:10.203" v="5249"/>
        <pc:sldMkLst>
          <pc:docMk/>
          <pc:sldMk cId="3210316041" sldId="260"/>
        </pc:sldMkLst>
        <pc:spChg chg="del">
          <ac:chgData name="me2104@akashi.kosen-ac.jp" userId="0ddc71b8-7e54-4b4f-b566-cc4f8994f977" providerId="ADAL" clId="{3A8F6F04-BCC5-4D1D-A009-ACC16740B451}" dt="2021-05-12T05:33:11.059" v="2774" actId="478"/>
          <ac:spMkLst>
            <pc:docMk/>
            <pc:sldMk cId="3210316041" sldId="260"/>
            <ac:spMk id="2" creationId="{4D766673-F641-4177-A69A-83369E60AF04}"/>
          </ac:spMkLst>
        </pc:spChg>
        <pc:spChg chg="del">
          <ac:chgData name="me2104@akashi.kosen-ac.jp" userId="0ddc71b8-7e54-4b4f-b566-cc4f8994f977" providerId="ADAL" clId="{3A8F6F04-BCC5-4D1D-A009-ACC16740B451}" dt="2021-05-12T05:33:12.563" v="2775" actId="478"/>
          <ac:spMkLst>
            <pc:docMk/>
            <pc:sldMk cId="3210316041" sldId="260"/>
            <ac:spMk id="3" creationId="{FACBABBF-930B-4E9B-9466-C26881AB67AF}"/>
          </ac:spMkLst>
        </pc:spChg>
        <pc:spChg chg="mod">
          <ac:chgData name="me2104@akashi.kosen-ac.jp" userId="0ddc71b8-7e54-4b4f-b566-cc4f8994f977" providerId="ADAL" clId="{3A8F6F04-BCC5-4D1D-A009-ACC16740B451}" dt="2021-05-12T16:04:48.752" v="4692" actId="1035"/>
          <ac:spMkLst>
            <pc:docMk/>
            <pc:sldMk cId="3210316041" sldId="260"/>
            <ac:spMk id="4" creationId="{84CBF345-9423-44EF-A819-30B3E1F63231}"/>
          </ac:spMkLst>
        </pc:spChg>
        <pc:spChg chg="add">
          <ac:chgData name="me2104@akashi.kosen-ac.jp" userId="0ddc71b8-7e54-4b4f-b566-cc4f8994f977" providerId="ADAL" clId="{3A8F6F04-BCC5-4D1D-A009-ACC16740B451}" dt="2021-05-12T16:33:10.203" v="5249"/>
          <ac:spMkLst>
            <pc:docMk/>
            <pc:sldMk cId="3210316041" sldId="260"/>
            <ac:spMk id="10" creationId="{E97E9B2C-68FA-4CA0-81D3-F089A79BBC64}"/>
          </ac:spMkLst>
        </pc:spChg>
        <pc:spChg chg="add mod">
          <ac:chgData name="me2104@akashi.kosen-ac.jp" userId="0ddc71b8-7e54-4b4f-b566-cc4f8994f977" providerId="ADAL" clId="{3A8F6F04-BCC5-4D1D-A009-ACC16740B451}" dt="2021-05-12T05:34:02.848" v="2917" actId="14100"/>
          <ac:spMkLst>
            <pc:docMk/>
            <pc:sldMk cId="3210316041" sldId="260"/>
            <ac:spMk id="11" creationId="{3A558180-8789-4A7F-A980-5193909B39BF}"/>
          </ac:spMkLst>
        </pc:spChg>
        <pc:spChg chg="add del mod">
          <ac:chgData name="me2104@akashi.kosen-ac.jp" userId="0ddc71b8-7e54-4b4f-b566-cc4f8994f977" providerId="ADAL" clId="{3A8F6F04-BCC5-4D1D-A009-ACC16740B451}" dt="2021-05-12T14:50:58.127" v="2926" actId="478"/>
          <ac:spMkLst>
            <pc:docMk/>
            <pc:sldMk cId="3210316041" sldId="260"/>
            <ac:spMk id="12" creationId="{C5E7DF94-CB3D-4344-8601-C910E08A74FF}"/>
          </ac:spMkLst>
        </pc:spChg>
        <pc:graphicFrameChg chg="add mod modGraphic">
          <ac:chgData name="me2104@akashi.kosen-ac.jp" userId="0ddc71b8-7e54-4b4f-b566-cc4f8994f977" providerId="ADAL" clId="{3A8F6F04-BCC5-4D1D-A009-ACC16740B451}" dt="2021-05-12T15:04:55.015" v="3431" actId="20577"/>
          <ac:graphicFrameMkLst>
            <pc:docMk/>
            <pc:sldMk cId="3210316041" sldId="260"/>
            <ac:graphicFrameMk id="5" creationId="{FDF8E1FC-E1E8-4669-9CB8-9F91BC964DFF}"/>
          </ac:graphicFrameMkLst>
        </pc:graphicFrameChg>
        <pc:picChg chg="add del mod">
          <ac:chgData name="me2104@akashi.kosen-ac.jp" userId="0ddc71b8-7e54-4b4f-b566-cc4f8994f977" providerId="ADAL" clId="{3A8F6F04-BCC5-4D1D-A009-ACC16740B451}" dt="2021-05-12T15:04:01.935" v="3415" actId="478"/>
          <ac:picMkLst>
            <pc:docMk/>
            <pc:sldMk cId="3210316041" sldId="260"/>
            <ac:picMk id="6" creationId="{B8DBBC2B-BB5E-48D4-9669-4FA8BD537169}"/>
          </ac:picMkLst>
        </pc:picChg>
      </pc:sldChg>
      <pc:sldChg chg="addSp delSp modSp mod">
        <pc:chgData name="me2104@akashi.kosen-ac.jp" userId="0ddc71b8-7e54-4b4f-b566-cc4f8994f977" providerId="ADAL" clId="{3A8F6F04-BCC5-4D1D-A009-ACC16740B451}" dt="2021-05-12T16:33:10.203" v="5249"/>
        <pc:sldMkLst>
          <pc:docMk/>
          <pc:sldMk cId="632688885" sldId="261"/>
        </pc:sldMkLst>
        <pc:spChg chg="del mod">
          <ac:chgData name="me2104@akashi.kosen-ac.jp" userId="0ddc71b8-7e54-4b4f-b566-cc4f8994f977" providerId="ADAL" clId="{3A8F6F04-BCC5-4D1D-A009-ACC16740B451}" dt="2021-05-11T01:44:46.647" v="1493" actId="478"/>
          <ac:spMkLst>
            <pc:docMk/>
            <pc:sldMk cId="632688885" sldId="261"/>
            <ac:spMk id="2" creationId="{4D766673-F641-4177-A69A-83369E60AF04}"/>
          </ac:spMkLst>
        </pc:spChg>
        <pc:spChg chg="del">
          <ac:chgData name="me2104@akashi.kosen-ac.jp" userId="0ddc71b8-7e54-4b4f-b566-cc4f8994f977" providerId="ADAL" clId="{3A8F6F04-BCC5-4D1D-A009-ACC16740B451}" dt="2021-05-11T01:44:48.794" v="1494" actId="478"/>
          <ac:spMkLst>
            <pc:docMk/>
            <pc:sldMk cId="632688885" sldId="261"/>
            <ac:spMk id="3" creationId="{FACBABBF-930B-4E9B-9466-C26881AB67AF}"/>
          </ac:spMkLst>
        </pc:spChg>
        <pc:spChg chg="mod">
          <ac:chgData name="me2104@akashi.kosen-ac.jp" userId="0ddc71b8-7e54-4b4f-b566-cc4f8994f977" providerId="ADAL" clId="{3A8F6F04-BCC5-4D1D-A009-ACC16740B451}" dt="2021-05-12T16:04:59.121" v="4714" actId="1035"/>
          <ac:spMkLst>
            <pc:docMk/>
            <pc:sldMk cId="632688885" sldId="261"/>
            <ac:spMk id="4" creationId="{84CBF345-9423-44EF-A819-30B3E1F63231}"/>
          </ac:spMkLst>
        </pc:spChg>
        <pc:spChg chg="add mod">
          <ac:chgData name="me2104@akashi.kosen-ac.jp" userId="0ddc71b8-7e54-4b4f-b566-cc4f8994f977" providerId="ADAL" clId="{3A8F6F04-BCC5-4D1D-A009-ACC16740B451}" dt="2021-05-12T16:31:18.959" v="5247" actId="20577"/>
          <ac:spMkLst>
            <pc:docMk/>
            <pc:sldMk cId="632688885" sldId="261"/>
            <ac:spMk id="8" creationId="{7D6C394A-2BD5-40E8-A149-E32ECC4F371E}"/>
          </ac:spMkLst>
        </pc:spChg>
        <pc:spChg chg="add">
          <ac:chgData name="me2104@akashi.kosen-ac.jp" userId="0ddc71b8-7e54-4b4f-b566-cc4f8994f977" providerId="ADAL" clId="{3A8F6F04-BCC5-4D1D-A009-ACC16740B451}" dt="2021-05-12T16:33:10.203" v="5249"/>
          <ac:spMkLst>
            <pc:docMk/>
            <pc:sldMk cId="632688885" sldId="261"/>
            <ac:spMk id="10" creationId="{E97E9B2C-68FA-4CA0-81D3-F089A79BBC64}"/>
          </ac:spMkLst>
        </pc:spChg>
      </pc:sldChg>
      <pc:sldChg chg="addSp delSp modSp add mod ord modAnim">
        <pc:chgData name="me2104@akashi.kosen-ac.jp" userId="0ddc71b8-7e54-4b4f-b566-cc4f8994f977" providerId="ADAL" clId="{3A8F6F04-BCC5-4D1D-A009-ACC16740B451}" dt="2021-05-12T16:42:24.445" v="5296" actId="20577"/>
        <pc:sldMkLst>
          <pc:docMk/>
          <pc:sldMk cId="3123231124" sldId="262"/>
        </pc:sldMkLst>
        <pc:spChg chg="add del mod">
          <ac:chgData name="me2104@akashi.kosen-ac.jp" userId="0ddc71b8-7e54-4b4f-b566-cc4f8994f977" providerId="ADAL" clId="{3A8F6F04-BCC5-4D1D-A009-ACC16740B451}" dt="2021-05-12T16:33:33.030" v="5250" actId="478"/>
          <ac:spMkLst>
            <pc:docMk/>
            <pc:sldMk cId="3123231124" sldId="262"/>
            <ac:spMk id="2" creationId="{188B370A-16F7-44DE-8372-221B2F200BDD}"/>
          </ac:spMkLst>
        </pc:spChg>
        <pc:spChg chg="mod">
          <ac:chgData name="me2104@akashi.kosen-ac.jp" userId="0ddc71b8-7e54-4b4f-b566-cc4f8994f977" providerId="ADAL" clId="{3A8F6F04-BCC5-4D1D-A009-ACC16740B451}" dt="2021-05-12T16:42:24.445" v="5296" actId="20577"/>
          <ac:spMkLst>
            <pc:docMk/>
            <pc:sldMk cId="3123231124" sldId="262"/>
            <ac:spMk id="3" creationId="{FACBABBF-930B-4E9B-9466-C26881AB67AF}"/>
          </ac:spMkLst>
        </pc:spChg>
        <pc:spChg chg="mod">
          <ac:chgData name="me2104@akashi.kosen-ac.jp" userId="0ddc71b8-7e54-4b4f-b566-cc4f8994f977" providerId="ADAL" clId="{3A8F6F04-BCC5-4D1D-A009-ACC16740B451}" dt="2021-05-12T16:03:56.142" v="4542" actId="1035"/>
          <ac:spMkLst>
            <pc:docMk/>
            <pc:sldMk cId="3123231124" sldId="262"/>
            <ac:spMk id="4" creationId="{84CBF345-9423-44EF-A819-30B3E1F63231}"/>
          </ac:spMkLst>
        </pc:spChg>
        <pc:spChg chg="add">
          <ac:chgData name="me2104@akashi.kosen-ac.jp" userId="0ddc71b8-7e54-4b4f-b566-cc4f8994f977" providerId="ADAL" clId="{3A8F6F04-BCC5-4D1D-A009-ACC16740B451}" dt="2021-05-12T16:33:10.203" v="5249"/>
          <ac:spMkLst>
            <pc:docMk/>
            <pc:sldMk cId="3123231124" sldId="262"/>
            <ac:spMk id="10" creationId="{E97E9B2C-68FA-4CA0-81D3-F089A79BBC64}"/>
          </ac:spMkLst>
        </pc:spChg>
        <pc:spChg chg="add del mod">
          <ac:chgData name="me2104@akashi.kosen-ac.jp" userId="0ddc71b8-7e54-4b4f-b566-cc4f8994f977" providerId="ADAL" clId="{3A8F6F04-BCC5-4D1D-A009-ACC16740B451}" dt="2021-05-11T03:49:12.476" v="2025" actId="478"/>
          <ac:spMkLst>
            <pc:docMk/>
            <pc:sldMk cId="3123231124" sldId="262"/>
            <ac:spMk id="11" creationId="{67A3A083-38B7-455A-A276-BF33AAB1025A}"/>
          </ac:spMkLst>
        </pc:spChg>
        <pc:spChg chg="add del mod">
          <ac:chgData name="me2104@akashi.kosen-ac.jp" userId="0ddc71b8-7e54-4b4f-b566-cc4f8994f977" providerId="ADAL" clId="{3A8F6F04-BCC5-4D1D-A009-ACC16740B451}" dt="2021-05-11T03:44:47.040" v="1829" actId="21"/>
          <ac:spMkLst>
            <pc:docMk/>
            <pc:sldMk cId="3123231124" sldId="262"/>
            <ac:spMk id="12" creationId="{B91440D3-90B0-4558-A67F-607EBBD45A78}"/>
          </ac:spMkLst>
        </pc:spChg>
        <pc:picChg chg="add del mod">
          <ac:chgData name="me2104@akashi.kosen-ac.jp" userId="0ddc71b8-7e54-4b4f-b566-cc4f8994f977" providerId="ADAL" clId="{3A8F6F04-BCC5-4D1D-A009-ACC16740B451}" dt="2021-05-12T05:27:07.335" v="2532" actId="478"/>
          <ac:picMkLst>
            <pc:docMk/>
            <pc:sldMk cId="3123231124" sldId="262"/>
            <ac:picMk id="5" creationId="{3C16535A-1311-4E6C-A2E3-721F093E6A86}"/>
          </ac:picMkLst>
        </pc:picChg>
        <pc:picChg chg="add del mod">
          <ac:chgData name="me2104@akashi.kosen-ac.jp" userId="0ddc71b8-7e54-4b4f-b566-cc4f8994f977" providerId="ADAL" clId="{3A8F6F04-BCC5-4D1D-A009-ACC16740B451}" dt="2021-05-11T03:49:08.460" v="2023" actId="478"/>
          <ac:picMkLst>
            <pc:docMk/>
            <pc:sldMk cId="3123231124" sldId="262"/>
            <ac:picMk id="8" creationId="{657A0B39-A7A6-4F81-B474-FD816F92DBFF}"/>
          </ac:picMkLst>
        </pc:picChg>
      </pc:sldChg>
      <pc:sldChg chg="add del">
        <pc:chgData name="me2104@akashi.kosen-ac.jp" userId="0ddc71b8-7e54-4b4f-b566-cc4f8994f977" providerId="ADAL" clId="{3A8F6F04-BCC5-4D1D-A009-ACC16740B451}" dt="2021-05-10T13:49:41.840" v="733"/>
        <pc:sldMkLst>
          <pc:docMk/>
          <pc:sldMk cId="376220604" sldId="263"/>
        </pc:sldMkLst>
      </pc:sldChg>
      <pc:sldChg chg="addSp delSp modSp add mod">
        <pc:chgData name="me2104@akashi.kosen-ac.jp" userId="0ddc71b8-7e54-4b4f-b566-cc4f8994f977" providerId="ADAL" clId="{3A8F6F04-BCC5-4D1D-A009-ACC16740B451}" dt="2021-05-12T16:33:10.203" v="5249"/>
        <pc:sldMkLst>
          <pc:docMk/>
          <pc:sldMk cId="4170370308" sldId="263"/>
        </pc:sldMkLst>
        <pc:spChg chg="mod">
          <ac:chgData name="me2104@akashi.kosen-ac.jp" userId="0ddc71b8-7e54-4b4f-b566-cc4f8994f977" providerId="ADAL" clId="{3A8F6F04-BCC5-4D1D-A009-ACC16740B451}" dt="2021-05-12T16:04:22.221" v="4618" actId="1035"/>
          <ac:spMkLst>
            <pc:docMk/>
            <pc:sldMk cId="4170370308" sldId="263"/>
            <ac:spMk id="4" creationId="{84CBF345-9423-44EF-A819-30B3E1F63231}"/>
          </ac:spMkLst>
        </pc:spChg>
        <pc:spChg chg="del mod">
          <ac:chgData name="me2104@akashi.kosen-ac.jp" userId="0ddc71b8-7e54-4b4f-b566-cc4f8994f977" providerId="ADAL" clId="{3A8F6F04-BCC5-4D1D-A009-ACC16740B451}" dt="2021-05-12T05:10:39.095" v="2282" actId="478"/>
          <ac:spMkLst>
            <pc:docMk/>
            <pc:sldMk cId="4170370308" sldId="263"/>
            <ac:spMk id="8" creationId="{668CFE39-3E69-4C1D-AB25-6C9D64E6503B}"/>
          </ac:spMkLst>
        </pc:spChg>
        <pc:spChg chg="add">
          <ac:chgData name="me2104@akashi.kosen-ac.jp" userId="0ddc71b8-7e54-4b4f-b566-cc4f8994f977" providerId="ADAL" clId="{3A8F6F04-BCC5-4D1D-A009-ACC16740B451}" dt="2021-05-12T16:33:10.203" v="5249"/>
          <ac:spMkLst>
            <pc:docMk/>
            <pc:sldMk cId="4170370308" sldId="263"/>
            <ac:spMk id="10" creationId="{E97E9B2C-68FA-4CA0-81D3-F089A79BBC64}"/>
          </ac:spMkLst>
        </pc:spChg>
        <pc:spChg chg="add del mod">
          <ac:chgData name="me2104@akashi.kosen-ac.jp" userId="0ddc71b8-7e54-4b4f-b566-cc4f8994f977" providerId="ADAL" clId="{3A8F6F04-BCC5-4D1D-A009-ACC16740B451}" dt="2021-05-12T05:10:35.499" v="2281"/>
          <ac:spMkLst>
            <pc:docMk/>
            <pc:sldMk cId="4170370308" sldId="263"/>
            <ac:spMk id="11" creationId="{13AE7670-6AC0-4046-9791-9038CD2C885B}"/>
          </ac:spMkLst>
        </pc:spChg>
        <pc:spChg chg="add mod">
          <ac:chgData name="me2104@akashi.kosen-ac.jp" userId="0ddc71b8-7e54-4b4f-b566-cc4f8994f977" providerId="ADAL" clId="{3A8F6F04-BCC5-4D1D-A009-ACC16740B451}" dt="2021-05-12T15:27:32.207" v="3595" actId="20577"/>
          <ac:spMkLst>
            <pc:docMk/>
            <pc:sldMk cId="4170370308" sldId="263"/>
            <ac:spMk id="12" creationId="{CBA4118B-5AD5-4CFE-BF9F-049FC4D0700B}"/>
          </ac:spMkLst>
        </pc:spChg>
        <pc:spChg chg="add mod">
          <ac:chgData name="me2104@akashi.kosen-ac.jp" userId="0ddc71b8-7e54-4b4f-b566-cc4f8994f977" providerId="ADAL" clId="{3A8F6F04-BCC5-4D1D-A009-ACC16740B451}" dt="2021-05-12T15:39:20.912" v="3886" actId="1076"/>
          <ac:spMkLst>
            <pc:docMk/>
            <pc:sldMk cId="4170370308" sldId="263"/>
            <ac:spMk id="13" creationId="{D2660B2A-FECA-4AB3-BE22-B27DE31B2AF9}"/>
          </ac:spMkLst>
        </pc:spChg>
        <pc:picChg chg="add mod">
          <ac:chgData name="me2104@akashi.kosen-ac.jp" userId="0ddc71b8-7e54-4b4f-b566-cc4f8994f977" providerId="ADAL" clId="{3A8F6F04-BCC5-4D1D-A009-ACC16740B451}" dt="2021-05-12T15:39:26.057" v="3887" actId="1076"/>
          <ac:picMkLst>
            <pc:docMk/>
            <pc:sldMk cId="4170370308" sldId="263"/>
            <ac:picMk id="3" creationId="{94453E0F-2B1C-45DB-B102-CB4DB6820331}"/>
          </ac:picMkLst>
        </pc:picChg>
        <pc:picChg chg="add del">
          <ac:chgData name="me2104@akashi.kosen-ac.jp" userId="0ddc71b8-7e54-4b4f-b566-cc4f8994f977" providerId="ADAL" clId="{3A8F6F04-BCC5-4D1D-A009-ACC16740B451}" dt="2021-05-12T15:38:16.189" v="3799" actId="478"/>
          <ac:picMkLst>
            <pc:docMk/>
            <pc:sldMk cId="4170370308" sldId="263"/>
            <ac:picMk id="6" creationId="{A4943AD6-BA98-429D-B2F4-00AB5CD304C3}"/>
          </ac:picMkLst>
        </pc:picChg>
      </pc:sldChg>
      <pc:sldChg chg="addSp modSp add mod">
        <pc:chgData name="me2104@akashi.kosen-ac.jp" userId="0ddc71b8-7e54-4b4f-b566-cc4f8994f977" providerId="ADAL" clId="{3A8F6F04-BCC5-4D1D-A009-ACC16740B451}" dt="2021-05-12T16:33:10.203" v="5249"/>
        <pc:sldMkLst>
          <pc:docMk/>
          <pc:sldMk cId="4103295385" sldId="264"/>
        </pc:sldMkLst>
        <pc:spChg chg="mod">
          <ac:chgData name="me2104@akashi.kosen-ac.jp" userId="0ddc71b8-7e54-4b4f-b566-cc4f8994f977" providerId="ADAL" clId="{3A8F6F04-BCC5-4D1D-A009-ACC16740B451}" dt="2021-05-12T16:04:32.025" v="4652" actId="1035"/>
          <ac:spMkLst>
            <pc:docMk/>
            <pc:sldMk cId="4103295385" sldId="264"/>
            <ac:spMk id="4" creationId="{84CBF345-9423-44EF-A819-30B3E1F63231}"/>
          </ac:spMkLst>
        </pc:spChg>
        <pc:spChg chg="mod">
          <ac:chgData name="me2104@akashi.kosen-ac.jp" userId="0ddc71b8-7e54-4b4f-b566-cc4f8994f977" providerId="ADAL" clId="{3A8F6F04-BCC5-4D1D-A009-ACC16740B451}" dt="2021-05-12T05:24:35.776" v="2487" actId="20577"/>
          <ac:spMkLst>
            <pc:docMk/>
            <pc:sldMk cId="4103295385" sldId="264"/>
            <ac:spMk id="8" creationId="{E5DFAD14-645B-4D21-B39E-E82C340C51A8}"/>
          </ac:spMkLst>
        </pc:spChg>
        <pc:spChg chg="add">
          <ac:chgData name="me2104@akashi.kosen-ac.jp" userId="0ddc71b8-7e54-4b4f-b566-cc4f8994f977" providerId="ADAL" clId="{3A8F6F04-BCC5-4D1D-A009-ACC16740B451}" dt="2021-05-12T16:33:10.203" v="5249"/>
          <ac:spMkLst>
            <pc:docMk/>
            <pc:sldMk cId="4103295385" sldId="264"/>
            <ac:spMk id="10" creationId="{E97E9B2C-68FA-4CA0-81D3-F089A79BBC64}"/>
          </ac:spMkLst>
        </pc:spChg>
        <pc:spChg chg="add mod">
          <ac:chgData name="me2104@akashi.kosen-ac.jp" userId="0ddc71b8-7e54-4b4f-b566-cc4f8994f977" providerId="ADAL" clId="{3A8F6F04-BCC5-4D1D-A009-ACC16740B451}" dt="2021-05-11T03:54:00.727" v="2059" actId="1076"/>
          <ac:spMkLst>
            <pc:docMk/>
            <pc:sldMk cId="4103295385" sldId="264"/>
            <ac:spMk id="11" creationId="{184F5BD8-6922-4BD0-85DF-176BDC4DAA82}"/>
          </ac:spMkLst>
        </pc:spChg>
        <pc:picChg chg="add mod">
          <ac:chgData name="me2104@akashi.kosen-ac.jp" userId="0ddc71b8-7e54-4b4f-b566-cc4f8994f977" providerId="ADAL" clId="{3A8F6F04-BCC5-4D1D-A009-ACC16740B451}" dt="2021-05-11T03:36:46.449" v="1611" actId="14100"/>
          <ac:picMkLst>
            <pc:docMk/>
            <pc:sldMk cId="4103295385" sldId="264"/>
            <ac:picMk id="3" creationId="{EBE9A401-C37E-4DC5-B9A9-1467D02D5252}"/>
          </ac:picMkLst>
        </pc:picChg>
      </pc:sldChg>
      <pc:sldChg chg="add del">
        <pc:chgData name="me2104@akashi.kosen-ac.jp" userId="0ddc71b8-7e54-4b4f-b566-cc4f8994f977" providerId="ADAL" clId="{3A8F6F04-BCC5-4D1D-A009-ACC16740B451}" dt="2021-05-12T15:05:20.503" v="3432" actId="47"/>
        <pc:sldMkLst>
          <pc:docMk/>
          <pc:sldMk cId="3324100548" sldId="265"/>
        </pc:sldMkLst>
      </pc:sldChg>
      <pc:sldChg chg="addSp modSp add mod">
        <pc:chgData name="me2104@akashi.kosen-ac.jp" userId="0ddc71b8-7e54-4b4f-b566-cc4f8994f977" providerId="ADAL" clId="{3A8F6F04-BCC5-4D1D-A009-ACC16740B451}" dt="2021-05-12T16:33:10.203" v="5249"/>
        <pc:sldMkLst>
          <pc:docMk/>
          <pc:sldMk cId="2216107753" sldId="266"/>
        </pc:sldMkLst>
        <pc:spChg chg="mod">
          <ac:chgData name="me2104@akashi.kosen-ac.jp" userId="0ddc71b8-7e54-4b4f-b566-cc4f8994f977" providerId="ADAL" clId="{3A8F6F04-BCC5-4D1D-A009-ACC16740B451}" dt="2021-05-12T05:14:31.792" v="2470" actId="20577"/>
          <ac:spMkLst>
            <pc:docMk/>
            <pc:sldMk cId="2216107753" sldId="266"/>
            <ac:spMk id="3" creationId="{FACBABBF-930B-4E9B-9466-C26881AB67AF}"/>
          </ac:spMkLst>
        </pc:spChg>
        <pc:spChg chg="mod">
          <ac:chgData name="me2104@akashi.kosen-ac.jp" userId="0ddc71b8-7e54-4b4f-b566-cc4f8994f977" providerId="ADAL" clId="{3A8F6F04-BCC5-4D1D-A009-ACC16740B451}" dt="2021-05-12T16:03:44.965" v="4512" actId="1035"/>
          <ac:spMkLst>
            <pc:docMk/>
            <pc:sldMk cId="2216107753" sldId="266"/>
            <ac:spMk id="4" creationId="{84CBF345-9423-44EF-A819-30B3E1F63231}"/>
          </ac:spMkLst>
        </pc:spChg>
        <pc:spChg chg="add">
          <ac:chgData name="me2104@akashi.kosen-ac.jp" userId="0ddc71b8-7e54-4b4f-b566-cc4f8994f977" providerId="ADAL" clId="{3A8F6F04-BCC5-4D1D-A009-ACC16740B451}" dt="2021-05-12T16:33:10.203" v="5249"/>
          <ac:spMkLst>
            <pc:docMk/>
            <pc:sldMk cId="2216107753" sldId="266"/>
            <ac:spMk id="10" creationId="{E97E9B2C-68FA-4CA0-81D3-F089A79BBC64}"/>
          </ac:spMkLst>
        </pc:spChg>
      </pc:sldChg>
      <pc:sldChg chg="addSp delSp modSp add mod modAnim">
        <pc:chgData name="me2104@akashi.kosen-ac.jp" userId="0ddc71b8-7e54-4b4f-b566-cc4f8994f977" providerId="ADAL" clId="{3A8F6F04-BCC5-4D1D-A009-ACC16740B451}" dt="2021-05-12T16:41:34.507" v="5276" actId="20577"/>
        <pc:sldMkLst>
          <pc:docMk/>
          <pc:sldMk cId="1775877370" sldId="267"/>
        </pc:sldMkLst>
        <pc:spChg chg="mod">
          <ac:chgData name="me2104@akashi.kosen-ac.jp" userId="0ddc71b8-7e54-4b4f-b566-cc4f8994f977" providerId="ADAL" clId="{3A8F6F04-BCC5-4D1D-A009-ACC16740B451}" dt="2021-05-12T16:04:40.814" v="4672" actId="1035"/>
          <ac:spMkLst>
            <pc:docMk/>
            <pc:sldMk cId="1775877370" sldId="267"/>
            <ac:spMk id="4" creationId="{84CBF345-9423-44EF-A819-30B3E1F63231}"/>
          </ac:spMkLst>
        </pc:spChg>
        <pc:spChg chg="mod">
          <ac:chgData name="me2104@akashi.kosen-ac.jp" userId="0ddc71b8-7e54-4b4f-b566-cc4f8994f977" providerId="ADAL" clId="{3A8F6F04-BCC5-4D1D-A009-ACC16740B451}" dt="2021-05-12T16:41:34.507" v="5276" actId="20577"/>
          <ac:spMkLst>
            <pc:docMk/>
            <pc:sldMk cId="1775877370" sldId="267"/>
            <ac:spMk id="8" creationId="{E5DFAD14-645B-4D21-B39E-E82C340C51A8}"/>
          </ac:spMkLst>
        </pc:spChg>
        <pc:spChg chg="add">
          <ac:chgData name="me2104@akashi.kosen-ac.jp" userId="0ddc71b8-7e54-4b4f-b566-cc4f8994f977" providerId="ADAL" clId="{3A8F6F04-BCC5-4D1D-A009-ACC16740B451}" dt="2021-05-12T16:33:10.203" v="5249"/>
          <ac:spMkLst>
            <pc:docMk/>
            <pc:sldMk cId="1775877370" sldId="267"/>
            <ac:spMk id="10" creationId="{E97E9B2C-68FA-4CA0-81D3-F089A79BBC64}"/>
          </ac:spMkLst>
        </pc:spChg>
        <pc:spChg chg="del">
          <ac:chgData name="me2104@akashi.kosen-ac.jp" userId="0ddc71b8-7e54-4b4f-b566-cc4f8994f977" providerId="ADAL" clId="{3A8F6F04-BCC5-4D1D-A009-ACC16740B451}" dt="2021-05-12T15:49:56.889" v="3935" actId="478"/>
          <ac:spMkLst>
            <pc:docMk/>
            <pc:sldMk cId="1775877370" sldId="267"/>
            <ac:spMk id="11" creationId="{184F5BD8-6922-4BD0-85DF-176BDC4DAA82}"/>
          </ac:spMkLst>
        </pc:spChg>
        <pc:spChg chg="add mod">
          <ac:chgData name="me2104@akashi.kosen-ac.jp" userId="0ddc71b8-7e54-4b4f-b566-cc4f8994f977" providerId="ADAL" clId="{3A8F6F04-BCC5-4D1D-A009-ACC16740B451}" dt="2021-05-12T16:41:27.763" v="5268" actId="14100"/>
          <ac:spMkLst>
            <pc:docMk/>
            <pc:sldMk cId="1775877370" sldId="267"/>
            <ac:spMk id="12" creationId="{F7907260-0E97-480F-B6EC-325A74324498}"/>
          </ac:spMkLst>
        </pc:spChg>
        <pc:picChg chg="del">
          <ac:chgData name="me2104@akashi.kosen-ac.jp" userId="0ddc71b8-7e54-4b4f-b566-cc4f8994f977" providerId="ADAL" clId="{3A8F6F04-BCC5-4D1D-A009-ACC16740B451}" dt="2021-05-12T15:49:53.135" v="3934" actId="478"/>
          <ac:picMkLst>
            <pc:docMk/>
            <pc:sldMk cId="1775877370" sldId="267"/>
            <ac:picMk id="3" creationId="{EBE9A401-C37E-4DC5-B9A9-1467D02D5252}"/>
          </ac:picMkLst>
        </pc:picChg>
      </pc:sldChg>
      <pc:sldChg chg="modSp add del mod">
        <pc:chgData name="me2104@akashi.kosen-ac.jp" userId="0ddc71b8-7e54-4b4f-b566-cc4f8994f977" providerId="ADAL" clId="{3A8F6F04-BCC5-4D1D-A009-ACC16740B451}" dt="2021-05-12T15:48:32.885" v="3888" actId="47"/>
        <pc:sldMkLst>
          <pc:docMk/>
          <pc:sldMk cId="3523024395" sldId="267"/>
        </pc:sldMkLst>
        <pc:spChg chg="mod">
          <ac:chgData name="me2104@akashi.kosen-ac.jp" userId="0ddc71b8-7e54-4b4f-b566-cc4f8994f977" providerId="ADAL" clId="{3A8F6F04-BCC5-4D1D-A009-ACC16740B451}" dt="2021-05-12T05:25:35.660" v="2531" actId="20577"/>
          <ac:spMkLst>
            <pc:docMk/>
            <pc:sldMk cId="3523024395" sldId="267"/>
            <ac:spMk id="8" creationId="{E5DFAD14-645B-4D21-B39E-E82C340C51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2AD94-3584-424C-989C-3802C6975263}" type="datetimeFigureOut">
              <a:rPr kumimoji="1" lang="ja-JP" altLang="en-US" smtClean="0"/>
              <a:t>2021/5/12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20ECB-B4A4-48E5-9E74-FC673CE8C498}" type="slidenum">
              <a:rPr kumimoji="1" lang="ja-JP" altLang="en-US" smtClean="0"/>
              <a:t>‹#›</a:t>
            </a:fld>
            <a:endParaRPr kumimoji="1" lang="ja-JP" altLang="en-US"/>
          </a:p>
        </p:txBody>
      </p:sp>
    </p:spTree>
    <p:extLst>
      <p:ext uri="{BB962C8B-B14F-4D97-AF65-F5344CB8AC3E}">
        <p14:creationId xmlns:p14="http://schemas.microsoft.com/office/powerpoint/2010/main" val="39115269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158A0FE-59BB-4550-99AD-82ED65DFA8AB}" type="datetime1">
              <a:rPr kumimoji="1" lang="ja-JP" altLang="en-US" smtClean="0"/>
              <a:t>2021/5/13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15472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C54DAA-43A6-4D14-9852-06BE36E3EB08}" type="datetime1">
              <a:rPr kumimoji="1" lang="ja-JP" altLang="en-US" smtClean="0"/>
              <a:t>2021/5/13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309672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0A1141-441D-488C-B47F-5792018F14B2}" type="datetime1">
              <a:rPr kumimoji="1" lang="ja-JP" altLang="en-US" smtClean="0"/>
              <a:t>2021/5/13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294741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58968A7-4560-4227-A737-42492EB655AF}" type="datetime1">
              <a:rPr kumimoji="1" lang="ja-JP" altLang="en-US" smtClean="0"/>
              <a:t>2021/5/13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156558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E546CCD-7F30-4EC5-9B32-B555934C6E92}" type="datetime1">
              <a:rPr kumimoji="1" lang="ja-JP" altLang="en-US" smtClean="0"/>
              <a:t>2021/5/13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357159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F59BDEF-6C13-4BB3-BEA9-34F67881E599}" type="datetime1">
              <a:rPr kumimoji="1" lang="ja-JP" altLang="en-US" smtClean="0"/>
              <a:t>2021/5/13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340020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F16E9A-3B7A-4616-B6F4-FDE26DEDB5E3}" type="datetime1">
              <a:rPr kumimoji="1" lang="ja-JP" altLang="en-US" smtClean="0"/>
              <a:t>2021/5/13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132083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1346873-5321-41E0-994D-B97D50A1E2EB}" type="datetime1">
              <a:rPr kumimoji="1" lang="ja-JP" altLang="en-US" smtClean="0"/>
              <a:t>2021/5/13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307422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2C176-4058-4CD0-81AB-386924A6670B}" type="datetime1">
              <a:rPr kumimoji="1" lang="ja-JP" altLang="en-US" smtClean="0"/>
              <a:t>2021/5/13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347727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3C6531A-8467-4C9C-B75A-BFD922B99802}" type="datetime1">
              <a:rPr kumimoji="1" lang="ja-JP" altLang="en-US" smtClean="0"/>
              <a:t>2021/5/13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114731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A01AB33-3AEF-41F6-BB8A-C240432BB7A7}" type="datetime1">
              <a:rPr kumimoji="1" lang="ja-JP" altLang="en-US" smtClean="0"/>
              <a:t>2021/5/13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222846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1DCDC-12E4-4E73-94F5-A291C2E73765}" type="datetime1">
              <a:rPr kumimoji="1" lang="ja-JP" altLang="en-US" smtClean="0"/>
              <a:t>2021/5/13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6A2F4-17FB-432E-990B-26482476BB3F}" type="slidenum">
              <a:rPr kumimoji="1" lang="ja-JP" altLang="en-US" smtClean="0"/>
              <a:t>‹#›</a:t>
            </a:fld>
            <a:endParaRPr kumimoji="1" lang="ja-JP" altLang="en-US"/>
          </a:p>
        </p:txBody>
      </p:sp>
    </p:spTree>
    <p:extLst>
      <p:ext uri="{BB962C8B-B14F-4D97-AF65-F5344CB8AC3E}">
        <p14:creationId xmlns:p14="http://schemas.microsoft.com/office/powerpoint/2010/main" val="195083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66673-F641-4177-A69A-83369E60AF04}"/>
              </a:ext>
            </a:extLst>
          </p:cNvPr>
          <p:cNvSpPr>
            <a:spLocks noGrp="1"/>
          </p:cNvSpPr>
          <p:nvPr>
            <p:ph type="ctrTitle"/>
          </p:nvPr>
        </p:nvSpPr>
        <p:spPr>
          <a:xfrm>
            <a:off x="685800" y="1765300"/>
            <a:ext cx="7772400" cy="1333499"/>
          </a:xfrm>
        </p:spPr>
        <p:txBody>
          <a:bodyPr>
            <a:normAutofit/>
          </a:bodyPr>
          <a:lstStyle/>
          <a:p>
            <a:br>
              <a:rPr kumimoji="1" lang="en-US" altLang="ja-JP" sz="4000" dirty="0">
                <a:latin typeface="BIZ UDゴシック" panose="020B0400000000000000" pitchFamily="49" charset="-128"/>
                <a:ea typeface="BIZ UDゴシック" panose="020B0400000000000000" pitchFamily="49" charset="-128"/>
              </a:rPr>
            </a:br>
            <a:r>
              <a:rPr kumimoji="1" lang="ja-JP" altLang="en-US" sz="4000" dirty="0">
                <a:latin typeface="BIZ UDゴシック" panose="020B0400000000000000" pitchFamily="49" charset="-128"/>
                <a:ea typeface="BIZ UDゴシック" panose="020B0400000000000000" pitchFamily="49" charset="-128"/>
              </a:rPr>
              <a:t>液体リチウム鉛（</a:t>
            </a:r>
            <a:r>
              <a:rPr kumimoji="1" lang="en-US" altLang="ja-JP" sz="4000" dirty="0" err="1">
                <a:latin typeface="BIZ UDゴシック" panose="020B0400000000000000" pitchFamily="49" charset="-128"/>
                <a:ea typeface="BIZ UDゴシック" panose="020B0400000000000000" pitchFamily="49" charset="-128"/>
              </a:rPr>
              <a:t>LiPb</a:t>
            </a:r>
            <a:r>
              <a:rPr kumimoji="1" lang="ja-JP" altLang="en-US" sz="4000" dirty="0">
                <a:latin typeface="BIZ UDゴシック" panose="020B0400000000000000" pitchFamily="49" charset="-128"/>
                <a:ea typeface="BIZ UDゴシック" panose="020B0400000000000000" pitchFamily="49" charset="-128"/>
              </a:rPr>
              <a:t>）</a:t>
            </a:r>
          </a:p>
        </p:txBody>
      </p:sp>
      <p:sp>
        <p:nvSpPr>
          <p:cNvPr id="3" name="字幕 2">
            <a:extLst>
              <a:ext uri="{FF2B5EF4-FFF2-40B4-BE49-F238E27FC236}">
                <a16:creationId xmlns:a16="http://schemas.microsoft.com/office/drawing/2014/main" id="{FACBABBF-930B-4E9B-9466-C26881AB67AF}"/>
              </a:ext>
            </a:extLst>
          </p:cNvPr>
          <p:cNvSpPr>
            <a:spLocks noGrp="1"/>
          </p:cNvSpPr>
          <p:nvPr>
            <p:ph type="subTitle" idx="1"/>
          </p:nvPr>
        </p:nvSpPr>
        <p:spPr>
          <a:xfrm>
            <a:off x="3511550" y="4484688"/>
            <a:ext cx="5176837" cy="900110"/>
          </a:xfrm>
        </p:spPr>
        <p:txBody>
          <a:bodyPr>
            <a:normAutofit/>
          </a:bodyPr>
          <a:lstStyle/>
          <a:p>
            <a:pPr algn="r"/>
            <a:r>
              <a:rPr kumimoji="1" lang="ja-JP" altLang="en-US" dirty="0">
                <a:latin typeface="BIZ UDゴシック" panose="020B0400000000000000" pitchFamily="49" charset="-128"/>
                <a:ea typeface="BIZ UDゴシック" panose="020B0400000000000000" pitchFamily="49" charset="-128"/>
              </a:rPr>
              <a:t>機械・電子システム工学専攻　</a:t>
            </a:r>
            <a:r>
              <a:rPr kumimoji="1" lang="en-US" altLang="ja-JP" dirty="0">
                <a:latin typeface="BIZ UDゴシック" panose="020B0400000000000000" pitchFamily="49" charset="-128"/>
                <a:ea typeface="BIZ UDゴシック" panose="020B0400000000000000" pitchFamily="49" charset="-128"/>
              </a:rPr>
              <a:t>1</a:t>
            </a:r>
            <a:r>
              <a:rPr kumimoji="1" lang="ja-JP" altLang="en-US" dirty="0">
                <a:latin typeface="BIZ UDゴシック" panose="020B0400000000000000" pitchFamily="49" charset="-128"/>
                <a:ea typeface="BIZ UDゴシック" panose="020B0400000000000000" pitchFamily="49" charset="-128"/>
              </a:rPr>
              <a:t>年</a:t>
            </a:r>
            <a:endParaRPr kumimoji="1" lang="en-US" altLang="ja-JP" dirty="0">
              <a:latin typeface="BIZ UDゴシック" panose="020B0400000000000000" pitchFamily="49" charset="-128"/>
              <a:ea typeface="BIZ UDゴシック" panose="020B0400000000000000" pitchFamily="49" charset="-128"/>
            </a:endParaRPr>
          </a:p>
          <a:p>
            <a:pPr algn="r"/>
            <a:r>
              <a:rPr lang="en-US" altLang="ja-JP" dirty="0">
                <a:latin typeface="BIZ UDゴシック" panose="020B0400000000000000" pitchFamily="49" charset="-128"/>
                <a:ea typeface="BIZ UDゴシック" panose="020B0400000000000000" pitchFamily="49" charset="-128"/>
              </a:rPr>
              <a:t>ME2104</a:t>
            </a:r>
            <a:r>
              <a:rPr lang="ja-JP" altLang="en-US" dirty="0">
                <a:latin typeface="BIZ UDゴシック" panose="020B0400000000000000" pitchFamily="49" charset="-128"/>
                <a:ea typeface="BIZ UDゴシック" panose="020B0400000000000000" pitchFamily="49" charset="-128"/>
              </a:rPr>
              <a:t>　杉田岳斗</a:t>
            </a:r>
            <a:endParaRPr kumimoji="1" lang="ja-JP" altLang="en-US" dirty="0">
              <a:latin typeface="BIZ UDゴシック" panose="020B0400000000000000" pitchFamily="49" charset="-128"/>
              <a:ea typeface="BIZ UDゴシック" panose="020B0400000000000000" pitchFamily="49" charset="-128"/>
            </a:endParaRPr>
          </a:p>
        </p:txBody>
      </p:sp>
      <p:sp>
        <p:nvSpPr>
          <p:cNvPr id="4" name="正方形/長方形 3">
            <a:extLst>
              <a:ext uri="{FF2B5EF4-FFF2-40B4-BE49-F238E27FC236}">
                <a16:creationId xmlns:a16="http://schemas.microsoft.com/office/drawing/2014/main" id="{84CBF345-9423-44EF-A819-30B3E1F63231}"/>
              </a:ext>
            </a:extLst>
          </p:cNvPr>
          <p:cNvSpPr/>
          <p:nvPr/>
        </p:nvSpPr>
        <p:spPr>
          <a:xfrm>
            <a:off x="0" y="5482"/>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令和</a:t>
            </a:r>
            <a:r>
              <a:rPr kumimoji="1" lang="en-US" altLang="ja-JP" dirty="0"/>
              <a:t>3</a:t>
            </a:r>
            <a:r>
              <a:rPr kumimoji="1" lang="ja-JP" altLang="en-US" dirty="0"/>
              <a:t>年度　工業材料</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301F114-8239-4B66-B38D-DEF2E86AA5C9}"/>
              </a:ext>
            </a:extLst>
          </p:cNvPr>
          <p:cNvCxnSpPr>
            <a:cxnSpLocks/>
          </p:cNvCxnSpPr>
          <p:nvPr/>
        </p:nvCxnSpPr>
        <p:spPr>
          <a:xfrm>
            <a:off x="273050" y="4146550"/>
            <a:ext cx="857567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日付プレースホルダー 8">
            <a:extLst>
              <a:ext uri="{FF2B5EF4-FFF2-40B4-BE49-F238E27FC236}">
                <a16:creationId xmlns:a16="http://schemas.microsoft.com/office/drawing/2014/main" id="{1BDBB494-7CB6-4A5D-A4E4-F1F7FCC16200}"/>
              </a:ext>
            </a:extLst>
          </p:cNvPr>
          <p:cNvSpPr>
            <a:spLocks noGrp="1"/>
          </p:cNvSpPr>
          <p:nvPr>
            <p:ph type="dt" sz="half" idx="10"/>
          </p:nvPr>
        </p:nvSpPr>
        <p:spPr/>
        <p:txBody>
          <a:bodyPr/>
          <a:lstStyle/>
          <a:p>
            <a:fld id="{23253EAC-865B-4D45-AEDE-DE384331902A}" type="datetime1">
              <a:rPr kumimoji="1" lang="ja-JP" altLang="en-US" smtClean="0"/>
              <a:t>2021/5/13</a:t>
            </a:fld>
            <a:endParaRPr kumimoji="1" lang="ja-JP" altLang="en-US"/>
          </a:p>
        </p:txBody>
      </p:sp>
      <p:sp>
        <p:nvSpPr>
          <p:cNvPr id="10" name="スライド番号プレースホルダー 9">
            <a:extLst>
              <a:ext uri="{FF2B5EF4-FFF2-40B4-BE49-F238E27FC236}">
                <a16:creationId xmlns:a16="http://schemas.microsoft.com/office/drawing/2014/main" id="{513A8D5B-11B4-4EAC-B0F4-66734D13BA1D}"/>
              </a:ext>
            </a:extLst>
          </p:cNvPr>
          <p:cNvSpPr>
            <a:spLocks noGrp="1"/>
          </p:cNvSpPr>
          <p:nvPr>
            <p:ph type="sldNum" sz="quarter" idx="12"/>
          </p:nvPr>
        </p:nvSpPr>
        <p:spPr/>
        <p:txBody>
          <a:bodyPr/>
          <a:lstStyle/>
          <a:p>
            <a:fld id="{F866A2F4-17FB-432E-990B-26482476BB3F}" type="slidenum">
              <a:rPr kumimoji="1" lang="ja-JP" altLang="en-US" smtClean="0"/>
              <a:t>1</a:t>
            </a:fld>
            <a:endParaRPr kumimoji="1" lang="ja-JP" altLang="en-US"/>
          </a:p>
        </p:txBody>
      </p:sp>
      <p:sp>
        <p:nvSpPr>
          <p:cNvPr id="11" name="正方形/長方形 10">
            <a:extLst>
              <a:ext uri="{FF2B5EF4-FFF2-40B4-BE49-F238E27FC236}">
                <a16:creationId xmlns:a16="http://schemas.microsoft.com/office/drawing/2014/main" id="{027A739E-2171-41CE-A40B-74B00FDCC068}"/>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日付プレースホルダー 8">
            <a:extLst>
              <a:ext uri="{FF2B5EF4-FFF2-40B4-BE49-F238E27FC236}">
                <a16:creationId xmlns:a16="http://schemas.microsoft.com/office/drawing/2014/main" id="{C9841506-615C-4DFC-81C6-5F52D64EAF05}"/>
              </a:ext>
            </a:extLst>
          </p:cNvPr>
          <p:cNvSpPr txBox="1">
            <a:spLocks/>
          </p:cNvSpPr>
          <p:nvPr/>
        </p:nvSpPr>
        <p:spPr>
          <a:xfrm>
            <a:off x="228600" y="6483350"/>
            <a:ext cx="1346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sz="1600" dirty="0"/>
          </a:p>
        </p:txBody>
      </p:sp>
      <p:sp>
        <p:nvSpPr>
          <p:cNvPr id="13" name="スライド番号プレースホルダー 9">
            <a:extLst>
              <a:ext uri="{FF2B5EF4-FFF2-40B4-BE49-F238E27FC236}">
                <a16:creationId xmlns:a16="http://schemas.microsoft.com/office/drawing/2014/main" id="{68D75767-4BA8-45D9-B8B5-135DCA85B35A}"/>
              </a:ext>
            </a:extLst>
          </p:cNvPr>
          <p:cNvSpPr txBox="1">
            <a:spLocks/>
          </p:cNvSpPr>
          <p:nvPr/>
        </p:nvSpPr>
        <p:spPr>
          <a:xfrm>
            <a:off x="8458200" y="6483350"/>
            <a:ext cx="450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866A2F4-17FB-432E-990B-26482476BB3F}" type="slidenum">
              <a:rPr kumimoji="1" lang="ja-JP" altLang="en-US" sz="1800" smtClean="0"/>
              <a:pPr/>
              <a:t>1</a:t>
            </a:fld>
            <a:endParaRPr kumimoji="1" lang="ja-JP" altLang="en-US" sz="1800" dirty="0"/>
          </a:p>
        </p:txBody>
      </p:sp>
    </p:spTree>
    <p:extLst>
      <p:ext uri="{BB962C8B-B14F-4D97-AF65-F5344CB8AC3E}">
        <p14:creationId xmlns:p14="http://schemas.microsoft.com/office/powerpoint/2010/main" val="116249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CBF345-9423-44EF-A819-30B3E1F63231}"/>
              </a:ext>
            </a:extLst>
          </p:cNvPr>
          <p:cNvSpPr/>
          <p:nvPr/>
        </p:nvSpPr>
        <p:spPr>
          <a:xfrm>
            <a:off x="0" y="5492"/>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lumMod val="95000"/>
                  </a:schemeClr>
                </a:solidFill>
              </a:rPr>
              <a:t>目的＞性質＞利用方法＞比較</a:t>
            </a:r>
            <a:r>
              <a:rPr kumimoji="1" lang="ja-JP" altLang="en-US" sz="2400" b="1" dirty="0">
                <a:solidFill>
                  <a:schemeClr val="bg1"/>
                </a:solidFill>
              </a:rPr>
              <a:t>＞まとめ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4D5EBD03-73BA-4370-AB63-857B7C0E24C0}"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10</a:t>
            </a:fld>
            <a:endParaRPr kumimoji="1" lang="ja-JP" altLang="en-US" sz="1800" dirty="0"/>
          </a:p>
        </p:txBody>
      </p:sp>
      <p:sp>
        <p:nvSpPr>
          <p:cNvPr id="8" name="字幕 2">
            <a:extLst>
              <a:ext uri="{FF2B5EF4-FFF2-40B4-BE49-F238E27FC236}">
                <a16:creationId xmlns:a16="http://schemas.microsoft.com/office/drawing/2014/main" id="{7D6C394A-2BD5-40E8-A149-E32ECC4F371E}"/>
              </a:ext>
            </a:extLst>
          </p:cNvPr>
          <p:cNvSpPr txBox="1">
            <a:spLocks/>
          </p:cNvSpPr>
          <p:nvPr/>
        </p:nvSpPr>
        <p:spPr>
          <a:xfrm>
            <a:off x="273050" y="850901"/>
            <a:ext cx="8185150" cy="3549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dirty="0"/>
              <a:t>液体リチウム鉛のまとめ</a:t>
            </a:r>
            <a:endParaRPr lang="en-US" altLang="ja-JP" sz="2800" dirty="0"/>
          </a:p>
          <a:p>
            <a:pPr algn="l"/>
            <a:endParaRPr lang="en-US" altLang="ja-JP" sz="2800" dirty="0"/>
          </a:p>
          <a:p>
            <a:pPr marL="342900" indent="-342900" algn="l">
              <a:buFont typeface="Arial" panose="020B0604020202020204" pitchFamily="34" charset="0"/>
              <a:buChar char="•"/>
            </a:pPr>
            <a:r>
              <a:rPr lang="ja-JP" altLang="en-US" dirty="0"/>
              <a:t>核融合炉のブランケットとして用いる</a:t>
            </a:r>
            <a:endParaRPr lang="en-US" altLang="ja-JP" sz="200" dirty="0"/>
          </a:p>
          <a:p>
            <a:pPr marL="342900" indent="-342900" algn="l">
              <a:buFont typeface="Arial" panose="020B0604020202020204" pitchFamily="34" charset="0"/>
              <a:buChar char="•"/>
            </a:pPr>
            <a:r>
              <a:rPr lang="ja-JP" altLang="en-US" dirty="0"/>
              <a:t>放射線遮蔽やトリチウムの生成と回収を行う</a:t>
            </a:r>
            <a:endParaRPr lang="en-US" altLang="ja-JP" sz="400" dirty="0"/>
          </a:p>
          <a:p>
            <a:pPr marL="342900" indent="-342900" algn="l">
              <a:buFont typeface="Arial" panose="020B0604020202020204" pitchFamily="34" charset="0"/>
              <a:buChar char="•"/>
            </a:pPr>
            <a:r>
              <a:rPr lang="ja-JP" altLang="en-US" dirty="0"/>
              <a:t>トリチウムを回収しやすいが、密度が高く運用が難しい</a:t>
            </a:r>
            <a:endParaRPr lang="en-US" altLang="ja-JP" dirty="0"/>
          </a:p>
          <a:p>
            <a:pPr marL="342900" indent="-342900" algn="l">
              <a:buFont typeface="Arial" panose="020B0604020202020204" pitchFamily="34" charset="0"/>
              <a:buChar char="•"/>
            </a:pPr>
            <a:r>
              <a:rPr lang="ja-JP" altLang="en-US" dirty="0"/>
              <a:t>実際の炉環境で運用する際の課題が多く研究段階</a:t>
            </a:r>
            <a:endParaRPr lang="en-US" altLang="ja-JP" dirty="0"/>
          </a:p>
          <a:p>
            <a:pPr marL="342900" indent="-342900" algn="l">
              <a:buFont typeface="Arial" panose="020B0604020202020204" pitchFamily="34" charset="0"/>
              <a:buChar char="•"/>
            </a:pPr>
            <a:endParaRPr lang="en-US" altLang="ja-JP" dirty="0"/>
          </a:p>
        </p:txBody>
      </p:sp>
    </p:spTree>
    <p:extLst>
      <p:ext uri="{BB962C8B-B14F-4D97-AF65-F5344CB8AC3E}">
        <p14:creationId xmlns:p14="http://schemas.microsoft.com/office/powerpoint/2010/main" val="63268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FACBABBF-930B-4E9B-9466-C26881AB67AF}"/>
              </a:ext>
            </a:extLst>
          </p:cNvPr>
          <p:cNvSpPr>
            <a:spLocks noGrp="1"/>
          </p:cNvSpPr>
          <p:nvPr>
            <p:ph type="subTitle" idx="1"/>
          </p:nvPr>
        </p:nvSpPr>
        <p:spPr>
          <a:xfrm>
            <a:off x="273050" y="850901"/>
            <a:ext cx="8636000" cy="5389261"/>
          </a:xfrm>
        </p:spPr>
        <p:txBody>
          <a:bodyPr>
            <a:normAutofit/>
          </a:bodyPr>
          <a:lstStyle/>
          <a:p>
            <a:pPr algn="l"/>
            <a:r>
              <a:rPr lang="ja-JP" altLang="en-US" sz="2800" dirty="0">
                <a:latin typeface="BIZ UDゴシック" panose="020B0400000000000000" pitchFamily="49" charset="-128"/>
                <a:ea typeface="BIZ UDゴシック" panose="020B0400000000000000" pitchFamily="49" charset="-128"/>
              </a:rPr>
              <a:t>核融合発電の概要</a:t>
            </a:r>
            <a:endParaRPr lang="en-US" altLang="ja-JP" sz="2800" dirty="0">
              <a:latin typeface="BIZ UDゴシック" panose="020B0400000000000000" pitchFamily="49" charset="-128"/>
              <a:ea typeface="BIZ UDゴシック" panose="020B0400000000000000" pitchFamily="49" charset="-128"/>
            </a:endParaRPr>
          </a:p>
          <a:p>
            <a:pPr algn="l"/>
            <a:endParaRPr kumimoji="1" lang="en-US" altLang="ja-JP" sz="28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kumimoji="1" lang="ja-JP" altLang="en-US" dirty="0">
                <a:latin typeface="BIZ UDゴシック" panose="020B0400000000000000" pitchFamily="49" charset="-128"/>
                <a:ea typeface="BIZ UDゴシック" panose="020B0400000000000000" pitchFamily="49" charset="-128"/>
              </a:rPr>
              <a:t>重水素と三重水素（トリチウム）を燃料とし、プラズマ中の炉内で核融合反応を起こす。</a:t>
            </a:r>
            <a:endParaRPr lang="en-US" altLang="ja-JP" sz="2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生成された中性子の運動エネルギーを電気エネルギーに変換する</a:t>
            </a:r>
            <a:r>
              <a:rPr lang="ja-JP" altLang="en-US" dirty="0"/>
              <a:t>。</a:t>
            </a:r>
            <a:endParaRPr lang="en-US" altLang="ja-JP" dirty="0"/>
          </a:p>
        </p:txBody>
      </p:sp>
      <p:sp>
        <p:nvSpPr>
          <p:cNvPr id="4" name="正方形/長方形 3">
            <a:extLst>
              <a:ext uri="{FF2B5EF4-FFF2-40B4-BE49-F238E27FC236}">
                <a16:creationId xmlns:a16="http://schemas.microsoft.com/office/drawing/2014/main" id="{84CBF345-9423-44EF-A819-30B3E1F63231}"/>
              </a:ext>
            </a:extLst>
          </p:cNvPr>
          <p:cNvSpPr/>
          <p:nvPr/>
        </p:nvSpPr>
        <p:spPr>
          <a:xfrm>
            <a:off x="0" y="5494"/>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bg1"/>
                </a:solidFill>
              </a:rPr>
              <a:t>目的</a:t>
            </a:r>
            <a:r>
              <a:rPr kumimoji="1" lang="ja-JP" altLang="en-US" sz="2400" dirty="0">
                <a:solidFill>
                  <a:schemeClr val="bg1">
                    <a:lumMod val="75000"/>
                  </a:schemeClr>
                </a:solidFill>
              </a:rPr>
              <a:t>＞性質＞利用方法＞比較＞まとめ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AC138D90-DDAC-4CD1-BB76-C6AC733CDC88}"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2</a:t>
            </a:fld>
            <a:endParaRPr kumimoji="1" lang="ja-JP" altLang="en-US" sz="1800" dirty="0"/>
          </a:p>
        </p:txBody>
      </p:sp>
      <p:pic>
        <p:nvPicPr>
          <p:cNvPr id="5" name="図 4">
            <a:extLst>
              <a:ext uri="{FF2B5EF4-FFF2-40B4-BE49-F238E27FC236}">
                <a16:creationId xmlns:a16="http://schemas.microsoft.com/office/drawing/2014/main" id="{3C16535A-1311-4E6C-A2E3-721F093E6A86}"/>
              </a:ext>
            </a:extLst>
          </p:cNvPr>
          <p:cNvPicPr>
            <a:picLocks noChangeAspect="1"/>
          </p:cNvPicPr>
          <p:nvPr/>
        </p:nvPicPr>
        <p:blipFill>
          <a:blip r:embed="rId2"/>
          <a:stretch>
            <a:fillRect/>
          </a:stretch>
        </p:blipFill>
        <p:spPr>
          <a:xfrm>
            <a:off x="3563730" y="3360871"/>
            <a:ext cx="5307219" cy="2804148"/>
          </a:xfrm>
          <a:prstGeom prst="rect">
            <a:avLst/>
          </a:prstGeom>
        </p:spPr>
      </p:pic>
      <p:sp>
        <p:nvSpPr>
          <p:cNvPr id="2" name="テキスト ボックス 1">
            <a:extLst>
              <a:ext uri="{FF2B5EF4-FFF2-40B4-BE49-F238E27FC236}">
                <a16:creationId xmlns:a16="http://schemas.microsoft.com/office/drawing/2014/main" id="{188B370A-16F7-44DE-8372-221B2F200BDD}"/>
              </a:ext>
            </a:extLst>
          </p:cNvPr>
          <p:cNvSpPr txBox="1"/>
          <p:nvPr/>
        </p:nvSpPr>
        <p:spPr>
          <a:xfrm>
            <a:off x="3563730" y="6165019"/>
            <a:ext cx="5307218" cy="261610"/>
          </a:xfrm>
          <a:prstGeom prst="rect">
            <a:avLst/>
          </a:prstGeom>
          <a:noFill/>
        </p:spPr>
        <p:txBody>
          <a:bodyPr wrap="square" rtlCol="0">
            <a:spAutoFit/>
          </a:bodyPr>
          <a:lstStyle/>
          <a:p>
            <a:r>
              <a:rPr kumimoji="1" lang="ja-JP" altLang="en-US" sz="1100" dirty="0"/>
              <a:t>画像元：</a:t>
            </a:r>
            <a:r>
              <a:rPr lang="ja-JP" altLang="en-US" sz="1050" dirty="0"/>
              <a:t>六ケ所核融合研究所</a:t>
            </a:r>
            <a:r>
              <a:rPr lang="en-US" altLang="ja-JP" sz="1050" dirty="0"/>
              <a:t>. </a:t>
            </a:r>
            <a:r>
              <a:rPr lang="ja-JP" altLang="en-US" sz="1050" dirty="0"/>
              <a:t>ブランケット研究開発部</a:t>
            </a:r>
            <a:endParaRPr kumimoji="1" lang="ja-JP" altLang="en-US" dirty="0"/>
          </a:p>
        </p:txBody>
      </p:sp>
    </p:spTree>
    <p:extLst>
      <p:ext uri="{BB962C8B-B14F-4D97-AF65-F5344CB8AC3E}">
        <p14:creationId xmlns:p14="http://schemas.microsoft.com/office/powerpoint/2010/main" val="221610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FACBABBF-930B-4E9B-9466-C26881AB67AF}"/>
              </a:ext>
            </a:extLst>
          </p:cNvPr>
          <p:cNvSpPr>
            <a:spLocks noGrp="1"/>
          </p:cNvSpPr>
          <p:nvPr>
            <p:ph type="subTitle" idx="1"/>
          </p:nvPr>
        </p:nvSpPr>
        <p:spPr>
          <a:xfrm>
            <a:off x="273050" y="850901"/>
            <a:ext cx="8636000" cy="5389261"/>
          </a:xfrm>
        </p:spPr>
        <p:txBody>
          <a:bodyPr>
            <a:normAutofit/>
          </a:bodyPr>
          <a:lstStyle/>
          <a:p>
            <a:pPr algn="l"/>
            <a:r>
              <a:rPr lang="ja-JP" altLang="en-US" sz="2800" dirty="0">
                <a:latin typeface="BIZ UDゴシック" panose="020B0400000000000000" pitchFamily="49" charset="-128"/>
                <a:ea typeface="BIZ UDゴシック" panose="020B0400000000000000" pitchFamily="49" charset="-128"/>
              </a:rPr>
              <a:t>核融合発電の概要</a:t>
            </a:r>
            <a:endParaRPr lang="en-US" altLang="ja-JP" sz="2800" dirty="0">
              <a:latin typeface="BIZ UDゴシック" panose="020B0400000000000000" pitchFamily="49" charset="-128"/>
              <a:ea typeface="BIZ UDゴシック" panose="020B0400000000000000" pitchFamily="49" charset="-128"/>
            </a:endParaRPr>
          </a:p>
          <a:p>
            <a:pPr algn="l"/>
            <a:endParaRPr kumimoji="1" lang="en-US" altLang="ja-JP" sz="2800" dirty="0">
              <a:latin typeface="BIZ UDゴシック" panose="020B0400000000000000" pitchFamily="49" charset="-128"/>
              <a:ea typeface="BIZ UDゴシック" panose="020B0400000000000000" pitchFamily="49" charset="-128"/>
            </a:endParaRPr>
          </a:p>
          <a:p>
            <a:pPr algn="l"/>
            <a:r>
              <a:rPr lang="ja-JP" altLang="en-US" dirty="0">
                <a:latin typeface="BIZ UDゴシック" panose="020B0400000000000000" pitchFamily="49" charset="-128"/>
                <a:ea typeface="BIZ UDゴシック" panose="020B0400000000000000" pitchFamily="49" charset="-128"/>
              </a:rPr>
              <a:t>トリチウムとは</a:t>
            </a:r>
            <a:endParaRPr lang="en-US" altLang="ja-JP" sz="32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陽子</a:t>
            </a:r>
            <a:r>
              <a:rPr lang="en-US" altLang="ja-JP" dirty="0">
                <a:latin typeface="BIZ UDゴシック" panose="020B0400000000000000" pitchFamily="49" charset="-128"/>
                <a:ea typeface="BIZ UDゴシック" panose="020B0400000000000000" pitchFamily="49" charset="-128"/>
              </a:rPr>
              <a:t>1</a:t>
            </a:r>
            <a:r>
              <a:rPr lang="ja-JP" altLang="en-US" dirty="0">
                <a:latin typeface="BIZ UDゴシック" panose="020B0400000000000000" pitchFamily="49" charset="-128"/>
                <a:ea typeface="BIZ UDゴシック" panose="020B0400000000000000" pitchFamily="49" charset="-128"/>
              </a:rPr>
              <a:t>つに中性子が</a:t>
            </a:r>
            <a:r>
              <a:rPr lang="en-US" altLang="ja-JP" dirty="0">
                <a:latin typeface="BIZ UDゴシック" panose="020B0400000000000000" pitchFamily="49" charset="-128"/>
                <a:ea typeface="BIZ UDゴシック" panose="020B0400000000000000" pitchFamily="49" charset="-128"/>
              </a:rPr>
              <a:t>2</a:t>
            </a:r>
            <a:r>
              <a:rPr lang="ja-JP" altLang="en-US" dirty="0">
                <a:latin typeface="BIZ UDゴシック" panose="020B0400000000000000" pitchFamily="49" charset="-128"/>
                <a:ea typeface="BIZ UDゴシック" panose="020B0400000000000000" pitchFamily="49" charset="-128"/>
              </a:rPr>
              <a:t>つの構造</a:t>
            </a:r>
            <a:endParaRPr lang="en-US" altLang="ja-JP" sz="4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自然界にはほとんど存在しない</a:t>
            </a: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核融合発電の燃料</a:t>
            </a: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つまり、燃料としてのトリチウムを、核融合反応で得られる中性子とリチウムを反応させることでトリチウムを生成・回収したい</a:t>
            </a:r>
            <a:endParaRPr lang="en-US" altLang="ja-JP" dirty="0">
              <a:latin typeface="BIZ UDゴシック" panose="020B0400000000000000" pitchFamily="49" charset="-128"/>
              <a:ea typeface="BIZ UDゴシック" panose="020B0400000000000000" pitchFamily="49" charset="-128"/>
            </a:endParaRPr>
          </a:p>
        </p:txBody>
      </p:sp>
      <p:sp>
        <p:nvSpPr>
          <p:cNvPr id="4" name="正方形/長方形 3">
            <a:extLst>
              <a:ext uri="{FF2B5EF4-FFF2-40B4-BE49-F238E27FC236}">
                <a16:creationId xmlns:a16="http://schemas.microsoft.com/office/drawing/2014/main" id="{84CBF345-9423-44EF-A819-30B3E1F63231}"/>
              </a:ext>
            </a:extLst>
          </p:cNvPr>
          <p:cNvSpPr/>
          <p:nvPr/>
        </p:nvSpPr>
        <p:spPr>
          <a:xfrm>
            <a:off x="0" y="5487"/>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bg1"/>
                </a:solidFill>
              </a:rPr>
              <a:t>目的</a:t>
            </a:r>
            <a:r>
              <a:rPr kumimoji="1" lang="ja-JP" altLang="en-US" sz="2400" dirty="0">
                <a:solidFill>
                  <a:schemeClr val="bg1">
                    <a:lumMod val="75000"/>
                  </a:schemeClr>
                </a:solidFill>
              </a:rPr>
              <a:t>＞性質＞利用方法＞比較＞まとめ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541349D1-6392-439F-97FE-620969842D2A}"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312323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FACBABBF-930B-4E9B-9466-C26881AB67AF}"/>
              </a:ext>
            </a:extLst>
          </p:cNvPr>
          <p:cNvSpPr>
            <a:spLocks noGrp="1"/>
          </p:cNvSpPr>
          <p:nvPr>
            <p:ph type="subTitle" idx="1"/>
          </p:nvPr>
        </p:nvSpPr>
        <p:spPr>
          <a:xfrm>
            <a:off x="273050" y="850901"/>
            <a:ext cx="8185150" cy="5543721"/>
          </a:xfrm>
        </p:spPr>
        <p:txBody>
          <a:bodyPr>
            <a:normAutofit/>
          </a:bodyPr>
          <a:lstStyle/>
          <a:p>
            <a:pPr algn="l"/>
            <a:r>
              <a:rPr lang="ja-JP" altLang="en-US" sz="2800" dirty="0">
                <a:latin typeface="BIZ UDゴシック" panose="020B0400000000000000" pitchFamily="49" charset="-128"/>
                <a:ea typeface="BIZ UDゴシック" panose="020B0400000000000000" pitchFamily="49" charset="-128"/>
              </a:rPr>
              <a:t>液体リチウム鉛の使用目的</a:t>
            </a:r>
            <a:endParaRPr lang="en-US" altLang="ja-JP" sz="2800" dirty="0">
              <a:latin typeface="BIZ UDゴシック" panose="020B0400000000000000" pitchFamily="49" charset="-128"/>
              <a:ea typeface="BIZ UDゴシック" panose="020B0400000000000000" pitchFamily="49" charset="-128"/>
            </a:endParaRPr>
          </a:p>
          <a:p>
            <a:pPr algn="l"/>
            <a:endParaRPr kumimoji="1" lang="en-US" altLang="ja-JP" sz="28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kumimoji="1" lang="ja-JP" altLang="en-US" dirty="0">
                <a:latin typeface="BIZ UDゴシック" panose="020B0400000000000000" pitchFamily="49" charset="-128"/>
                <a:ea typeface="BIZ UDゴシック" panose="020B0400000000000000" pitchFamily="49" charset="-128"/>
              </a:rPr>
              <a:t>炉心を取り囲むように覆うブランケットとして用いる</a:t>
            </a:r>
            <a:endParaRPr kumimoji="1"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kumimoji="1"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kumimoji="1" lang="ja-JP" altLang="en-US" dirty="0">
                <a:latin typeface="BIZ UDゴシック" panose="020B0400000000000000" pitchFamily="49" charset="-128"/>
                <a:ea typeface="BIZ UDゴシック" panose="020B0400000000000000" pitchFamily="49" charset="-128"/>
              </a:rPr>
              <a:t>中性子の運動エネルギーを熱エネルギーに変換</a:t>
            </a:r>
            <a:endParaRPr kumimoji="1"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kumimoji="1" lang="ja-JP" altLang="en-US" dirty="0">
                <a:latin typeface="BIZ UDゴシック" panose="020B0400000000000000" pitchFamily="49" charset="-128"/>
                <a:ea typeface="BIZ UDゴシック" panose="020B0400000000000000" pitchFamily="49" charset="-128"/>
              </a:rPr>
              <a:t>核融合時に発生するトリチウムの生成と回収</a:t>
            </a:r>
            <a:endParaRPr lang="en-US" altLang="ja-JP" sz="2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kumimoji="1" lang="ja-JP" altLang="en-US" dirty="0">
                <a:latin typeface="BIZ UDゴシック" panose="020B0400000000000000" pitchFamily="49" charset="-128"/>
                <a:ea typeface="BIZ UDゴシック" panose="020B0400000000000000" pitchFamily="49" charset="-128"/>
              </a:rPr>
              <a:t>核融合炉の壁面の保護と放射線遮蔽</a:t>
            </a:r>
            <a:endParaRPr kumimoji="1" lang="en-US" altLang="ja-JP" dirty="0">
              <a:latin typeface="BIZ UDゴシック" panose="020B0400000000000000" pitchFamily="49" charset="-128"/>
              <a:ea typeface="BIZ UDゴシック" panose="020B0400000000000000" pitchFamily="49" charset="-128"/>
            </a:endParaRPr>
          </a:p>
        </p:txBody>
      </p:sp>
      <p:sp>
        <p:nvSpPr>
          <p:cNvPr id="4" name="正方形/長方形 3">
            <a:extLst>
              <a:ext uri="{FF2B5EF4-FFF2-40B4-BE49-F238E27FC236}">
                <a16:creationId xmlns:a16="http://schemas.microsoft.com/office/drawing/2014/main" id="{84CBF345-9423-44EF-A819-30B3E1F63231}"/>
              </a:ext>
            </a:extLst>
          </p:cNvPr>
          <p:cNvSpPr/>
          <p:nvPr/>
        </p:nvSpPr>
        <p:spPr>
          <a:xfrm>
            <a:off x="0" y="5494"/>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bg1"/>
                </a:solidFill>
              </a:rPr>
              <a:t>目的</a:t>
            </a:r>
            <a:r>
              <a:rPr kumimoji="1" lang="ja-JP" altLang="en-US" sz="2400" dirty="0">
                <a:solidFill>
                  <a:schemeClr val="bg1">
                    <a:lumMod val="75000"/>
                  </a:schemeClr>
                </a:solidFill>
              </a:rPr>
              <a:t>＞性質＞利用方法＞比較＞まとめ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12F8BE60-5D92-4743-95FA-38B0F023B2E3}"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53516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CBF345-9423-44EF-A819-30B3E1F63231}"/>
              </a:ext>
            </a:extLst>
          </p:cNvPr>
          <p:cNvSpPr/>
          <p:nvPr/>
        </p:nvSpPr>
        <p:spPr>
          <a:xfrm>
            <a:off x="0" y="5496"/>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lumMod val="95000"/>
                  </a:schemeClr>
                </a:solidFill>
              </a:rPr>
              <a:t>目的</a:t>
            </a:r>
            <a:r>
              <a:rPr kumimoji="1" lang="ja-JP" altLang="en-US" sz="2400" b="1" dirty="0">
                <a:solidFill>
                  <a:schemeClr val="bg1"/>
                </a:solidFill>
              </a:rPr>
              <a:t>＞性質</a:t>
            </a:r>
            <a:r>
              <a:rPr kumimoji="1" lang="ja-JP" altLang="en-US" sz="2400" dirty="0">
                <a:solidFill>
                  <a:schemeClr val="bg1">
                    <a:lumMod val="75000"/>
                  </a:schemeClr>
                </a:solidFill>
              </a:rPr>
              <a:t>＞利用方法＞比較＞まとめ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85F0D5D5-628C-4AF3-A501-FE1584F90E52}"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5</a:t>
            </a:fld>
            <a:endParaRPr kumimoji="1" lang="ja-JP" altLang="en-US" sz="1800" dirty="0"/>
          </a:p>
        </p:txBody>
      </p:sp>
      <p:sp>
        <p:nvSpPr>
          <p:cNvPr id="8" name="字幕 2">
            <a:extLst>
              <a:ext uri="{FF2B5EF4-FFF2-40B4-BE49-F238E27FC236}">
                <a16:creationId xmlns:a16="http://schemas.microsoft.com/office/drawing/2014/main" id="{668CFE39-3E69-4C1D-AB25-6C9D64E6503B}"/>
              </a:ext>
            </a:extLst>
          </p:cNvPr>
          <p:cNvSpPr txBox="1">
            <a:spLocks/>
          </p:cNvSpPr>
          <p:nvPr/>
        </p:nvSpPr>
        <p:spPr>
          <a:xfrm>
            <a:off x="273050" y="850901"/>
            <a:ext cx="8185150" cy="3549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dirty="0">
                <a:latin typeface="BIZ UDゴシック" panose="020B0400000000000000" pitchFamily="49" charset="-128"/>
                <a:ea typeface="BIZ UDゴシック" panose="020B0400000000000000" pitchFamily="49" charset="-128"/>
              </a:rPr>
              <a:t>液体リチウム鉛の概要</a:t>
            </a:r>
            <a:endParaRPr lang="en-US" altLang="ja-JP" sz="2800" dirty="0">
              <a:latin typeface="BIZ UDゴシック" panose="020B0400000000000000" pitchFamily="49" charset="-128"/>
              <a:ea typeface="BIZ UDゴシック" panose="020B0400000000000000" pitchFamily="49" charset="-128"/>
            </a:endParaRPr>
          </a:p>
          <a:p>
            <a:pPr algn="l"/>
            <a:endParaRPr lang="en-US" altLang="ja-JP" sz="28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化学式：</a:t>
            </a:r>
            <a:r>
              <a:rPr lang="en-US" altLang="ja-JP" dirty="0">
                <a:latin typeface="Times New Roman" panose="02020603050405020304" pitchFamily="18" charset="0"/>
                <a:ea typeface="BIZ UDゴシック" panose="020B0400000000000000" pitchFamily="49" charset="-128"/>
                <a:cs typeface="Times New Roman" panose="02020603050405020304" pitchFamily="18" charset="0"/>
              </a:rPr>
              <a:t>Li</a:t>
            </a:r>
            <a:r>
              <a:rPr lang="ja-JP" altLang="en-US" dirty="0">
                <a:latin typeface="Times New Roman" panose="02020603050405020304" pitchFamily="18" charset="0"/>
                <a:ea typeface="BIZ UDゴシック" panose="020B0400000000000000" pitchFamily="49" charset="-128"/>
                <a:cs typeface="Times New Roman" panose="02020603050405020304" pitchFamily="18" charset="0"/>
              </a:rPr>
              <a:t>₁₇</a:t>
            </a:r>
            <a:r>
              <a:rPr lang="en-US" altLang="ja-JP" dirty="0">
                <a:latin typeface="Times New Roman" panose="02020603050405020304" pitchFamily="18" charset="0"/>
                <a:ea typeface="BIZ UDゴシック" panose="020B0400000000000000" pitchFamily="49" charset="-128"/>
                <a:cs typeface="Times New Roman" panose="02020603050405020304" pitchFamily="18" charset="0"/>
              </a:rPr>
              <a:t>Pb</a:t>
            </a:r>
            <a:r>
              <a:rPr lang="ja-JP" altLang="en-US" dirty="0">
                <a:latin typeface="Times New Roman" panose="02020603050405020304" pitchFamily="18" charset="0"/>
                <a:ea typeface="BIZ UDゴシック" panose="020B0400000000000000" pitchFamily="49" charset="-128"/>
                <a:cs typeface="Times New Roman" panose="02020603050405020304" pitchFamily="18" charset="0"/>
              </a:rPr>
              <a:t>₈₃</a:t>
            </a:r>
            <a:endParaRPr lang="en-US" altLang="ja-JP" dirty="0">
              <a:latin typeface="Times New Roman" panose="02020603050405020304" pitchFamily="18" charset="0"/>
              <a:ea typeface="BIZ UDゴシック" panose="020B0400000000000000" pitchFamily="49" charset="-128"/>
              <a:cs typeface="Times New Roman" panose="02020603050405020304" pitchFamily="18" charset="0"/>
            </a:endParaRPr>
          </a:p>
          <a:p>
            <a:pPr marL="342900" indent="-342900" algn="l">
              <a:buFont typeface="Arial" panose="020B0604020202020204" pitchFamily="34" charset="0"/>
              <a:buChar char="•"/>
            </a:pPr>
            <a:endParaRPr lang="en-US" altLang="ja-JP" sz="2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鉛による中性子増倍効果でトリチウム増殖性能が良い。</a:t>
            </a: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lang="en-US" altLang="ja-JP" sz="4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鉛とトリチウムとの親和性が低いので回収しやすい。</a:t>
            </a:r>
            <a:endParaRPr lang="en-US" altLang="ja-JP"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215927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CBF345-9423-44EF-A819-30B3E1F63231}"/>
              </a:ext>
            </a:extLst>
          </p:cNvPr>
          <p:cNvSpPr/>
          <p:nvPr/>
        </p:nvSpPr>
        <p:spPr>
          <a:xfrm>
            <a:off x="0" y="5489"/>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lumMod val="95000"/>
                  </a:schemeClr>
                </a:solidFill>
              </a:rPr>
              <a:t>目的</a:t>
            </a:r>
            <a:r>
              <a:rPr kumimoji="1" lang="ja-JP" altLang="en-US" sz="2400" b="1" dirty="0">
                <a:solidFill>
                  <a:schemeClr val="bg1"/>
                </a:solidFill>
              </a:rPr>
              <a:t>＞性質</a:t>
            </a:r>
            <a:r>
              <a:rPr kumimoji="1" lang="ja-JP" altLang="en-US" sz="2400" dirty="0">
                <a:solidFill>
                  <a:schemeClr val="bg1">
                    <a:lumMod val="75000"/>
                  </a:schemeClr>
                </a:solidFill>
              </a:rPr>
              <a:t>＞利用方法＞比較＞まとめ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19BDBAE5-E203-4F93-9E3A-EBE615C6A917}"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6</a:t>
            </a:fld>
            <a:endParaRPr kumimoji="1" lang="ja-JP" altLang="en-US" sz="1800" dirty="0"/>
          </a:p>
        </p:txBody>
      </p:sp>
      <p:sp>
        <p:nvSpPr>
          <p:cNvPr id="12" name="字幕 2">
            <a:extLst>
              <a:ext uri="{FF2B5EF4-FFF2-40B4-BE49-F238E27FC236}">
                <a16:creationId xmlns:a16="http://schemas.microsoft.com/office/drawing/2014/main" id="{CBA4118B-5AD5-4CFE-BF9F-049FC4D0700B}"/>
              </a:ext>
            </a:extLst>
          </p:cNvPr>
          <p:cNvSpPr txBox="1">
            <a:spLocks/>
          </p:cNvSpPr>
          <p:nvPr/>
        </p:nvSpPr>
        <p:spPr>
          <a:xfrm>
            <a:off x="273050" y="850901"/>
            <a:ext cx="8185150" cy="3549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dirty="0">
                <a:latin typeface="BIZ UDゴシック" panose="020B0400000000000000" pitchFamily="49" charset="-128"/>
                <a:ea typeface="BIZ UDゴシック" panose="020B0400000000000000" pitchFamily="49" charset="-128"/>
              </a:rPr>
              <a:t>液体リチウム鉛の概要</a:t>
            </a:r>
            <a:endParaRPr lang="en-US" altLang="ja-JP" sz="28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密度が大きく、炉の強度設計に影響がある。</a:t>
            </a: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炉に対する腐食性が高い。</a:t>
            </a: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lang="en-US" altLang="ja-JP" dirty="0">
              <a:latin typeface="BIZ UDゴシック" panose="020B0400000000000000" pitchFamily="49" charset="-128"/>
              <a:ea typeface="BIZ UDゴシック" panose="020B0400000000000000" pitchFamily="49" charset="-128"/>
            </a:endParaRPr>
          </a:p>
        </p:txBody>
      </p:sp>
      <p:pic>
        <p:nvPicPr>
          <p:cNvPr id="3" name="図 2">
            <a:extLst>
              <a:ext uri="{FF2B5EF4-FFF2-40B4-BE49-F238E27FC236}">
                <a16:creationId xmlns:a16="http://schemas.microsoft.com/office/drawing/2014/main" id="{94453E0F-2B1C-45DB-B102-CB4DB6820331}"/>
              </a:ext>
            </a:extLst>
          </p:cNvPr>
          <p:cNvPicPr>
            <a:picLocks noChangeAspect="1"/>
          </p:cNvPicPr>
          <p:nvPr/>
        </p:nvPicPr>
        <p:blipFill>
          <a:blip r:embed="rId2"/>
          <a:stretch>
            <a:fillRect/>
          </a:stretch>
        </p:blipFill>
        <p:spPr>
          <a:xfrm>
            <a:off x="769063" y="3595965"/>
            <a:ext cx="2218472" cy="2279672"/>
          </a:xfrm>
          <a:prstGeom prst="rect">
            <a:avLst/>
          </a:prstGeom>
        </p:spPr>
      </p:pic>
      <p:sp>
        <p:nvSpPr>
          <p:cNvPr id="13" name="テキスト ボックス 12">
            <a:extLst>
              <a:ext uri="{FF2B5EF4-FFF2-40B4-BE49-F238E27FC236}">
                <a16:creationId xmlns:a16="http://schemas.microsoft.com/office/drawing/2014/main" id="{D2660B2A-FECA-4AB3-BE22-B27DE31B2AF9}"/>
              </a:ext>
            </a:extLst>
          </p:cNvPr>
          <p:cNvSpPr txBox="1"/>
          <p:nvPr/>
        </p:nvSpPr>
        <p:spPr>
          <a:xfrm>
            <a:off x="688725" y="5935820"/>
            <a:ext cx="5307218" cy="261610"/>
          </a:xfrm>
          <a:prstGeom prst="rect">
            <a:avLst/>
          </a:prstGeom>
          <a:noFill/>
        </p:spPr>
        <p:txBody>
          <a:bodyPr wrap="square" rtlCol="0">
            <a:spAutoFit/>
          </a:bodyPr>
          <a:lstStyle/>
          <a:p>
            <a:r>
              <a:rPr kumimoji="1" lang="ja-JP" altLang="en-US" sz="1100" dirty="0"/>
              <a:t>画像元　植木祥高：リチウム鉛流れの</a:t>
            </a:r>
            <a:r>
              <a:rPr kumimoji="1" lang="en-US" altLang="ja-JP" sz="1100" dirty="0"/>
              <a:t>UDP</a:t>
            </a:r>
            <a:r>
              <a:rPr kumimoji="1" lang="ja-JP" altLang="en-US" sz="1100" dirty="0"/>
              <a:t>計測と核融合炉工学研究</a:t>
            </a:r>
            <a:endParaRPr kumimoji="1" lang="ja-JP" altLang="en-US" dirty="0"/>
          </a:p>
        </p:txBody>
      </p:sp>
    </p:spTree>
    <p:extLst>
      <p:ext uri="{BB962C8B-B14F-4D97-AF65-F5344CB8AC3E}">
        <p14:creationId xmlns:p14="http://schemas.microsoft.com/office/powerpoint/2010/main" val="417037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CBF345-9423-44EF-A819-30B3E1F63231}"/>
              </a:ext>
            </a:extLst>
          </p:cNvPr>
          <p:cNvSpPr/>
          <p:nvPr/>
        </p:nvSpPr>
        <p:spPr>
          <a:xfrm>
            <a:off x="0" y="5498"/>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lumMod val="95000"/>
                  </a:schemeClr>
                </a:solidFill>
              </a:rPr>
              <a:t>目的＞性質</a:t>
            </a:r>
            <a:r>
              <a:rPr kumimoji="1" lang="ja-JP" altLang="en-US" sz="2400" b="1" dirty="0">
                <a:solidFill>
                  <a:schemeClr val="bg1"/>
                </a:solidFill>
              </a:rPr>
              <a:t>＞利用方法</a:t>
            </a:r>
            <a:r>
              <a:rPr kumimoji="1" lang="ja-JP" altLang="en-US" sz="2400" dirty="0">
                <a:solidFill>
                  <a:schemeClr val="bg1">
                    <a:lumMod val="75000"/>
                  </a:schemeClr>
                </a:solidFill>
              </a:rPr>
              <a:t>＞比較＞まとめ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9B6B87DA-0B4C-4B24-8780-AF8AEF327AEC}"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7</a:t>
            </a:fld>
            <a:endParaRPr kumimoji="1" lang="ja-JP" altLang="en-US" sz="1800" dirty="0"/>
          </a:p>
        </p:txBody>
      </p:sp>
      <p:sp>
        <p:nvSpPr>
          <p:cNvPr id="8" name="字幕 2">
            <a:extLst>
              <a:ext uri="{FF2B5EF4-FFF2-40B4-BE49-F238E27FC236}">
                <a16:creationId xmlns:a16="http://schemas.microsoft.com/office/drawing/2014/main" id="{E5DFAD14-645B-4D21-B39E-E82C340C51A8}"/>
              </a:ext>
            </a:extLst>
          </p:cNvPr>
          <p:cNvSpPr>
            <a:spLocks noGrp="1"/>
          </p:cNvSpPr>
          <p:nvPr>
            <p:ph type="subTitle" idx="1"/>
          </p:nvPr>
        </p:nvSpPr>
        <p:spPr>
          <a:xfrm>
            <a:off x="273050" y="850901"/>
            <a:ext cx="8185150" cy="3549650"/>
          </a:xfrm>
        </p:spPr>
        <p:txBody>
          <a:bodyPr>
            <a:normAutofit/>
          </a:bodyPr>
          <a:lstStyle/>
          <a:p>
            <a:pPr algn="l"/>
            <a:r>
              <a:rPr lang="ja-JP" altLang="en-US" sz="2800" dirty="0">
                <a:latin typeface="BIZ UDゴシック" panose="020B0400000000000000" pitchFamily="49" charset="-128"/>
                <a:ea typeface="BIZ UDゴシック" panose="020B0400000000000000" pitchFamily="49" charset="-128"/>
              </a:rPr>
              <a:t>利用方法</a:t>
            </a:r>
            <a:endParaRPr lang="en-US" altLang="ja-JP" sz="2800" dirty="0">
              <a:latin typeface="BIZ UDゴシック" panose="020B0400000000000000" pitchFamily="49" charset="-128"/>
              <a:ea typeface="BIZ UDゴシック" panose="020B0400000000000000" pitchFamily="49" charset="-128"/>
            </a:endParaRPr>
          </a:p>
          <a:p>
            <a:pPr algn="l"/>
            <a:endParaRPr kumimoji="1" lang="en-US" altLang="ja-JP" sz="28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kumimoji="1" lang="ja-JP" altLang="en-US" dirty="0">
                <a:latin typeface="BIZ UDゴシック" panose="020B0400000000000000" pitchFamily="49" charset="-128"/>
                <a:ea typeface="BIZ UDゴシック" panose="020B0400000000000000" pitchFamily="49" charset="-128"/>
              </a:rPr>
              <a:t>核融合炉のブランケット材（冷却・遮蔽などを担う内壁）として物理壁の内側に沿って流れる。</a:t>
            </a:r>
            <a:endParaRPr kumimoji="1"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lang="en-US" altLang="ja-JP" sz="2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炉の内側壁面に沿うように</a:t>
            </a:r>
            <a:endParaRPr lang="en-US" altLang="ja-JP" dirty="0">
              <a:latin typeface="BIZ UDゴシック" panose="020B0400000000000000" pitchFamily="49" charset="-128"/>
              <a:ea typeface="BIZ UDゴシック" panose="020B0400000000000000" pitchFamily="49" charset="-128"/>
            </a:endParaRPr>
          </a:p>
          <a:p>
            <a:pPr algn="l"/>
            <a:r>
              <a:rPr lang="ja-JP" altLang="en-US" dirty="0">
                <a:latin typeface="BIZ UDゴシック" panose="020B0400000000000000" pitchFamily="49" charset="-128"/>
                <a:ea typeface="BIZ UDゴシック" panose="020B0400000000000000" pitchFamily="49" charset="-128"/>
              </a:rPr>
              <a:t>　上部から下部へ自由落下で流す</a:t>
            </a:r>
            <a:endParaRPr lang="en-US" altLang="ja-JP" dirty="0">
              <a:latin typeface="BIZ UDゴシック" panose="020B0400000000000000" pitchFamily="49" charset="-128"/>
              <a:ea typeface="BIZ UDゴシック" panose="020B0400000000000000" pitchFamily="49" charset="-128"/>
            </a:endParaRPr>
          </a:p>
        </p:txBody>
      </p:sp>
      <p:pic>
        <p:nvPicPr>
          <p:cNvPr id="3" name="図 2">
            <a:extLst>
              <a:ext uri="{FF2B5EF4-FFF2-40B4-BE49-F238E27FC236}">
                <a16:creationId xmlns:a16="http://schemas.microsoft.com/office/drawing/2014/main" id="{EBE9A401-C37E-4DC5-B9A9-1467D02D5252}"/>
              </a:ext>
            </a:extLst>
          </p:cNvPr>
          <p:cNvPicPr>
            <a:picLocks noChangeAspect="1"/>
          </p:cNvPicPr>
          <p:nvPr/>
        </p:nvPicPr>
        <p:blipFill>
          <a:blip r:embed="rId2"/>
          <a:stretch>
            <a:fillRect/>
          </a:stretch>
        </p:blipFill>
        <p:spPr>
          <a:xfrm>
            <a:off x="4931816" y="2711922"/>
            <a:ext cx="4212184" cy="3295177"/>
          </a:xfrm>
          <a:prstGeom prst="rect">
            <a:avLst/>
          </a:prstGeom>
        </p:spPr>
      </p:pic>
      <p:sp>
        <p:nvSpPr>
          <p:cNvPr id="11" name="テキスト ボックス 10">
            <a:extLst>
              <a:ext uri="{FF2B5EF4-FFF2-40B4-BE49-F238E27FC236}">
                <a16:creationId xmlns:a16="http://schemas.microsoft.com/office/drawing/2014/main" id="{184F5BD8-6922-4BD0-85DF-176BDC4DAA82}"/>
              </a:ext>
            </a:extLst>
          </p:cNvPr>
          <p:cNvSpPr txBox="1"/>
          <p:nvPr/>
        </p:nvSpPr>
        <p:spPr>
          <a:xfrm>
            <a:off x="3836782" y="6007099"/>
            <a:ext cx="5307218" cy="430887"/>
          </a:xfrm>
          <a:prstGeom prst="rect">
            <a:avLst/>
          </a:prstGeom>
          <a:noFill/>
        </p:spPr>
        <p:txBody>
          <a:bodyPr wrap="square" rtlCol="0">
            <a:spAutoFit/>
          </a:bodyPr>
          <a:lstStyle/>
          <a:p>
            <a:r>
              <a:rPr kumimoji="1" lang="ja-JP" altLang="en-US" sz="1100" dirty="0"/>
              <a:t>画像元　田宮裕之：水素化チタン粒子からの水素脱離手法の効率化に向けた研究</a:t>
            </a:r>
            <a:r>
              <a:rPr kumimoji="1" lang="en-US" altLang="ja-JP" sz="1100" dirty="0"/>
              <a:t>, </a:t>
            </a:r>
            <a:r>
              <a:rPr kumimoji="1" lang="ja-JP" altLang="en-US" sz="1100" dirty="0"/>
              <a:t>令和元年度専攻科特別研究論文</a:t>
            </a:r>
            <a:r>
              <a:rPr kumimoji="1" lang="en-US" altLang="ja-JP" sz="1100" dirty="0"/>
              <a:t>, 2020/1/29</a:t>
            </a:r>
            <a:endParaRPr kumimoji="1" lang="ja-JP" altLang="en-US" dirty="0"/>
          </a:p>
        </p:txBody>
      </p:sp>
    </p:spTree>
    <p:extLst>
      <p:ext uri="{BB962C8B-B14F-4D97-AF65-F5344CB8AC3E}">
        <p14:creationId xmlns:p14="http://schemas.microsoft.com/office/powerpoint/2010/main" val="410329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CBF345-9423-44EF-A819-30B3E1F63231}"/>
              </a:ext>
            </a:extLst>
          </p:cNvPr>
          <p:cNvSpPr/>
          <p:nvPr/>
        </p:nvSpPr>
        <p:spPr>
          <a:xfrm>
            <a:off x="0" y="5492"/>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lumMod val="95000"/>
                  </a:schemeClr>
                </a:solidFill>
              </a:rPr>
              <a:t>目的＞性質</a:t>
            </a:r>
            <a:r>
              <a:rPr kumimoji="1" lang="ja-JP" altLang="en-US" sz="2400" b="1" dirty="0">
                <a:solidFill>
                  <a:schemeClr val="bg1"/>
                </a:solidFill>
              </a:rPr>
              <a:t>＞利用方法</a:t>
            </a:r>
            <a:r>
              <a:rPr kumimoji="1" lang="ja-JP" altLang="en-US" sz="2400" dirty="0">
                <a:solidFill>
                  <a:schemeClr val="bg1">
                    <a:lumMod val="75000"/>
                  </a:schemeClr>
                </a:solidFill>
              </a:rPr>
              <a:t>＞比較＞まとめ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985C9BC6-CE56-4FF9-B2FE-4ED732F9AB99}"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8</a:t>
            </a:fld>
            <a:endParaRPr kumimoji="1" lang="ja-JP" altLang="en-US" sz="1800" dirty="0"/>
          </a:p>
        </p:txBody>
      </p:sp>
      <p:sp>
        <p:nvSpPr>
          <p:cNvPr id="8" name="字幕 2">
            <a:extLst>
              <a:ext uri="{FF2B5EF4-FFF2-40B4-BE49-F238E27FC236}">
                <a16:creationId xmlns:a16="http://schemas.microsoft.com/office/drawing/2014/main" id="{E5DFAD14-645B-4D21-B39E-E82C340C51A8}"/>
              </a:ext>
            </a:extLst>
          </p:cNvPr>
          <p:cNvSpPr>
            <a:spLocks noGrp="1"/>
          </p:cNvSpPr>
          <p:nvPr>
            <p:ph type="subTitle" idx="1"/>
          </p:nvPr>
        </p:nvSpPr>
        <p:spPr>
          <a:xfrm>
            <a:off x="273050" y="850901"/>
            <a:ext cx="8185150" cy="2738737"/>
          </a:xfrm>
        </p:spPr>
        <p:txBody>
          <a:bodyPr>
            <a:normAutofit/>
          </a:bodyPr>
          <a:lstStyle/>
          <a:p>
            <a:pPr algn="l"/>
            <a:r>
              <a:rPr lang="ja-JP" altLang="en-US" sz="2800" dirty="0">
                <a:latin typeface="BIZ UDゴシック" panose="020B0400000000000000" pitchFamily="49" charset="-128"/>
                <a:ea typeface="BIZ UDゴシック" panose="020B0400000000000000" pitchFamily="49" charset="-128"/>
              </a:rPr>
              <a:t>利用方法</a:t>
            </a:r>
            <a:endParaRPr lang="en-US" altLang="ja-JP" sz="2800" dirty="0">
              <a:latin typeface="BIZ UDゴシック" panose="020B0400000000000000" pitchFamily="49" charset="-128"/>
              <a:ea typeface="BIZ UDゴシック" panose="020B0400000000000000" pitchFamily="49" charset="-128"/>
            </a:endParaRPr>
          </a:p>
          <a:p>
            <a:pPr algn="l"/>
            <a:endParaRPr lang="en-US" altLang="ja-JP" sz="28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kumimoji="1" lang="ja-JP" altLang="en-US" dirty="0">
                <a:latin typeface="BIZ UDゴシック" panose="020B0400000000000000" pitchFamily="49" charset="-128"/>
                <a:ea typeface="BIZ UDゴシック" panose="020B0400000000000000" pitchFamily="49" charset="-128"/>
              </a:rPr>
              <a:t>液体リチウム鉛中に溶けたトリチウムは、エネルギーを加えていくことで脱離させて回収する</a:t>
            </a: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kumimoji="1" lang="en-US" altLang="ja-JP" dirty="0">
              <a:latin typeface="BIZ UDゴシック" panose="020B0400000000000000" pitchFamily="49" charset="-128"/>
              <a:ea typeface="BIZ UDゴシック" panose="020B0400000000000000" pitchFamily="49" charset="-128"/>
            </a:endParaRPr>
          </a:p>
        </p:txBody>
      </p:sp>
      <p:sp>
        <p:nvSpPr>
          <p:cNvPr id="12" name="字幕 2">
            <a:extLst>
              <a:ext uri="{FF2B5EF4-FFF2-40B4-BE49-F238E27FC236}">
                <a16:creationId xmlns:a16="http://schemas.microsoft.com/office/drawing/2014/main" id="{F7907260-0E97-480F-B6EC-325A74324498}"/>
              </a:ext>
            </a:extLst>
          </p:cNvPr>
          <p:cNvSpPr txBox="1">
            <a:spLocks/>
          </p:cNvSpPr>
          <p:nvPr/>
        </p:nvSpPr>
        <p:spPr>
          <a:xfrm>
            <a:off x="273049" y="3429000"/>
            <a:ext cx="8358145" cy="273873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dirty="0">
                <a:latin typeface="BIZ UDゴシック" panose="020B0400000000000000" pitchFamily="49" charset="-128"/>
                <a:ea typeface="BIZ UDゴシック" panose="020B0400000000000000" pitchFamily="49" charset="-128"/>
              </a:rPr>
              <a:t>課題</a:t>
            </a:r>
            <a:endParaRPr lang="en-US" altLang="ja-JP" sz="28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endParaRPr lang="en-US" altLang="ja-JP" sz="200"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核融合反応時の環境での、不純物が多く流動的な構造内でトリチウムを回収できるのか</a:t>
            </a:r>
            <a:endParaRPr lang="en-US" altLang="ja-JP" dirty="0">
              <a:latin typeface="BIZ UDゴシック" panose="020B0400000000000000" pitchFamily="49" charset="-128"/>
              <a:ea typeface="BIZ UDゴシック" panose="020B0400000000000000" pitchFamily="49" charset="-128"/>
            </a:endParaRPr>
          </a:p>
          <a:p>
            <a:pPr marL="342900" indent="-342900" algn="l">
              <a:buFont typeface="Arial" panose="020B0604020202020204" pitchFamily="34" charset="0"/>
              <a:buChar char="•"/>
            </a:pPr>
            <a:r>
              <a:rPr lang="ja-JP" altLang="en-US" dirty="0">
                <a:latin typeface="BIZ UDゴシック" panose="020B0400000000000000" pitchFamily="49" charset="-128"/>
                <a:ea typeface="BIZ UDゴシック" panose="020B0400000000000000" pitchFamily="49" charset="-128"/>
              </a:rPr>
              <a:t>プラズマ環境で液体リチウム鉛が蒸発したときの炉への影響</a:t>
            </a:r>
            <a:endParaRPr lang="en-US" altLang="ja-JP" dirty="0">
              <a:latin typeface="BIZ UDゴシック" panose="020B0400000000000000" pitchFamily="49" charset="-128"/>
              <a:ea typeface="BIZ UDゴシック" panose="020B0400000000000000" pitchFamily="49" charset="-128"/>
            </a:endParaRPr>
          </a:p>
          <a:p>
            <a:pPr algn="r"/>
            <a:r>
              <a:rPr lang="en-US" altLang="ja-JP" dirty="0" err="1">
                <a:latin typeface="BIZ UDゴシック" panose="020B0400000000000000" pitchFamily="49" charset="-128"/>
                <a:ea typeface="BIZ UDゴシック" panose="020B0400000000000000" pitchFamily="49" charset="-128"/>
              </a:rPr>
              <a:t>etc</a:t>
            </a:r>
            <a:r>
              <a:rPr lang="en-US" altLang="ja-JP" dirty="0">
                <a:latin typeface="BIZ UDゴシック" panose="020B0400000000000000" pitchFamily="49" charset="-128"/>
                <a:ea typeface="BIZ UDゴシック" panose="020B0400000000000000" pitchFamily="49" charset="-128"/>
              </a:rPr>
              <a:t>…</a:t>
            </a:r>
          </a:p>
        </p:txBody>
      </p:sp>
    </p:spTree>
    <p:extLst>
      <p:ext uri="{BB962C8B-B14F-4D97-AF65-F5344CB8AC3E}">
        <p14:creationId xmlns:p14="http://schemas.microsoft.com/office/powerpoint/2010/main" val="17758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4CBF345-9423-44EF-A819-30B3E1F63231}"/>
              </a:ext>
            </a:extLst>
          </p:cNvPr>
          <p:cNvSpPr/>
          <p:nvPr/>
        </p:nvSpPr>
        <p:spPr>
          <a:xfrm>
            <a:off x="0" y="5492"/>
            <a:ext cx="9144000" cy="5524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bg1">
                    <a:lumMod val="95000"/>
                  </a:schemeClr>
                </a:solidFill>
              </a:rPr>
              <a:t>目的＞性質＞利用方法</a:t>
            </a:r>
            <a:r>
              <a:rPr kumimoji="1" lang="ja-JP" altLang="en-US" sz="2400" b="1" dirty="0">
                <a:solidFill>
                  <a:schemeClr val="bg1"/>
                </a:solidFill>
              </a:rPr>
              <a:t>＞比較</a:t>
            </a:r>
            <a:r>
              <a:rPr kumimoji="1" lang="ja-JP" altLang="en-US" sz="2400" dirty="0">
                <a:solidFill>
                  <a:schemeClr val="bg1">
                    <a:lumMod val="75000"/>
                  </a:schemeClr>
                </a:solidFill>
              </a:rPr>
              <a:t>＞まとめ</a:t>
            </a:r>
          </a:p>
        </p:txBody>
      </p:sp>
      <p:sp>
        <p:nvSpPr>
          <p:cNvPr id="7" name="正方形/長方形 6">
            <a:extLst>
              <a:ext uri="{FF2B5EF4-FFF2-40B4-BE49-F238E27FC236}">
                <a16:creationId xmlns:a16="http://schemas.microsoft.com/office/drawing/2014/main" id="{63ED2045-6F51-4B5C-AE4F-EA7066506007}"/>
              </a:ext>
            </a:extLst>
          </p:cNvPr>
          <p:cNvSpPr/>
          <p:nvPr/>
        </p:nvSpPr>
        <p:spPr>
          <a:xfrm>
            <a:off x="0" y="6483350"/>
            <a:ext cx="9144000" cy="3746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日付プレースホルダー 8">
            <a:extLst>
              <a:ext uri="{FF2B5EF4-FFF2-40B4-BE49-F238E27FC236}">
                <a16:creationId xmlns:a16="http://schemas.microsoft.com/office/drawing/2014/main" id="{A970064D-5240-410B-A36C-217895B11DDB}"/>
              </a:ext>
            </a:extLst>
          </p:cNvPr>
          <p:cNvSpPr>
            <a:spLocks noGrp="1"/>
          </p:cNvSpPr>
          <p:nvPr>
            <p:ph type="dt" sz="half" idx="10"/>
          </p:nvPr>
        </p:nvSpPr>
        <p:spPr>
          <a:xfrm>
            <a:off x="228600" y="6483350"/>
            <a:ext cx="1346200" cy="365125"/>
          </a:xfrm>
        </p:spPr>
        <p:txBody>
          <a:bodyPr/>
          <a:lstStyle/>
          <a:p>
            <a:fld id="{628339FD-AFC2-4AE4-A9FA-5F019264CD44}" type="datetime1">
              <a:rPr kumimoji="1" lang="ja-JP" altLang="en-US" sz="1600" smtClean="0"/>
              <a:t>2021/5/13</a:t>
            </a:fld>
            <a:endParaRPr kumimoji="1" lang="ja-JP" altLang="en-US" sz="1600" dirty="0"/>
          </a:p>
        </p:txBody>
      </p:sp>
      <p:sp>
        <p:nvSpPr>
          <p:cNvPr id="10" name="スライド番号プレースホルダー 9">
            <a:extLst>
              <a:ext uri="{FF2B5EF4-FFF2-40B4-BE49-F238E27FC236}">
                <a16:creationId xmlns:a16="http://schemas.microsoft.com/office/drawing/2014/main" id="{E97E9B2C-68FA-4CA0-81D3-F089A79BBC64}"/>
              </a:ext>
            </a:extLst>
          </p:cNvPr>
          <p:cNvSpPr>
            <a:spLocks noGrp="1"/>
          </p:cNvSpPr>
          <p:nvPr>
            <p:ph type="sldNum" sz="quarter" idx="12"/>
          </p:nvPr>
        </p:nvSpPr>
        <p:spPr>
          <a:xfrm>
            <a:off x="8458200" y="6483350"/>
            <a:ext cx="450850" cy="365125"/>
          </a:xfrm>
        </p:spPr>
        <p:txBody>
          <a:bodyPr/>
          <a:lstStyle/>
          <a:p>
            <a:fld id="{F866A2F4-17FB-432E-990B-26482476BB3F}" type="slidenum">
              <a:rPr kumimoji="1" lang="ja-JP" altLang="en-US" sz="1800" smtClean="0"/>
              <a:t>9</a:t>
            </a:fld>
            <a:endParaRPr kumimoji="1" lang="ja-JP" altLang="en-US" sz="1800" dirty="0"/>
          </a:p>
        </p:txBody>
      </p:sp>
      <p:sp>
        <p:nvSpPr>
          <p:cNvPr id="11" name="字幕 2">
            <a:extLst>
              <a:ext uri="{FF2B5EF4-FFF2-40B4-BE49-F238E27FC236}">
                <a16:creationId xmlns:a16="http://schemas.microsoft.com/office/drawing/2014/main" id="{3A558180-8789-4A7F-A980-5193909B39BF}"/>
              </a:ext>
            </a:extLst>
          </p:cNvPr>
          <p:cNvSpPr>
            <a:spLocks noGrp="1"/>
          </p:cNvSpPr>
          <p:nvPr>
            <p:ph type="subTitle" idx="1"/>
          </p:nvPr>
        </p:nvSpPr>
        <p:spPr>
          <a:xfrm>
            <a:off x="273050" y="850901"/>
            <a:ext cx="8185150" cy="1082931"/>
          </a:xfrm>
        </p:spPr>
        <p:txBody>
          <a:bodyPr>
            <a:normAutofit/>
          </a:bodyPr>
          <a:lstStyle/>
          <a:p>
            <a:pPr algn="l"/>
            <a:r>
              <a:rPr lang="ja-JP" altLang="en-US" sz="2800" dirty="0">
                <a:latin typeface="BIZ UDゴシック" panose="020B0400000000000000" pitchFamily="49" charset="-128"/>
                <a:ea typeface="BIZ UDゴシック" panose="020B0400000000000000" pitchFamily="49" charset="-128"/>
              </a:rPr>
              <a:t>他の液体ブランケットとの比較</a:t>
            </a:r>
            <a:endParaRPr lang="en-US" altLang="ja-JP" sz="2800" dirty="0">
              <a:latin typeface="BIZ UDゴシック" panose="020B0400000000000000" pitchFamily="49" charset="-128"/>
              <a:ea typeface="BIZ UDゴシック" panose="020B0400000000000000" pitchFamily="49" charset="-128"/>
            </a:endParaRPr>
          </a:p>
          <a:p>
            <a:pPr algn="l"/>
            <a:endParaRPr kumimoji="1" lang="en-US" altLang="ja-JP" sz="2800" dirty="0">
              <a:latin typeface="BIZ UDゴシック" panose="020B0400000000000000" pitchFamily="49" charset="-128"/>
              <a:ea typeface="BIZ UDゴシック" panose="020B0400000000000000" pitchFamily="49" charset="-128"/>
            </a:endParaRPr>
          </a:p>
          <a:p>
            <a:pPr algn="l"/>
            <a:endParaRPr kumimoji="1" lang="en-US" altLang="ja-JP" dirty="0">
              <a:latin typeface="BIZ UDゴシック" panose="020B0400000000000000" pitchFamily="49" charset="-128"/>
              <a:ea typeface="BIZ UDゴシック" panose="020B0400000000000000" pitchFamily="49" charset="-128"/>
            </a:endParaRPr>
          </a:p>
        </p:txBody>
      </p:sp>
      <p:graphicFrame>
        <p:nvGraphicFramePr>
          <p:cNvPr id="5" name="表 7">
            <a:extLst>
              <a:ext uri="{FF2B5EF4-FFF2-40B4-BE49-F238E27FC236}">
                <a16:creationId xmlns:a16="http://schemas.microsoft.com/office/drawing/2014/main" id="{FDF8E1FC-E1E8-4669-9CB8-9F91BC964DFF}"/>
              </a:ext>
            </a:extLst>
          </p:cNvPr>
          <p:cNvGraphicFramePr>
            <a:graphicFrameLocks noGrp="1"/>
          </p:cNvGraphicFramePr>
          <p:nvPr>
            <p:extLst>
              <p:ext uri="{D42A27DB-BD31-4B8C-83A1-F6EECF244321}">
                <p14:modId xmlns:p14="http://schemas.microsoft.com/office/powerpoint/2010/main" val="1929085228"/>
              </p:ext>
            </p:extLst>
          </p:nvPr>
        </p:nvGraphicFramePr>
        <p:xfrm>
          <a:off x="273050" y="1812496"/>
          <a:ext cx="8636001" cy="2225040"/>
        </p:xfrm>
        <a:graphic>
          <a:graphicData uri="http://schemas.openxmlformats.org/drawingml/2006/table">
            <a:tbl>
              <a:tblPr firstRow="1" bandRow="1">
                <a:tableStyleId>{5C22544A-7EE6-4342-B048-85BDC9FD1C3A}</a:tableStyleId>
              </a:tblPr>
              <a:tblGrid>
                <a:gridCol w="2413820">
                  <a:extLst>
                    <a:ext uri="{9D8B030D-6E8A-4147-A177-3AD203B41FA5}">
                      <a16:colId xmlns:a16="http://schemas.microsoft.com/office/drawing/2014/main" val="2273416195"/>
                    </a:ext>
                  </a:extLst>
                </a:gridCol>
                <a:gridCol w="2144905">
                  <a:extLst>
                    <a:ext uri="{9D8B030D-6E8A-4147-A177-3AD203B41FA5}">
                      <a16:colId xmlns:a16="http://schemas.microsoft.com/office/drawing/2014/main" val="3876695475"/>
                    </a:ext>
                  </a:extLst>
                </a:gridCol>
                <a:gridCol w="1779090">
                  <a:extLst>
                    <a:ext uri="{9D8B030D-6E8A-4147-A177-3AD203B41FA5}">
                      <a16:colId xmlns:a16="http://schemas.microsoft.com/office/drawing/2014/main" val="3901835559"/>
                    </a:ext>
                  </a:extLst>
                </a:gridCol>
                <a:gridCol w="2298186">
                  <a:extLst>
                    <a:ext uri="{9D8B030D-6E8A-4147-A177-3AD203B41FA5}">
                      <a16:colId xmlns:a16="http://schemas.microsoft.com/office/drawing/2014/main" val="2097065400"/>
                    </a:ext>
                  </a:extLst>
                </a:gridCol>
              </a:tblGrid>
              <a:tr h="370840">
                <a:tc>
                  <a:txBody>
                    <a:bodyPr/>
                    <a:lstStyle/>
                    <a:p>
                      <a:pPr algn="ctr"/>
                      <a:endParaRPr kumimoji="1" lang="ja-JP" altLang="en-US" dirty="0"/>
                    </a:p>
                  </a:txBody>
                  <a:tcPr/>
                </a:tc>
                <a:tc>
                  <a:txBody>
                    <a:bodyPr/>
                    <a:lstStyle/>
                    <a:p>
                      <a:pPr algn="ctr"/>
                      <a:r>
                        <a:rPr kumimoji="1" lang="ja-JP" altLang="en-US" dirty="0"/>
                        <a:t>溶融金属リチウム</a:t>
                      </a:r>
                    </a:p>
                  </a:txBody>
                  <a:tcPr/>
                </a:tc>
                <a:tc>
                  <a:txBody>
                    <a:bodyPr/>
                    <a:lstStyle/>
                    <a:p>
                      <a:pPr algn="ctr"/>
                      <a:r>
                        <a:rPr kumimoji="1" lang="ja-JP" altLang="en-US" dirty="0"/>
                        <a:t>リチウム鉛</a:t>
                      </a:r>
                    </a:p>
                  </a:txBody>
                  <a:tcPr/>
                </a:tc>
                <a:tc>
                  <a:txBody>
                    <a:bodyPr/>
                    <a:lstStyle/>
                    <a:p>
                      <a:pPr algn="ctr"/>
                      <a:r>
                        <a:rPr kumimoji="1" lang="en-US" altLang="ja-JP" dirty="0" err="1"/>
                        <a:t>Flibe</a:t>
                      </a:r>
                      <a:r>
                        <a:rPr kumimoji="1" lang="en-US" altLang="ja-JP" dirty="0"/>
                        <a:t>(</a:t>
                      </a:r>
                      <a:r>
                        <a:rPr kumimoji="1" lang="ja-JP" altLang="en-US" dirty="0"/>
                        <a:t>フリーべ</a:t>
                      </a:r>
                      <a:r>
                        <a:rPr kumimoji="1" lang="en-US" altLang="ja-JP" dirty="0"/>
                        <a:t>)</a:t>
                      </a:r>
                      <a:endParaRPr kumimoji="1" lang="ja-JP" altLang="en-US" dirty="0"/>
                    </a:p>
                  </a:txBody>
                  <a:tcPr/>
                </a:tc>
                <a:extLst>
                  <a:ext uri="{0D108BD9-81ED-4DB2-BD59-A6C34878D82A}">
                    <a16:rowId xmlns:a16="http://schemas.microsoft.com/office/drawing/2014/main" val="3689414744"/>
                  </a:ext>
                </a:extLst>
              </a:tr>
              <a:tr h="370840">
                <a:tc>
                  <a:txBody>
                    <a:bodyPr/>
                    <a:lstStyle/>
                    <a:p>
                      <a:pPr algn="ctr"/>
                      <a:r>
                        <a:rPr kumimoji="1" lang="ja-JP" altLang="en-US" dirty="0"/>
                        <a:t>化学式</a:t>
                      </a:r>
                      <a:endParaRPr kumimoji="1" lang="en-US" altLang="ja-JP" dirty="0"/>
                    </a:p>
                  </a:txBody>
                  <a:tcPr/>
                </a:tc>
                <a:tc>
                  <a:txBody>
                    <a:bodyPr/>
                    <a:lstStyle/>
                    <a:p>
                      <a:pPr algn="ctr"/>
                      <a:r>
                        <a:rPr kumimoji="1" lang="en-US" altLang="ja-JP" dirty="0"/>
                        <a:t>Li</a:t>
                      </a:r>
                    </a:p>
                  </a:txBody>
                  <a:tcPr/>
                </a:tc>
                <a:tc>
                  <a:txBody>
                    <a:bodyPr/>
                    <a:lstStyle/>
                    <a:p>
                      <a:pPr algn="ctr"/>
                      <a:r>
                        <a:rPr kumimoji="1" lang="en-US" altLang="ja-JP" dirty="0"/>
                        <a:t>Li</a:t>
                      </a:r>
                      <a:r>
                        <a:rPr kumimoji="1" lang="ja-JP" altLang="en-US" dirty="0"/>
                        <a:t>₁₇</a:t>
                      </a:r>
                      <a:r>
                        <a:rPr kumimoji="1" lang="en-US" altLang="ja-JP" dirty="0"/>
                        <a:t>Pb</a:t>
                      </a:r>
                      <a:r>
                        <a:rPr kumimoji="1" lang="ja-JP" altLang="en-US" dirty="0"/>
                        <a:t>₈₃</a:t>
                      </a:r>
                    </a:p>
                  </a:txBody>
                  <a:tcPr/>
                </a:tc>
                <a:tc>
                  <a:txBody>
                    <a:bodyPr/>
                    <a:lstStyle/>
                    <a:p>
                      <a:pPr algn="ctr"/>
                      <a:r>
                        <a:rPr kumimoji="1" lang="en-US" altLang="ja-JP" dirty="0"/>
                        <a:t>Li</a:t>
                      </a:r>
                      <a:r>
                        <a:rPr kumimoji="1" lang="ja-JP" altLang="en-US" dirty="0"/>
                        <a:t>₂</a:t>
                      </a:r>
                      <a:r>
                        <a:rPr kumimoji="1" lang="en-US" altLang="ja-JP" dirty="0" err="1"/>
                        <a:t>BeF</a:t>
                      </a:r>
                      <a:r>
                        <a:rPr kumimoji="1" lang="ja-JP" altLang="en-US" dirty="0"/>
                        <a:t>₄</a:t>
                      </a:r>
                    </a:p>
                  </a:txBody>
                  <a:tcPr/>
                </a:tc>
                <a:extLst>
                  <a:ext uri="{0D108BD9-81ED-4DB2-BD59-A6C34878D82A}">
                    <a16:rowId xmlns:a16="http://schemas.microsoft.com/office/drawing/2014/main" val="2198768755"/>
                  </a:ext>
                </a:extLst>
              </a:tr>
              <a:tr h="370840">
                <a:tc>
                  <a:txBody>
                    <a:bodyPr/>
                    <a:lstStyle/>
                    <a:p>
                      <a:pPr algn="ctr"/>
                      <a:r>
                        <a:rPr kumimoji="1" lang="ja-JP" altLang="en-US" dirty="0"/>
                        <a:t>密度</a:t>
                      </a:r>
                      <a:r>
                        <a:rPr kumimoji="1" lang="en-US" altLang="ja-JP" dirty="0"/>
                        <a:t>(g/cm³)</a:t>
                      </a:r>
                    </a:p>
                  </a:txBody>
                  <a:tcPr/>
                </a:tc>
                <a:tc>
                  <a:txBody>
                    <a:bodyPr/>
                    <a:lstStyle/>
                    <a:p>
                      <a:pPr algn="ctr"/>
                      <a:r>
                        <a:rPr kumimoji="1" lang="en-US" altLang="ja-JP" dirty="0"/>
                        <a:t>0.50</a:t>
                      </a:r>
                    </a:p>
                  </a:txBody>
                  <a:tcPr/>
                </a:tc>
                <a:tc>
                  <a:txBody>
                    <a:bodyPr/>
                    <a:lstStyle/>
                    <a:p>
                      <a:pPr algn="ctr"/>
                      <a:r>
                        <a:rPr kumimoji="1" lang="en-US" altLang="ja-JP" dirty="0"/>
                        <a:t>9.4</a:t>
                      </a:r>
                      <a:endParaRPr kumimoji="1" lang="ja-JP" altLang="en-US" dirty="0"/>
                    </a:p>
                  </a:txBody>
                  <a:tcPr/>
                </a:tc>
                <a:tc>
                  <a:txBody>
                    <a:bodyPr/>
                    <a:lstStyle/>
                    <a:p>
                      <a:pPr algn="ctr"/>
                      <a:r>
                        <a:rPr kumimoji="1" lang="en-US" altLang="ja-JP" dirty="0"/>
                        <a:t>2.0</a:t>
                      </a:r>
                      <a:endParaRPr kumimoji="1" lang="ja-JP" altLang="en-US" dirty="0"/>
                    </a:p>
                  </a:txBody>
                  <a:tcPr/>
                </a:tc>
                <a:extLst>
                  <a:ext uri="{0D108BD9-81ED-4DB2-BD59-A6C34878D82A}">
                    <a16:rowId xmlns:a16="http://schemas.microsoft.com/office/drawing/2014/main" val="2927798567"/>
                  </a:ext>
                </a:extLst>
              </a:tr>
              <a:tr h="370840">
                <a:tc>
                  <a:txBody>
                    <a:bodyPr/>
                    <a:lstStyle/>
                    <a:p>
                      <a:pPr algn="ctr"/>
                      <a:r>
                        <a:rPr kumimoji="1" lang="ja-JP" altLang="en-US" dirty="0"/>
                        <a:t>トリチウム増殖性能</a:t>
                      </a:r>
                    </a:p>
                  </a:txBody>
                  <a:tcPr/>
                </a:tc>
                <a:tc>
                  <a:txBody>
                    <a:bodyPr/>
                    <a:lstStyle/>
                    <a:p>
                      <a:pPr algn="ctr"/>
                      <a:r>
                        <a:rPr kumimoji="1" lang="ja-JP" altLang="en-US" dirty="0"/>
                        <a:t>良</a:t>
                      </a:r>
                    </a:p>
                  </a:txBody>
                  <a:tcPr/>
                </a:tc>
                <a:tc>
                  <a:txBody>
                    <a:bodyPr/>
                    <a:lstStyle/>
                    <a:p>
                      <a:pPr algn="ctr"/>
                      <a:r>
                        <a:rPr kumimoji="1" lang="ja-JP" altLang="en-US" dirty="0"/>
                        <a:t>良</a:t>
                      </a:r>
                    </a:p>
                  </a:txBody>
                  <a:tcPr/>
                </a:tc>
                <a:tc>
                  <a:txBody>
                    <a:bodyPr/>
                    <a:lstStyle/>
                    <a:p>
                      <a:pPr algn="ctr"/>
                      <a:r>
                        <a:rPr kumimoji="1" lang="ja-JP" altLang="en-US" dirty="0"/>
                        <a:t>中性子増倍材が必要</a:t>
                      </a:r>
                    </a:p>
                  </a:txBody>
                  <a:tcPr/>
                </a:tc>
                <a:extLst>
                  <a:ext uri="{0D108BD9-81ED-4DB2-BD59-A6C34878D82A}">
                    <a16:rowId xmlns:a16="http://schemas.microsoft.com/office/drawing/2014/main" val="1997822221"/>
                  </a:ext>
                </a:extLst>
              </a:tr>
              <a:tr h="370840">
                <a:tc>
                  <a:txBody>
                    <a:bodyPr/>
                    <a:lstStyle/>
                    <a:p>
                      <a:pPr algn="ctr"/>
                      <a:r>
                        <a:rPr kumimoji="1" lang="ja-JP" altLang="en-US" dirty="0"/>
                        <a:t>トリチウム放出特性</a:t>
                      </a:r>
                    </a:p>
                  </a:txBody>
                  <a:tcPr/>
                </a:tc>
                <a:tc>
                  <a:txBody>
                    <a:bodyPr/>
                    <a:lstStyle/>
                    <a:p>
                      <a:pPr algn="ctr"/>
                      <a:r>
                        <a:rPr kumimoji="1" lang="ja-JP" altLang="en-US" dirty="0"/>
                        <a:t>難</a:t>
                      </a:r>
                    </a:p>
                  </a:txBody>
                  <a:tcPr/>
                </a:tc>
                <a:tc>
                  <a:txBody>
                    <a:bodyPr/>
                    <a:lstStyle/>
                    <a:p>
                      <a:pPr algn="ctr"/>
                      <a:r>
                        <a:rPr kumimoji="1" lang="ja-JP" altLang="en-US" dirty="0"/>
                        <a:t>容易</a:t>
                      </a:r>
                    </a:p>
                  </a:txBody>
                  <a:tcPr/>
                </a:tc>
                <a:tc>
                  <a:txBody>
                    <a:bodyPr/>
                    <a:lstStyle/>
                    <a:p>
                      <a:pPr algn="ctr"/>
                      <a:r>
                        <a:rPr kumimoji="1" lang="ja-JP" altLang="en-US" dirty="0"/>
                        <a:t>容易</a:t>
                      </a:r>
                    </a:p>
                  </a:txBody>
                  <a:tcPr/>
                </a:tc>
                <a:extLst>
                  <a:ext uri="{0D108BD9-81ED-4DB2-BD59-A6C34878D82A}">
                    <a16:rowId xmlns:a16="http://schemas.microsoft.com/office/drawing/2014/main" val="2973008179"/>
                  </a:ext>
                </a:extLst>
              </a:tr>
              <a:tr h="370840">
                <a:tc>
                  <a:txBody>
                    <a:bodyPr/>
                    <a:lstStyle/>
                    <a:p>
                      <a:pPr algn="ctr"/>
                      <a:r>
                        <a:rPr kumimoji="1" lang="ja-JP" altLang="en-US" dirty="0"/>
                        <a:t>空気・水との反応</a:t>
                      </a:r>
                      <a:endParaRPr kumimoji="1" lang="en-US" altLang="ja-JP" dirty="0"/>
                    </a:p>
                  </a:txBody>
                  <a:tcPr/>
                </a:tc>
                <a:tc>
                  <a:txBody>
                    <a:bodyPr/>
                    <a:lstStyle/>
                    <a:p>
                      <a:pPr algn="ctr"/>
                      <a:r>
                        <a:rPr kumimoji="1" lang="ja-JP" altLang="en-US" dirty="0"/>
                        <a:t>激しく反応</a:t>
                      </a:r>
                    </a:p>
                  </a:txBody>
                  <a:tcPr/>
                </a:tc>
                <a:tc>
                  <a:txBody>
                    <a:bodyPr/>
                    <a:lstStyle/>
                    <a:p>
                      <a:pPr algn="ctr"/>
                      <a:r>
                        <a:rPr kumimoji="1" lang="ja-JP" altLang="en-US" dirty="0"/>
                        <a:t>緩やかに反応</a:t>
                      </a:r>
                    </a:p>
                  </a:txBody>
                  <a:tcPr/>
                </a:tc>
                <a:tc>
                  <a:txBody>
                    <a:bodyPr/>
                    <a:lstStyle/>
                    <a:p>
                      <a:pPr algn="ctr"/>
                      <a:r>
                        <a:rPr kumimoji="1" lang="ja-JP" altLang="en-US" dirty="0"/>
                        <a:t>ほぼ反応しない</a:t>
                      </a:r>
                    </a:p>
                  </a:txBody>
                  <a:tcPr/>
                </a:tc>
                <a:extLst>
                  <a:ext uri="{0D108BD9-81ED-4DB2-BD59-A6C34878D82A}">
                    <a16:rowId xmlns:a16="http://schemas.microsoft.com/office/drawing/2014/main" val="3609631607"/>
                  </a:ext>
                </a:extLst>
              </a:tr>
            </a:tbl>
          </a:graphicData>
        </a:graphic>
      </p:graphicFrame>
    </p:spTree>
    <p:extLst>
      <p:ext uri="{BB962C8B-B14F-4D97-AF65-F5344CB8AC3E}">
        <p14:creationId xmlns:p14="http://schemas.microsoft.com/office/powerpoint/2010/main" val="321031604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824</TotalTime>
  <Words>596</Words>
  <Application>Microsoft Office PowerPoint</Application>
  <PresentationFormat>画面に合わせる (4:3)</PresentationFormat>
  <Paragraphs>112</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BIZ UDゴシック</vt:lpstr>
      <vt:lpstr>游ゴシック</vt:lpstr>
      <vt:lpstr>Arial</vt:lpstr>
      <vt:lpstr>Calibri</vt:lpstr>
      <vt:lpstr>Calibri Light</vt:lpstr>
      <vt:lpstr>Times New Roman</vt:lpstr>
      <vt:lpstr>Office テーマ</vt:lpstr>
      <vt:lpstr> 液体リチウム鉛（LiPb）</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me2104@akashi.kosen-ac.jp</dc:creator>
  <cp:lastModifiedBy>me2104@akashi.kosen-ac.jp</cp:lastModifiedBy>
  <cp:revision>16</cp:revision>
  <dcterms:created xsi:type="dcterms:W3CDTF">2021-05-10T12:58:39Z</dcterms:created>
  <dcterms:modified xsi:type="dcterms:W3CDTF">2021-05-12T16:42:39Z</dcterms:modified>
</cp:coreProperties>
</file>