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95FEA7-587B-EAC7-04C7-2B4ECD2A7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B5E48BE-C1F0-62AB-3677-1B171389E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5A1AD2-782C-8517-B1F6-B318FC363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90B4-EFA7-4AF1-838F-55DBEC5CDF7D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9FB94C-9146-12B9-4DA0-DAA51DCDB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900EDE-719F-4A73-BA7E-EF02DDA16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4C58-8A62-4EA9-9963-BD0D3B106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20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01B866-37D2-172C-6F85-33AE0D1F6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E8C05DE-6315-FF6D-884B-FEC7C4563F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31B993-5466-76EE-96CD-01DBF77C7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90B4-EFA7-4AF1-838F-55DBEC5CDF7D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CAFD69-CDC1-2FE8-F70F-8792917F2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281E3D-AAB2-63AD-6637-ABFD9F1F2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4C58-8A62-4EA9-9963-BD0D3B106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339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7E943ED-73C6-39F3-839C-035F6EE050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33BE434-54A2-DC42-CA10-A217C60B6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304B51-ECF7-3EA1-8268-E5E4A64F3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90B4-EFA7-4AF1-838F-55DBEC5CDF7D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D47C38-7716-83FB-12A1-C5E827D1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D8A54F-69FD-38EC-1279-A341AF18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4C58-8A62-4EA9-9963-BD0D3B106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8050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57C1F6-1A14-35EF-0F45-1DD6F898D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367CE2-3DED-6D7B-5675-F0F705939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DA02E0-166F-0FD8-8DAE-7C3ED7AB3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90B4-EFA7-4AF1-838F-55DBEC5CDF7D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F568A7-B75D-9C8A-33F5-2DE39AB5E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E000A8-04DC-5A18-F31D-581698107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4C58-8A62-4EA9-9963-BD0D3B106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874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B5518A-8CAE-E0B7-7731-B17D380D7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5346DA-CAAB-3BD2-D52D-F740DA94F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6954FB-E386-49FB-4771-B3CA9367F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90B4-EFA7-4AF1-838F-55DBEC5CDF7D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B381D9-53C4-EB86-DCDC-86FB8AC0B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30D472-8EA5-CCE4-B182-7C28ABE6D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4C58-8A62-4EA9-9963-BD0D3B106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9813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374B6F-A983-444E-C8C5-3166DEC41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E77A54-BE76-8D50-BBD2-B60C133E69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4FEA76E-D69A-17E2-B900-60AB15454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CE325E-1894-CC07-F60D-6B140B4E8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90B4-EFA7-4AF1-838F-55DBEC5CDF7D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288040B-63C9-28A6-04CE-39C3DCC57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0A07776-11FA-98F0-DCF5-D3C785DB2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4C58-8A62-4EA9-9963-BD0D3B106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0827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DEA047-17D0-AFA5-5555-96C629331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78ADDF-904A-E235-C834-AB0866FC1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D79F232-849C-C190-E85D-F572B6864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BF96D34-F961-C018-9E3E-07097B67F4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41EB8C8-9FD6-D387-CE5A-EDFC77491C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329746F-571A-4748-218E-57A38D9F5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90B4-EFA7-4AF1-838F-55DBEC5CDF7D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421F3EA-FD17-8F62-A41D-5EE6697AB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6F714E9-4473-EBDF-63E8-185DE0DA2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4C58-8A62-4EA9-9963-BD0D3B106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478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35EABE-7B5F-E66B-BF99-65BF1EBA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2726521-2954-F428-42C1-0E0DC0FC9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90B4-EFA7-4AF1-838F-55DBEC5CDF7D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51E3CA9-B9E7-C969-E9DE-79BFB3F32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D1AAA9C-83EE-7476-349E-51F475910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4C58-8A62-4EA9-9963-BD0D3B106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2934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7FEE8FC-29FF-187C-C8DF-94BB7939E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90B4-EFA7-4AF1-838F-55DBEC5CDF7D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008E352-5475-0307-712F-16A3C8551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BA44E90-6083-BF1F-031B-33099572F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4C58-8A62-4EA9-9963-BD0D3B106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8759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B9E47E-92B9-0D4D-B926-230CEA9F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47D802-23BB-F44B-5478-157321F33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B0ECAB9-F66E-4F28-2959-95A037727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36A982-3A26-A7D0-039B-0138AE7A9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90B4-EFA7-4AF1-838F-55DBEC5CDF7D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A52F5A4-8634-DA04-82ED-703C6A438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8E71908-C774-1413-1543-5905ADBE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4C58-8A62-4EA9-9963-BD0D3B106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261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C0DD79-B9BF-7EE0-482A-ADF1785F0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C451E4A-1C90-F33B-A4CF-7D4416A949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4B9244F-CB14-2A0D-98F3-F4F8F0563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8CEA9E1-7377-D936-E199-06ADD7C9D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90B4-EFA7-4AF1-838F-55DBEC5CDF7D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857E01D-D7B4-0A94-BA65-A63C48547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40BD9C0-34CA-BABB-5CF5-AAADF10A5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4C58-8A62-4EA9-9963-BD0D3B106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4286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A86C6ED-2CA4-D5E0-EA77-676B95660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57748B6-3C68-DDC4-6243-039D6A5F0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9935DA-58F8-E847-E3FA-D22139EFE7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B90B4-EFA7-4AF1-838F-55DBEC5CDF7D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DE9D02-E60F-6118-B934-0A921BD8E1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88DFE4-A85D-0FA4-09A7-855E41283B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14C58-8A62-4EA9-9963-BD0D3B106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6123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514687-F339-841E-7D5B-B3EBA6A56E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41E920F-3C60-A3BB-844B-F910CE7BBD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4429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59A19B-D936-2EE2-33DF-2A2C7D5B1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議題</a:t>
            </a:r>
            <a:r>
              <a:rPr kumimoji="1" lang="en-US" altLang="ja-JP" dirty="0"/>
              <a:t>1 </a:t>
            </a:r>
            <a:r>
              <a:rPr kumimoji="1" lang="ja-JP" altLang="en-US" dirty="0"/>
              <a:t>定例会議の日程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730769-6CE4-4AA7-8E61-DAE4A8EC3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100progam</a:t>
            </a:r>
            <a:r>
              <a:rPr lang="ja-JP" altLang="en-US" dirty="0"/>
              <a:t>の後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36203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B93DF-49DC-0927-C059-669205504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議題</a:t>
            </a:r>
            <a:r>
              <a:rPr kumimoji="1" lang="en-US" altLang="ja-JP" dirty="0"/>
              <a:t>2 </a:t>
            </a:r>
            <a:r>
              <a:rPr kumimoji="1" lang="ja-JP" altLang="en-US" dirty="0"/>
              <a:t>情報共有ツール等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99D427-C6E1-D60D-6DE0-FF517E944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ファイル類は</a:t>
            </a:r>
            <a:r>
              <a:rPr kumimoji="1" lang="en-US" altLang="ja-JP" dirty="0" err="1"/>
              <a:t>github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144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306608-262D-8E28-56AB-2A5306CB4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議題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プロトタイプについて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C7F445-90B2-6CF0-AF97-A34CFC319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8572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6D0A6F-B08E-3D06-A3BF-7B8AC810E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タスク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C282F5-3412-F98F-1D7A-74214C024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データ取得</a:t>
            </a:r>
            <a:endParaRPr kumimoji="1" lang="en-US" altLang="ja-JP" dirty="0"/>
          </a:p>
          <a:p>
            <a:r>
              <a:rPr lang="ja-JP" altLang="en-US" dirty="0"/>
              <a:t>マップに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23952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9452E7-97DF-8640-5042-154D4EF9B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EB9EF1-A5C8-9AF3-4318-9EA4E7458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9334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7FB6B6-D7BA-ED54-C2BE-9BF7E6DE1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067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製作イメージ</a:t>
            </a:r>
          </a:p>
        </p:txBody>
      </p:sp>
      <p:pic>
        <p:nvPicPr>
          <p:cNvPr id="4" name="Picture 2" descr="フリー素材】 一人部屋（5枚） 【背景イラスト】｜ みんちりえ">
            <a:extLst>
              <a:ext uri="{FF2B5EF4-FFF2-40B4-BE49-F238E27FC236}">
                <a16:creationId xmlns:a16="http://schemas.microsoft.com/office/drawing/2014/main" id="{1A15C3CC-830A-40F2-CDCC-7CC712EDD58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214" y="1607357"/>
            <a:ext cx="4152062" cy="233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矢印: 右 4">
            <a:extLst>
              <a:ext uri="{FF2B5EF4-FFF2-40B4-BE49-F238E27FC236}">
                <a16:creationId xmlns:a16="http://schemas.microsoft.com/office/drawing/2014/main" id="{F97C7C59-F1FA-92FC-B708-51A3E2AE25D3}"/>
              </a:ext>
            </a:extLst>
          </p:cNvPr>
          <p:cNvSpPr/>
          <p:nvPr/>
        </p:nvSpPr>
        <p:spPr>
          <a:xfrm>
            <a:off x="6154397" y="2460511"/>
            <a:ext cx="1727199" cy="6280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E1CE47E-3DE4-4AC0-E844-8E0C25C264AA}"/>
              </a:ext>
            </a:extLst>
          </p:cNvPr>
          <p:cNvSpPr/>
          <p:nvPr/>
        </p:nvSpPr>
        <p:spPr>
          <a:xfrm>
            <a:off x="6223668" y="1502814"/>
            <a:ext cx="1588655" cy="6280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ロボット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4C231DA-A44E-DF65-1813-F450541F86AA}"/>
              </a:ext>
            </a:extLst>
          </p:cNvPr>
          <p:cNvSpPr/>
          <p:nvPr/>
        </p:nvSpPr>
        <p:spPr>
          <a:xfrm>
            <a:off x="8225116" y="1758662"/>
            <a:ext cx="1817791" cy="20317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各データ</a:t>
            </a:r>
            <a:endParaRPr kumimoji="1" lang="en-US" altLang="ja-JP" dirty="0"/>
          </a:p>
          <a:p>
            <a:pPr algn="ctr"/>
            <a:endParaRPr kumimoji="1" lang="en-US" altLang="ja-JP" dirty="0"/>
          </a:p>
          <a:p>
            <a:pPr algn="just"/>
            <a:r>
              <a:rPr kumimoji="1" lang="ja-JP" altLang="en-US" dirty="0"/>
              <a:t>・マップデータ</a:t>
            </a:r>
            <a:endParaRPr kumimoji="1" lang="en-US" altLang="ja-JP" dirty="0"/>
          </a:p>
          <a:p>
            <a:pPr algn="just"/>
            <a:r>
              <a:rPr lang="ja-JP" altLang="en-US" dirty="0"/>
              <a:t>・</a:t>
            </a:r>
            <a:r>
              <a:rPr kumimoji="1" lang="en-US" altLang="ja-JP" dirty="0"/>
              <a:t>RGB</a:t>
            </a:r>
            <a:r>
              <a:rPr kumimoji="1" lang="ja-JP" altLang="en-US" dirty="0"/>
              <a:t>値</a:t>
            </a:r>
            <a:endParaRPr kumimoji="1" lang="en-US" altLang="ja-JP" dirty="0"/>
          </a:p>
          <a:p>
            <a:pPr algn="just"/>
            <a:r>
              <a:rPr lang="ja-JP" altLang="en-US" dirty="0"/>
              <a:t>・湿度</a:t>
            </a:r>
            <a:endParaRPr lang="en-US" altLang="ja-JP" dirty="0"/>
          </a:p>
          <a:p>
            <a:pPr algn="just"/>
            <a:r>
              <a:rPr kumimoji="1" lang="ja-JP" altLang="en-US" dirty="0"/>
              <a:t>・温度</a:t>
            </a:r>
            <a:endParaRPr kumimoji="1" lang="en-US" altLang="ja-JP" dirty="0"/>
          </a:p>
          <a:p>
            <a:pPr algn="ctr"/>
            <a:endParaRPr kumimoji="1" lang="ja-JP" altLang="en-US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9797D1B1-FFEB-115B-BD92-4EDC0BA8E6F2}"/>
              </a:ext>
            </a:extLst>
          </p:cNvPr>
          <p:cNvSpPr/>
          <p:nvPr/>
        </p:nvSpPr>
        <p:spPr>
          <a:xfrm rot="5400000">
            <a:off x="8818877" y="4167477"/>
            <a:ext cx="630263" cy="6800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0D05B3B-9868-25EA-1ED1-E357F878ADD2}"/>
              </a:ext>
            </a:extLst>
          </p:cNvPr>
          <p:cNvSpPr/>
          <p:nvPr/>
        </p:nvSpPr>
        <p:spPr>
          <a:xfrm>
            <a:off x="8225116" y="5297863"/>
            <a:ext cx="1817791" cy="6302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特徴をつかむ</a:t>
            </a: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7D63CCCA-5284-A447-AE59-B9CD7C9EB89F}"/>
              </a:ext>
            </a:extLst>
          </p:cNvPr>
          <p:cNvSpPr/>
          <p:nvPr/>
        </p:nvSpPr>
        <p:spPr>
          <a:xfrm rot="10800000">
            <a:off x="6400799" y="5355186"/>
            <a:ext cx="1171479" cy="6800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90EBD1DD-38D6-6769-F33E-215D07B9F5FB}"/>
              </a:ext>
            </a:extLst>
          </p:cNvPr>
          <p:cNvSpPr/>
          <p:nvPr/>
        </p:nvSpPr>
        <p:spPr>
          <a:xfrm>
            <a:off x="2149095" y="4936605"/>
            <a:ext cx="2865357" cy="12872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ゲームダンジョン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6299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E834408-C2AF-28C0-5DDC-68A208A194AC}"/>
              </a:ext>
            </a:extLst>
          </p:cNvPr>
          <p:cNvSpPr/>
          <p:nvPr/>
        </p:nvSpPr>
        <p:spPr>
          <a:xfrm>
            <a:off x="1336432" y="506436"/>
            <a:ext cx="2053883" cy="9847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高橋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7089935A-0E49-CC89-2791-2C8C50920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57357" cy="4351338"/>
          </a:xfrm>
        </p:spPr>
        <p:txBody>
          <a:bodyPr/>
          <a:lstStyle/>
          <a:p>
            <a:r>
              <a:rPr kumimoji="1" lang="ja-JP" altLang="en-US" dirty="0"/>
              <a:t>データの取得</a:t>
            </a:r>
            <a:endParaRPr kumimoji="1" lang="en-US" altLang="ja-JP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8D31B40-5AC1-1D2D-21C3-53057EFF3AC2}"/>
              </a:ext>
            </a:extLst>
          </p:cNvPr>
          <p:cNvSpPr/>
          <p:nvPr/>
        </p:nvSpPr>
        <p:spPr>
          <a:xfrm>
            <a:off x="4895557" y="506436"/>
            <a:ext cx="2053883" cy="9847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荒川</a:t>
            </a:r>
            <a:endParaRPr kumimoji="1" lang="ja-JP" altLang="en-US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F88F3FA5-254A-57BE-2E53-A2A85583637C}"/>
              </a:ext>
            </a:extLst>
          </p:cNvPr>
          <p:cNvSpPr txBox="1">
            <a:spLocks/>
          </p:cNvSpPr>
          <p:nvPr/>
        </p:nvSpPr>
        <p:spPr>
          <a:xfrm>
            <a:off x="4208253" y="1825625"/>
            <a:ext cx="40573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データからマップ生成</a:t>
            </a:r>
            <a:endParaRPr lang="en-US" altLang="ja-JP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325E0D5-643E-ED26-D989-51022B6527CD}"/>
              </a:ext>
            </a:extLst>
          </p:cNvPr>
          <p:cNvSpPr/>
          <p:nvPr/>
        </p:nvSpPr>
        <p:spPr>
          <a:xfrm>
            <a:off x="8947097" y="565626"/>
            <a:ext cx="2053883" cy="9847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松野</a:t>
            </a:r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45E60FC2-2F40-395A-926C-1B09F4529921}"/>
              </a:ext>
            </a:extLst>
          </p:cNvPr>
          <p:cNvSpPr txBox="1">
            <a:spLocks/>
          </p:cNvSpPr>
          <p:nvPr/>
        </p:nvSpPr>
        <p:spPr>
          <a:xfrm>
            <a:off x="8134643" y="1825625"/>
            <a:ext cx="40573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ゲーム性の確保</a:t>
            </a:r>
            <a:endParaRPr lang="en-US" altLang="ja-JP" dirty="0"/>
          </a:p>
          <a:p>
            <a:r>
              <a:rPr lang="ja-JP" altLang="en-US" dirty="0"/>
              <a:t>ステージを投稿する</a:t>
            </a:r>
            <a:endParaRPr lang="en-US" altLang="ja-JP" dirty="0"/>
          </a:p>
          <a:p>
            <a:r>
              <a:rPr lang="ja-JP" altLang="en-US" dirty="0"/>
              <a:t>データからマップ生成</a:t>
            </a:r>
            <a:endParaRPr lang="en-US" altLang="ja-JP" dirty="0"/>
          </a:p>
          <a:p>
            <a:r>
              <a:rPr lang="ja-JP" altLang="en-US" dirty="0"/>
              <a:t>ステージの多様性</a:t>
            </a:r>
            <a:endParaRPr lang="en-US" altLang="ja-JP" dirty="0"/>
          </a:p>
          <a:p>
            <a:r>
              <a:rPr lang="en-US" altLang="ja-JP" dirty="0"/>
              <a:t>Web</a:t>
            </a:r>
            <a:r>
              <a:rPr lang="ja-JP" altLang="en-US"/>
              <a:t>上で完結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65601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73</Words>
  <Application>Microsoft Office PowerPoint</Application>
  <PresentationFormat>ワイド画面</PresentationFormat>
  <Paragraphs>28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PowerPoint プレゼンテーション</vt:lpstr>
      <vt:lpstr>議題1 定例会議の日程</vt:lpstr>
      <vt:lpstr>議題2 情報共有ツール等</vt:lpstr>
      <vt:lpstr>議題3 プロトタイプについて</vt:lpstr>
      <vt:lpstr>タスク</vt:lpstr>
      <vt:lpstr>PowerPoint プレゼンテーション</vt:lpstr>
      <vt:lpstr>製作イメージ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祥輝 荒川</dc:creator>
  <cp:lastModifiedBy>祥輝 荒川</cp:lastModifiedBy>
  <cp:revision>1</cp:revision>
  <dcterms:created xsi:type="dcterms:W3CDTF">2024-02-26T11:50:54Z</dcterms:created>
  <dcterms:modified xsi:type="dcterms:W3CDTF">2024-02-26T13:58:55Z</dcterms:modified>
</cp:coreProperties>
</file>