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ppt/diagrams/data55.xml" ContentType="application/vnd.openxmlformats-officedocument.drawingml.diagramData+xml"/>
  <Override PartName="/ppt/diagrams/layout55.xml" ContentType="application/vnd.openxmlformats-officedocument.drawingml.diagramLayout+xml"/>
  <Override PartName="/ppt/diagrams/quickStyle55.xml" ContentType="application/vnd.openxmlformats-officedocument.drawingml.diagramStyle+xml"/>
  <Override PartName="/ppt/diagrams/colors55.xml" ContentType="application/vnd.openxmlformats-officedocument.drawingml.diagramColors+xml"/>
  <Override PartName="/ppt/diagrams/drawing55.xml" ContentType="application/vnd.ms-office.drawingml.diagramDrawing+xml"/>
  <Override PartName="/ppt/diagrams/data56.xml" ContentType="application/vnd.openxmlformats-officedocument.drawingml.diagramData+xml"/>
  <Override PartName="/ppt/diagrams/layout56.xml" ContentType="application/vnd.openxmlformats-officedocument.drawingml.diagramLayout+xml"/>
  <Override PartName="/ppt/diagrams/quickStyle56.xml" ContentType="application/vnd.openxmlformats-officedocument.drawingml.diagramStyle+xml"/>
  <Override PartName="/ppt/diagrams/colors56.xml" ContentType="application/vnd.openxmlformats-officedocument.drawingml.diagramColors+xml"/>
  <Override PartName="/ppt/diagrams/drawing56.xml" ContentType="application/vnd.ms-office.drawingml.diagramDrawing+xml"/>
  <Override PartName="/ppt/diagrams/data57.xml" ContentType="application/vnd.openxmlformats-officedocument.drawingml.diagramData+xml"/>
  <Override PartName="/ppt/diagrams/layout57.xml" ContentType="application/vnd.openxmlformats-officedocument.drawingml.diagramLayout+xml"/>
  <Override PartName="/ppt/diagrams/quickStyle57.xml" ContentType="application/vnd.openxmlformats-officedocument.drawingml.diagramStyle+xml"/>
  <Override PartName="/ppt/diagrams/colors57.xml" ContentType="application/vnd.openxmlformats-officedocument.drawingml.diagramColors+xml"/>
  <Override PartName="/ppt/diagrams/drawing57.xml" ContentType="application/vnd.ms-office.drawingml.diagramDrawing+xml"/>
  <Override PartName="/ppt/diagrams/data58.xml" ContentType="application/vnd.openxmlformats-officedocument.drawingml.diagramData+xml"/>
  <Override PartName="/ppt/diagrams/layout58.xml" ContentType="application/vnd.openxmlformats-officedocument.drawingml.diagramLayout+xml"/>
  <Override PartName="/ppt/diagrams/quickStyle58.xml" ContentType="application/vnd.openxmlformats-officedocument.drawingml.diagramStyle+xml"/>
  <Override PartName="/ppt/diagrams/colors58.xml" ContentType="application/vnd.openxmlformats-officedocument.drawingml.diagramColors+xml"/>
  <Override PartName="/ppt/diagrams/drawing58.xml" ContentType="application/vnd.ms-office.drawingml.diagramDrawing+xml"/>
  <Override PartName="/ppt/diagrams/data59.xml" ContentType="application/vnd.openxmlformats-officedocument.drawingml.diagramData+xml"/>
  <Override PartName="/ppt/diagrams/layout59.xml" ContentType="application/vnd.openxmlformats-officedocument.drawingml.diagramLayout+xml"/>
  <Override PartName="/ppt/diagrams/quickStyle59.xml" ContentType="application/vnd.openxmlformats-officedocument.drawingml.diagramStyle+xml"/>
  <Override PartName="/ppt/diagrams/colors59.xml" ContentType="application/vnd.openxmlformats-officedocument.drawingml.diagramColors+xml"/>
  <Override PartName="/ppt/diagrams/drawing59.xml" ContentType="application/vnd.ms-office.drawingml.diagramDrawing+xml"/>
  <Override PartName="/ppt/diagrams/data60.xml" ContentType="application/vnd.openxmlformats-officedocument.drawingml.diagramData+xml"/>
  <Override PartName="/ppt/diagrams/layout60.xml" ContentType="application/vnd.openxmlformats-officedocument.drawingml.diagramLayout+xml"/>
  <Override PartName="/ppt/diagrams/quickStyle60.xml" ContentType="application/vnd.openxmlformats-officedocument.drawingml.diagramStyle+xml"/>
  <Override PartName="/ppt/diagrams/colors60.xml" ContentType="application/vnd.openxmlformats-officedocument.drawingml.diagramColors+xml"/>
  <Override PartName="/ppt/diagrams/drawing6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90" r:id="rId2"/>
    <p:sldId id="318" r:id="rId3"/>
    <p:sldId id="319" r:id="rId4"/>
    <p:sldId id="320" r:id="rId5"/>
    <p:sldId id="299" r:id="rId6"/>
    <p:sldId id="321" r:id="rId7"/>
    <p:sldId id="322" r:id="rId8"/>
    <p:sldId id="324" r:id="rId9"/>
    <p:sldId id="323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4" r:id="rId19"/>
    <p:sldId id="316" r:id="rId20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70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972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ata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ata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ata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ata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ata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ata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ata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ata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ata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ata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rawing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rawing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rawing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rawing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rawing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rawing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rawing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rawing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rawing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rawing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81A0B2-DE88-4770-9B9A-6139CF495295}" type="doc">
      <dgm:prSet loTypeId="urn:microsoft.com/office/officeart/2008/layout/AlternatingHexagons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CB7D1B08-B0D4-401E-83BC-5988C22226B8}">
      <dgm:prSet phldrT="[文本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ctr"/>
          <a:r>
            <a:rPr lang="en-US" altLang="zh-CN" sz="2400" b="1" dirty="0" smtClean="0">
              <a:latin typeface="微软雅黑" pitchFamily="34" charset="-122"/>
              <a:ea typeface="微软雅黑" pitchFamily="34" charset="-122"/>
            </a:rPr>
            <a:t>ROSE</a:t>
          </a:r>
          <a:endParaRPr lang="zh-CN" altLang="en-US" sz="2400" b="1" dirty="0">
            <a:latin typeface="微软雅黑" pitchFamily="34" charset="-122"/>
            <a:ea typeface="微软雅黑" pitchFamily="34" charset="-122"/>
          </a:endParaRPr>
        </a:p>
      </dgm:t>
    </dgm:pt>
    <dgm:pt modelId="{DDD02F3C-24C8-4A0A-99F8-A92C5619FBEC}" type="parTrans" cxnId="{9EB8F945-96B9-449F-BB9F-DF48243B1F0E}">
      <dgm:prSet/>
      <dgm:spPr/>
      <dgm:t>
        <a:bodyPr/>
        <a:lstStyle/>
        <a:p>
          <a:pPr algn="ctr"/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82839E7D-DD20-4F5C-B3F1-571606C2C146}" type="sibTrans" cxnId="{9EB8F945-96B9-449F-BB9F-DF48243B1F0E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ctr"/>
          <a:r>
            <a:rPr lang="en-US" altLang="zh-CN" sz="2400" b="1" dirty="0" smtClean="0">
              <a:latin typeface="微软雅黑" pitchFamily="34" charset="-122"/>
              <a:ea typeface="微软雅黑" pitchFamily="34" charset="-122"/>
            </a:rPr>
            <a:t>RED</a:t>
          </a:r>
          <a:endParaRPr lang="zh-CN" altLang="en-US" sz="2400" b="1" dirty="0">
            <a:latin typeface="微软雅黑" pitchFamily="34" charset="-122"/>
            <a:ea typeface="微软雅黑" pitchFamily="34" charset="-122"/>
          </a:endParaRPr>
        </a:p>
      </dgm:t>
    </dgm:pt>
    <dgm:pt modelId="{523D4B5B-A7AB-44B0-B55C-1CE55908CFC9}">
      <dgm:prSet/>
      <dgm:spPr/>
      <dgm:t>
        <a:bodyPr/>
        <a:lstStyle/>
        <a:p>
          <a:endParaRPr lang="zh-CN" altLang="en-US"/>
        </a:p>
      </dgm:t>
    </dgm:pt>
    <dgm:pt modelId="{FB57FE64-AD80-492D-B7CB-4FE4F4447FDC}" type="parTrans" cxnId="{E932F53E-4B54-4274-BAB4-1BE3124C0382}">
      <dgm:prSet/>
      <dgm:spPr/>
      <dgm:t>
        <a:bodyPr/>
        <a:lstStyle/>
        <a:p>
          <a:endParaRPr lang="zh-CN" altLang="en-US"/>
        </a:p>
      </dgm:t>
    </dgm:pt>
    <dgm:pt modelId="{F0520AB6-623E-41F9-B0C8-BF8C70985312}" type="sibTrans" cxnId="{E932F53E-4B54-4274-BAB4-1BE3124C0382}">
      <dgm:prSet/>
      <dgm:spPr/>
      <dgm:t>
        <a:bodyPr/>
        <a:lstStyle/>
        <a:p>
          <a:endParaRPr lang="zh-CN" altLang="en-US"/>
        </a:p>
      </dgm:t>
    </dgm:pt>
    <dgm:pt modelId="{5929D2FE-4F21-429D-B019-D7F3502AB85C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altLang="zh-CN" sz="2400" b="1" dirty="0" smtClean="0">
              <a:latin typeface="微软雅黑" pitchFamily="34" charset="-122"/>
              <a:ea typeface="微软雅黑" pitchFamily="34" charset="-122"/>
            </a:rPr>
            <a:t>ROSE</a:t>
          </a:r>
          <a:endParaRPr lang="zh-CN" altLang="en-US" sz="2400" b="1" dirty="0">
            <a:latin typeface="微软雅黑" pitchFamily="34" charset="-122"/>
            <a:ea typeface="微软雅黑" pitchFamily="34" charset="-122"/>
          </a:endParaRPr>
        </a:p>
      </dgm:t>
    </dgm:pt>
    <dgm:pt modelId="{15CC7EC9-E49E-4D7B-AA58-21C2FF30EA15}" type="parTrans" cxnId="{4AA51F85-C4AD-4F42-A81C-B2D14F3FBAC1}">
      <dgm:prSet/>
      <dgm:spPr/>
      <dgm:t>
        <a:bodyPr/>
        <a:lstStyle/>
        <a:p>
          <a:endParaRPr lang="zh-CN" altLang="en-US"/>
        </a:p>
      </dgm:t>
    </dgm:pt>
    <dgm:pt modelId="{2AE8F283-DB10-4DFF-A01E-481F44F4D68C}" type="sibTrans" cxnId="{4AA51F85-C4AD-4F42-A81C-B2D14F3FBAC1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altLang="zh-CN" sz="2400" b="1" dirty="0" smtClean="0">
              <a:latin typeface="微软雅黑" pitchFamily="34" charset="-122"/>
              <a:ea typeface="微软雅黑" pitchFamily="34" charset="-122"/>
            </a:rPr>
            <a:t>WHITE</a:t>
          </a:r>
          <a:endParaRPr lang="zh-CN" altLang="en-US" sz="2400" b="1" dirty="0">
            <a:latin typeface="微软雅黑" pitchFamily="34" charset="-122"/>
            <a:ea typeface="微软雅黑" pitchFamily="34" charset="-122"/>
          </a:endParaRPr>
        </a:p>
      </dgm:t>
    </dgm:pt>
    <dgm:pt modelId="{24A07080-B955-4BED-9B8D-6AC174EAF5A8}" type="pres">
      <dgm:prSet presAssocID="{1781A0B2-DE88-4770-9B9A-6139CF495295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417F5622-9342-4479-8263-434373F7FADA}" type="pres">
      <dgm:prSet presAssocID="{CB7D1B08-B0D4-401E-83BC-5988C22226B8}" presName="composite" presStyleCnt="0"/>
      <dgm:spPr/>
      <dgm:t>
        <a:bodyPr/>
        <a:lstStyle/>
        <a:p>
          <a:endParaRPr lang="zh-CN" altLang="en-US"/>
        </a:p>
      </dgm:t>
    </dgm:pt>
    <dgm:pt modelId="{033B3F81-DE25-4403-BAB7-BEDEB2393C61}" type="pres">
      <dgm:prSet presAssocID="{CB7D1B08-B0D4-401E-83BC-5988C22226B8}" presName="Parent1" presStyleLbl="node1" presStyleIdx="0" presStyleCnt="4" custLinFactNeighborX="45655" custLinFactNeighborY="1323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F6FB91-6A34-40B2-BD81-CF9BDC055D38}" type="pres">
      <dgm:prSet presAssocID="{CB7D1B08-B0D4-401E-83BC-5988C22226B8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2F963F-A25A-4743-B59C-F14C2D13E0E5}" type="pres">
      <dgm:prSet presAssocID="{CB7D1B08-B0D4-401E-83BC-5988C22226B8}" presName="BalanceSpacing" presStyleCnt="0"/>
      <dgm:spPr/>
      <dgm:t>
        <a:bodyPr/>
        <a:lstStyle/>
        <a:p>
          <a:endParaRPr lang="zh-CN" altLang="en-US"/>
        </a:p>
      </dgm:t>
    </dgm:pt>
    <dgm:pt modelId="{ADC1F23A-8C42-4910-B0C7-E3AA4368DEE9}" type="pres">
      <dgm:prSet presAssocID="{CB7D1B08-B0D4-401E-83BC-5988C22226B8}" presName="BalanceSpacing1" presStyleCnt="0"/>
      <dgm:spPr/>
      <dgm:t>
        <a:bodyPr/>
        <a:lstStyle/>
        <a:p>
          <a:endParaRPr lang="zh-CN" altLang="en-US"/>
        </a:p>
      </dgm:t>
    </dgm:pt>
    <dgm:pt modelId="{CE9B07C9-0426-4F0F-918A-847BF2E44B78}" type="pres">
      <dgm:prSet presAssocID="{82839E7D-DD20-4F5C-B3F1-571606C2C146}" presName="Accent1Text" presStyleLbl="node1" presStyleIdx="1" presStyleCnt="4" custLinFactNeighborX="47792" custLinFactNeighborY="13230"/>
      <dgm:spPr/>
      <dgm:t>
        <a:bodyPr/>
        <a:lstStyle/>
        <a:p>
          <a:endParaRPr lang="zh-CN" altLang="en-US"/>
        </a:p>
      </dgm:t>
    </dgm:pt>
    <dgm:pt modelId="{0D7C0813-22D5-4E1B-AF50-9A824CA48091}" type="pres">
      <dgm:prSet presAssocID="{82839E7D-DD20-4F5C-B3F1-571606C2C146}" presName="spaceBetweenRectangles" presStyleCnt="0"/>
      <dgm:spPr/>
      <dgm:t>
        <a:bodyPr/>
        <a:lstStyle/>
        <a:p>
          <a:endParaRPr lang="zh-CN" altLang="en-US"/>
        </a:p>
      </dgm:t>
    </dgm:pt>
    <dgm:pt modelId="{7BBF2A3D-92FA-4528-92E4-690425B12443}" type="pres">
      <dgm:prSet presAssocID="{5929D2FE-4F21-429D-B019-D7F3502AB85C}" presName="composite" presStyleCnt="0"/>
      <dgm:spPr/>
      <dgm:t>
        <a:bodyPr/>
        <a:lstStyle/>
        <a:p>
          <a:endParaRPr lang="zh-CN" altLang="en-US"/>
        </a:p>
      </dgm:t>
    </dgm:pt>
    <dgm:pt modelId="{C795DFA8-5082-4D56-AFEE-E79C848EF674}" type="pres">
      <dgm:prSet presAssocID="{5929D2FE-4F21-429D-B019-D7F3502AB85C}" presName="Parent1" presStyleLbl="node1" presStyleIdx="2" presStyleCnt="4" custLinFactNeighborX="46759" custLinFactNeighborY="1150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83780D-1EFE-40A4-A1D8-C7490597C9EF}" type="pres">
      <dgm:prSet presAssocID="{5929D2FE-4F21-429D-B019-D7F3502AB85C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595DF3-51C5-4134-953D-B5D353C2DA6F}" type="pres">
      <dgm:prSet presAssocID="{5929D2FE-4F21-429D-B019-D7F3502AB85C}" presName="BalanceSpacing" presStyleCnt="0"/>
      <dgm:spPr/>
      <dgm:t>
        <a:bodyPr/>
        <a:lstStyle/>
        <a:p>
          <a:endParaRPr lang="zh-CN" altLang="en-US"/>
        </a:p>
      </dgm:t>
    </dgm:pt>
    <dgm:pt modelId="{2569CF68-568E-4449-A021-7E3C188EC8C3}" type="pres">
      <dgm:prSet presAssocID="{5929D2FE-4F21-429D-B019-D7F3502AB85C}" presName="BalanceSpacing1" presStyleCnt="0"/>
      <dgm:spPr/>
      <dgm:t>
        <a:bodyPr/>
        <a:lstStyle/>
        <a:p>
          <a:endParaRPr lang="zh-CN" altLang="en-US"/>
        </a:p>
      </dgm:t>
    </dgm:pt>
    <dgm:pt modelId="{67E9F6F8-1FE3-49B0-B013-D7FBD1951A86}" type="pres">
      <dgm:prSet presAssocID="{2AE8F283-DB10-4DFF-A01E-481F44F4D68C}" presName="Accent1Text" presStyleLbl="node1" presStyleIdx="3" presStyleCnt="4" custLinFactNeighborX="44964" custLinFactNeighborY="11508"/>
      <dgm:spPr/>
      <dgm:t>
        <a:bodyPr/>
        <a:lstStyle/>
        <a:p>
          <a:endParaRPr lang="zh-CN" altLang="en-US"/>
        </a:p>
      </dgm:t>
    </dgm:pt>
  </dgm:ptLst>
  <dgm:cxnLst>
    <dgm:cxn modelId="{9EB8F945-96B9-449F-BB9F-DF48243B1F0E}" srcId="{1781A0B2-DE88-4770-9B9A-6139CF495295}" destId="{CB7D1B08-B0D4-401E-83BC-5988C22226B8}" srcOrd="0" destOrd="0" parTransId="{DDD02F3C-24C8-4A0A-99F8-A92C5619FBEC}" sibTransId="{82839E7D-DD20-4F5C-B3F1-571606C2C146}"/>
    <dgm:cxn modelId="{093890BC-B747-4A01-B7D8-290DE872A845}" type="presOf" srcId="{523D4B5B-A7AB-44B0-B55C-1CE55908CFC9}" destId="{F2F6FB91-6A34-40B2-BD81-CF9BDC055D38}" srcOrd="0" destOrd="0" presId="urn:microsoft.com/office/officeart/2008/layout/AlternatingHexagons"/>
    <dgm:cxn modelId="{EAA404CD-0A58-4D50-AD12-E5CA3033235F}" type="presOf" srcId="{82839E7D-DD20-4F5C-B3F1-571606C2C146}" destId="{CE9B07C9-0426-4F0F-918A-847BF2E44B78}" srcOrd="0" destOrd="0" presId="urn:microsoft.com/office/officeart/2008/layout/AlternatingHexagons"/>
    <dgm:cxn modelId="{878EFA56-DF63-47AD-B6E8-F17B8F41E538}" type="presOf" srcId="{1781A0B2-DE88-4770-9B9A-6139CF495295}" destId="{24A07080-B955-4BED-9B8D-6AC174EAF5A8}" srcOrd="0" destOrd="0" presId="urn:microsoft.com/office/officeart/2008/layout/AlternatingHexagons"/>
    <dgm:cxn modelId="{4AA51F85-C4AD-4F42-A81C-B2D14F3FBAC1}" srcId="{1781A0B2-DE88-4770-9B9A-6139CF495295}" destId="{5929D2FE-4F21-429D-B019-D7F3502AB85C}" srcOrd="1" destOrd="0" parTransId="{15CC7EC9-E49E-4D7B-AA58-21C2FF30EA15}" sibTransId="{2AE8F283-DB10-4DFF-A01E-481F44F4D68C}"/>
    <dgm:cxn modelId="{9B197D88-CB11-46DA-93FF-27E2DAAF772F}" type="presOf" srcId="{5929D2FE-4F21-429D-B019-D7F3502AB85C}" destId="{C795DFA8-5082-4D56-AFEE-E79C848EF674}" srcOrd="0" destOrd="0" presId="urn:microsoft.com/office/officeart/2008/layout/AlternatingHexagons"/>
    <dgm:cxn modelId="{E932F53E-4B54-4274-BAB4-1BE3124C0382}" srcId="{CB7D1B08-B0D4-401E-83BC-5988C22226B8}" destId="{523D4B5B-A7AB-44B0-B55C-1CE55908CFC9}" srcOrd="0" destOrd="0" parTransId="{FB57FE64-AD80-492D-B7CB-4FE4F4447FDC}" sibTransId="{F0520AB6-623E-41F9-B0C8-BF8C70985312}"/>
    <dgm:cxn modelId="{16549BAF-5E49-406C-A20B-40D5FA7400A9}" type="presOf" srcId="{2AE8F283-DB10-4DFF-A01E-481F44F4D68C}" destId="{67E9F6F8-1FE3-49B0-B013-D7FBD1951A86}" srcOrd="0" destOrd="0" presId="urn:microsoft.com/office/officeart/2008/layout/AlternatingHexagons"/>
    <dgm:cxn modelId="{892DCA66-89F3-42E2-9D78-5479359AC2DB}" type="presOf" srcId="{CB7D1B08-B0D4-401E-83BC-5988C22226B8}" destId="{033B3F81-DE25-4403-BAB7-BEDEB2393C61}" srcOrd="0" destOrd="0" presId="urn:microsoft.com/office/officeart/2008/layout/AlternatingHexagons"/>
    <dgm:cxn modelId="{1A7A7A39-7B35-4D57-BD66-E3B3E3E72A9D}" type="presParOf" srcId="{24A07080-B955-4BED-9B8D-6AC174EAF5A8}" destId="{417F5622-9342-4479-8263-434373F7FADA}" srcOrd="0" destOrd="0" presId="urn:microsoft.com/office/officeart/2008/layout/AlternatingHexagons"/>
    <dgm:cxn modelId="{C5870D83-4ABE-43A4-89DE-7BAA3FB3189F}" type="presParOf" srcId="{417F5622-9342-4479-8263-434373F7FADA}" destId="{033B3F81-DE25-4403-BAB7-BEDEB2393C61}" srcOrd="0" destOrd="0" presId="urn:microsoft.com/office/officeart/2008/layout/AlternatingHexagons"/>
    <dgm:cxn modelId="{5E1F767E-58EF-4217-A28E-D0CA368A550F}" type="presParOf" srcId="{417F5622-9342-4479-8263-434373F7FADA}" destId="{F2F6FB91-6A34-40B2-BD81-CF9BDC055D38}" srcOrd="1" destOrd="0" presId="urn:microsoft.com/office/officeart/2008/layout/AlternatingHexagons"/>
    <dgm:cxn modelId="{F6D3E896-3921-468B-B112-62C0DDDF6F94}" type="presParOf" srcId="{417F5622-9342-4479-8263-434373F7FADA}" destId="{622F963F-A25A-4743-B59C-F14C2D13E0E5}" srcOrd="2" destOrd="0" presId="urn:microsoft.com/office/officeart/2008/layout/AlternatingHexagons"/>
    <dgm:cxn modelId="{C8B6ABF7-CF1F-4F00-9961-78B75ECF43E5}" type="presParOf" srcId="{417F5622-9342-4479-8263-434373F7FADA}" destId="{ADC1F23A-8C42-4910-B0C7-E3AA4368DEE9}" srcOrd="3" destOrd="0" presId="urn:microsoft.com/office/officeart/2008/layout/AlternatingHexagons"/>
    <dgm:cxn modelId="{192C3250-ADB7-4039-906C-A98015C9B1B0}" type="presParOf" srcId="{417F5622-9342-4479-8263-434373F7FADA}" destId="{CE9B07C9-0426-4F0F-918A-847BF2E44B78}" srcOrd="4" destOrd="0" presId="urn:microsoft.com/office/officeart/2008/layout/AlternatingHexagons"/>
    <dgm:cxn modelId="{452A44E3-AE13-4676-B6EA-54F26EE6E75E}" type="presParOf" srcId="{24A07080-B955-4BED-9B8D-6AC174EAF5A8}" destId="{0D7C0813-22D5-4E1B-AF50-9A824CA48091}" srcOrd="1" destOrd="0" presId="urn:microsoft.com/office/officeart/2008/layout/AlternatingHexagons"/>
    <dgm:cxn modelId="{990DA732-6929-40FF-92ED-820D0E53EB65}" type="presParOf" srcId="{24A07080-B955-4BED-9B8D-6AC174EAF5A8}" destId="{7BBF2A3D-92FA-4528-92E4-690425B12443}" srcOrd="2" destOrd="0" presId="urn:microsoft.com/office/officeart/2008/layout/AlternatingHexagons"/>
    <dgm:cxn modelId="{4C97DF64-D352-4291-82CB-C21EE9541BD6}" type="presParOf" srcId="{7BBF2A3D-92FA-4528-92E4-690425B12443}" destId="{C795DFA8-5082-4D56-AFEE-E79C848EF674}" srcOrd="0" destOrd="0" presId="urn:microsoft.com/office/officeart/2008/layout/AlternatingHexagons"/>
    <dgm:cxn modelId="{6069B350-6642-4C9C-AFBE-3C968B5A3E6E}" type="presParOf" srcId="{7BBF2A3D-92FA-4528-92E4-690425B12443}" destId="{D483780D-1EFE-40A4-A1D8-C7490597C9EF}" srcOrd="1" destOrd="0" presId="urn:microsoft.com/office/officeart/2008/layout/AlternatingHexagons"/>
    <dgm:cxn modelId="{7944162B-259E-4E86-BC6B-574CF84DAD3D}" type="presParOf" srcId="{7BBF2A3D-92FA-4528-92E4-690425B12443}" destId="{48595DF3-51C5-4134-953D-B5D353C2DA6F}" srcOrd="2" destOrd="0" presId="urn:microsoft.com/office/officeart/2008/layout/AlternatingHexagons"/>
    <dgm:cxn modelId="{32A17108-B6D9-44D5-85F6-B880EB2841D6}" type="presParOf" srcId="{7BBF2A3D-92FA-4528-92E4-690425B12443}" destId="{2569CF68-568E-4449-A021-7E3C188EC8C3}" srcOrd="3" destOrd="0" presId="urn:microsoft.com/office/officeart/2008/layout/AlternatingHexagons"/>
    <dgm:cxn modelId="{7C7AE229-D375-47CA-A6DC-199A593A0B7E}" type="presParOf" srcId="{7BBF2A3D-92FA-4528-92E4-690425B12443}" destId="{67E9F6F8-1FE3-49B0-B013-D7FBD1951A8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781A0B2-DE88-4770-9B9A-6139CF4952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C89285-ADFC-42FC-BB3C-A3A2E03CF8F0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4">
            <a:lumMod val="75000"/>
          </a:schemeClr>
        </a:solidFill>
      </dgm:spPr>
      <dgm:t>
        <a:bodyPr/>
        <a:lstStyle/>
        <a:p>
          <a:pPr algn="ctr"/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建立溢价能力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8F21A4C2-7F4E-4F9D-A8ED-85A2F7D52E89}" type="par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50FCEF07-B8D4-4C32-A17B-4966FD06D90A}" type="sib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61EB3C0E-5D9D-4748-8E71-71F0EB532585}" type="pres">
      <dgm:prSet presAssocID="{1781A0B2-DE88-4770-9B9A-6139CF4952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5B0AE4-EB45-4314-8111-A6B822078AED}" type="pres">
      <dgm:prSet presAssocID="{3DC89285-ADFC-42FC-BB3C-A3A2E03CF8F0}" presName="parentText" presStyleLbl="node1" presStyleIdx="0" presStyleCnt="1" custScaleY="4142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9A47E08-E60F-4B1B-BEFD-D2E54A757E58}" type="presOf" srcId="{1781A0B2-DE88-4770-9B9A-6139CF495295}" destId="{61EB3C0E-5D9D-4748-8E71-71F0EB532585}" srcOrd="0" destOrd="0" presId="urn:microsoft.com/office/officeart/2005/8/layout/vList2"/>
    <dgm:cxn modelId="{4679AD3E-99C9-4E95-BADA-B33BBF8C6D45}" type="presOf" srcId="{3DC89285-ADFC-42FC-BB3C-A3A2E03CF8F0}" destId="{E75B0AE4-EB45-4314-8111-A6B822078AED}" srcOrd="0" destOrd="0" presId="urn:microsoft.com/office/officeart/2005/8/layout/vList2"/>
    <dgm:cxn modelId="{35FCD007-9EF6-4FEA-9B2F-E2951E085E3E}" srcId="{1781A0B2-DE88-4770-9B9A-6139CF495295}" destId="{3DC89285-ADFC-42FC-BB3C-A3A2E03CF8F0}" srcOrd="0" destOrd="0" parTransId="{8F21A4C2-7F4E-4F9D-A8ED-85A2F7D52E89}" sibTransId="{50FCEF07-B8D4-4C32-A17B-4966FD06D90A}"/>
    <dgm:cxn modelId="{FAA51258-40BC-4270-A080-14B5BC34F19C}" type="presParOf" srcId="{61EB3C0E-5D9D-4748-8E71-71F0EB532585}" destId="{E75B0AE4-EB45-4314-8111-A6B822078A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781A0B2-DE88-4770-9B9A-6139CF4952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C89285-ADFC-42FC-BB3C-A3A2E03CF8F0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效率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8F21A4C2-7F4E-4F9D-A8ED-85A2F7D52E89}" type="par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50FCEF07-B8D4-4C32-A17B-4966FD06D90A}" type="sib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61EB3C0E-5D9D-4748-8E71-71F0EB532585}" type="pres">
      <dgm:prSet presAssocID="{1781A0B2-DE88-4770-9B9A-6139CF4952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5B0AE4-EB45-4314-8111-A6B822078AED}" type="pres">
      <dgm:prSet presAssocID="{3DC89285-ADFC-42FC-BB3C-A3A2E03CF8F0}" presName="parentText" presStyleLbl="node1" presStyleIdx="0" presStyleCnt="1" custScaleY="4142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8D9764A-22FD-478C-897C-FED3AEE869EB}" type="presOf" srcId="{3DC89285-ADFC-42FC-BB3C-A3A2E03CF8F0}" destId="{E75B0AE4-EB45-4314-8111-A6B822078AED}" srcOrd="0" destOrd="0" presId="urn:microsoft.com/office/officeart/2005/8/layout/vList2"/>
    <dgm:cxn modelId="{35FCD007-9EF6-4FEA-9B2F-E2951E085E3E}" srcId="{1781A0B2-DE88-4770-9B9A-6139CF495295}" destId="{3DC89285-ADFC-42FC-BB3C-A3A2E03CF8F0}" srcOrd="0" destOrd="0" parTransId="{8F21A4C2-7F4E-4F9D-A8ED-85A2F7D52E89}" sibTransId="{50FCEF07-B8D4-4C32-A17B-4966FD06D90A}"/>
    <dgm:cxn modelId="{CEAB3AE0-E9E4-4D3A-AA92-6F6FD7D4D983}" type="presOf" srcId="{1781A0B2-DE88-4770-9B9A-6139CF495295}" destId="{61EB3C0E-5D9D-4748-8E71-71F0EB532585}" srcOrd="0" destOrd="0" presId="urn:microsoft.com/office/officeart/2005/8/layout/vList2"/>
    <dgm:cxn modelId="{822748B0-A939-411A-9868-F446710EAACE}" type="presParOf" srcId="{61EB3C0E-5D9D-4748-8E71-71F0EB532585}" destId="{E75B0AE4-EB45-4314-8111-A6B822078A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781A0B2-DE88-4770-9B9A-6139CF4952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C89285-ADFC-42FC-BB3C-A3A2E03CF8F0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4">
            <a:lumMod val="75000"/>
          </a:schemeClr>
        </a:solidFill>
      </dgm:spPr>
      <dgm:t>
        <a:bodyPr/>
        <a:lstStyle/>
        <a:p>
          <a:pPr algn="ctr"/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心智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8F21A4C2-7F4E-4F9D-A8ED-85A2F7D52E89}" type="par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50FCEF07-B8D4-4C32-A17B-4966FD06D90A}" type="sib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61EB3C0E-5D9D-4748-8E71-71F0EB532585}" type="pres">
      <dgm:prSet presAssocID="{1781A0B2-DE88-4770-9B9A-6139CF4952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5B0AE4-EB45-4314-8111-A6B822078AED}" type="pres">
      <dgm:prSet presAssocID="{3DC89285-ADFC-42FC-BB3C-A3A2E03CF8F0}" presName="parentText" presStyleLbl="node1" presStyleIdx="0" presStyleCnt="1" custScaleY="4142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5FCD007-9EF6-4FEA-9B2F-E2951E085E3E}" srcId="{1781A0B2-DE88-4770-9B9A-6139CF495295}" destId="{3DC89285-ADFC-42FC-BB3C-A3A2E03CF8F0}" srcOrd="0" destOrd="0" parTransId="{8F21A4C2-7F4E-4F9D-A8ED-85A2F7D52E89}" sibTransId="{50FCEF07-B8D4-4C32-A17B-4966FD06D90A}"/>
    <dgm:cxn modelId="{B558CD2C-70B0-43CE-ACB5-1A75EF4E3AA9}" type="presOf" srcId="{3DC89285-ADFC-42FC-BB3C-A3A2E03CF8F0}" destId="{E75B0AE4-EB45-4314-8111-A6B822078AED}" srcOrd="0" destOrd="0" presId="urn:microsoft.com/office/officeart/2005/8/layout/vList2"/>
    <dgm:cxn modelId="{4EC4746A-83CE-4B10-A27D-C7784213FA14}" type="presOf" srcId="{1781A0B2-DE88-4770-9B9A-6139CF495295}" destId="{61EB3C0E-5D9D-4748-8E71-71F0EB532585}" srcOrd="0" destOrd="0" presId="urn:microsoft.com/office/officeart/2005/8/layout/vList2"/>
    <dgm:cxn modelId="{853D835A-1708-426F-896A-CD4C32572C87}" type="presParOf" srcId="{61EB3C0E-5D9D-4748-8E71-71F0EB532585}" destId="{E75B0AE4-EB45-4314-8111-A6B822078A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781A0B2-DE88-4770-9B9A-6139CF4952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C89285-ADFC-42FC-BB3C-A3A2E03CF8F0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资源使用率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8F21A4C2-7F4E-4F9D-A8ED-85A2F7D52E89}" type="par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50FCEF07-B8D4-4C32-A17B-4966FD06D90A}" type="sib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61EB3C0E-5D9D-4748-8E71-71F0EB532585}" type="pres">
      <dgm:prSet presAssocID="{1781A0B2-DE88-4770-9B9A-6139CF4952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5B0AE4-EB45-4314-8111-A6B822078AED}" type="pres">
      <dgm:prSet presAssocID="{3DC89285-ADFC-42FC-BB3C-A3A2E03CF8F0}" presName="parentText" presStyleLbl="node1" presStyleIdx="0" presStyleCnt="1" custScaleY="9468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87F3A20-1F59-4BCA-BCA1-12341B73CD60}" type="presOf" srcId="{1781A0B2-DE88-4770-9B9A-6139CF495295}" destId="{61EB3C0E-5D9D-4748-8E71-71F0EB532585}" srcOrd="0" destOrd="0" presId="urn:microsoft.com/office/officeart/2005/8/layout/vList2"/>
    <dgm:cxn modelId="{B4A30ACD-8803-492F-8DDC-C4AC7500A2A5}" type="presOf" srcId="{3DC89285-ADFC-42FC-BB3C-A3A2E03CF8F0}" destId="{E75B0AE4-EB45-4314-8111-A6B822078AED}" srcOrd="0" destOrd="0" presId="urn:microsoft.com/office/officeart/2005/8/layout/vList2"/>
    <dgm:cxn modelId="{35FCD007-9EF6-4FEA-9B2F-E2951E085E3E}" srcId="{1781A0B2-DE88-4770-9B9A-6139CF495295}" destId="{3DC89285-ADFC-42FC-BB3C-A3A2E03CF8F0}" srcOrd="0" destOrd="0" parTransId="{8F21A4C2-7F4E-4F9D-A8ED-85A2F7D52E89}" sibTransId="{50FCEF07-B8D4-4C32-A17B-4966FD06D90A}"/>
    <dgm:cxn modelId="{DA1F3313-66FA-43E0-B4CC-6A421E0B2B2E}" type="presParOf" srcId="{61EB3C0E-5D9D-4748-8E71-71F0EB532585}" destId="{E75B0AE4-EB45-4314-8111-A6B822078A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781A0B2-DE88-4770-9B9A-6139CF4952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C89285-ADFC-42FC-BB3C-A3A2E03CF8F0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4">
            <a:lumMod val="75000"/>
          </a:schemeClr>
        </a:solidFill>
      </dgm:spPr>
      <dgm:t>
        <a:bodyPr/>
        <a:lstStyle/>
        <a:p>
          <a:pPr algn="ctr"/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用户成本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8F21A4C2-7F4E-4F9D-A8ED-85A2F7D52E89}" type="par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50FCEF07-B8D4-4C32-A17B-4966FD06D90A}" type="sib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61EB3C0E-5D9D-4748-8E71-71F0EB532585}" type="pres">
      <dgm:prSet presAssocID="{1781A0B2-DE88-4770-9B9A-6139CF4952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5B0AE4-EB45-4314-8111-A6B822078AED}" type="pres">
      <dgm:prSet presAssocID="{3DC89285-ADFC-42FC-BB3C-A3A2E03CF8F0}" presName="parentText" presStyleLbl="node1" presStyleIdx="0" presStyleCnt="1" custScaleY="9468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677C2F0-33E1-466B-BF6B-A89B5319D8DD}" type="presOf" srcId="{1781A0B2-DE88-4770-9B9A-6139CF495295}" destId="{61EB3C0E-5D9D-4748-8E71-71F0EB532585}" srcOrd="0" destOrd="0" presId="urn:microsoft.com/office/officeart/2005/8/layout/vList2"/>
    <dgm:cxn modelId="{35FCD007-9EF6-4FEA-9B2F-E2951E085E3E}" srcId="{1781A0B2-DE88-4770-9B9A-6139CF495295}" destId="{3DC89285-ADFC-42FC-BB3C-A3A2E03CF8F0}" srcOrd="0" destOrd="0" parTransId="{8F21A4C2-7F4E-4F9D-A8ED-85A2F7D52E89}" sibTransId="{50FCEF07-B8D4-4C32-A17B-4966FD06D90A}"/>
    <dgm:cxn modelId="{E91C2D43-0F40-407C-AE32-9FC011E51ED6}" type="presOf" srcId="{3DC89285-ADFC-42FC-BB3C-A3A2E03CF8F0}" destId="{E75B0AE4-EB45-4314-8111-A6B822078AED}" srcOrd="0" destOrd="0" presId="urn:microsoft.com/office/officeart/2005/8/layout/vList2"/>
    <dgm:cxn modelId="{B58D2865-7D79-46D1-BD67-E5507AE5025B}" type="presParOf" srcId="{61EB3C0E-5D9D-4748-8E71-71F0EB532585}" destId="{E75B0AE4-EB45-4314-8111-A6B822078A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B5F2338-E453-4288-969E-BB1793DBCFA0}" type="doc">
      <dgm:prSet loTypeId="urn:microsoft.com/office/officeart/2008/layout/BubblePictureList" loCatId="pictur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B2C647-B12F-431D-8A2F-9A1038CC583F}">
      <dgm:prSet phldrT="[文本]" custT="1"/>
      <dgm:spPr/>
      <dgm:t>
        <a:bodyPr/>
        <a:lstStyle/>
        <a:p>
          <a:endParaRPr lang="zh-CN" altLang="en-US" sz="1000" dirty="0">
            <a:latin typeface="微软雅黑" pitchFamily="34" charset="-122"/>
            <a:ea typeface="微软雅黑" pitchFamily="34" charset="-122"/>
          </a:endParaRPr>
        </a:p>
      </dgm:t>
    </dgm:pt>
    <dgm:pt modelId="{03C69C64-CCCA-4C4A-B7C8-F607563CBFC9}" type="parTrans" cxnId="{33669DC7-A79B-4786-BD83-049F8F761857}">
      <dgm:prSet/>
      <dgm:spPr/>
      <dgm:t>
        <a:bodyPr/>
        <a:lstStyle/>
        <a:p>
          <a:endParaRPr lang="zh-CN" altLang="en-US"/>
        </a:p>
      </dgm:t>
    </dgm:pt>
    <dgm:pt modelId="{39EE9E72-D061-41A6-B13C-4645D5F231F7}" type="sibTrans" cxnId="{33669DC7-A79B-4786-BD83-049F8F761857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zh-CN" altLang="en-US"/>
        </a:p>
      </dgm:t>
    </dgm:pt>
    <dgm:pt modelId="{400ED17D-36B3-401B-BDE3-D18AFE06BF60}">
      <dgm:prSet phldrT="[文本]"/>
      <dgm:spPr/>
      <dgm:t>
        <a:bodyPr/>
        <a:lstStyle/>
        <a:p>
          <a:endParaRPr lang="zh-CN" altLang="en-US" dirty="0"/>
        </a:p>
      </dgm:t>
    </dgm:pt>
    <dgm:pt modelId="{A5CE57A7-624C-4B77-A8CE-2C7AA4016EA0}" type="parTrans" cxnId="{FC221C8D-1E04-4B5C-A0B0-D5527775AD52}">
      <dgm:prSet/>
      <dgm:spPr/>
      <dgm:t>
        <a:bodyPr/>
        <a:lstStyle/>
        <a:p>
          <a:endParaRPr lang="zh-CN" altLang="en-US"/>
        </a:p>
      </dgm:t>
    </dgm:pt>
    <dgm:pt modelId="{093BA6EA-C83A-4A0B-B010-D242EA244A39}" type="sibTrans" cxnId="{FC221C8D-1E04-4B5C-A0B0-D5527775AD52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zh-CN" altLang="en-US"/>
        </a:p>
      </dgm:t>
    </dgm:pt>
    <dgm:pt modelId="{CBD50AAC-0438-4140-B080-1D44FD7C5EBF}">
      <dgm:prSet phldrT="[文本]"/>
      <dgm:spPr/>
      <dgm:t>
        <a:bodyPr/>
        <a:lstStyle/>
        <a:p>
          <a:endParaRPr lang="zh-CN" altLang="en-US" dirty="0"/>
        </a:p>
      </dgm:t>
    </dgm:pt>
    <dgm:pt modelId="{89A20813-6130-4DF7-B0C8-0EC58FB60FF2}" type="sibTrans" cxnId="{6E502663-0AF5-4017-9685-2DEBB2601E4F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  <dgm:t>
        <a:bodyPr/>
        <a:lstStyle/>
        <a:p>
          <a:endParaRPr lang="zh-CN" altLang="en-US"/>
        </a:p>
      </dgm:t>
    </dgm:pt>
    <dgm:pt modelId="{4E7203AA-2F2F-4A2B-8F9F-56DB985DD1EE}" type="parTrans" cxnId="{6E502663-0AF5-4017-9685-2DEBB2601E4F}">
      <dgm:prSet/>
      <dgm:spPr/>
      <dgm:t>
        <a:bodyPr/>
        <a:lstStyle/>
        <a:p>
          <a:endParaRPr lang="zh-CN" altLang="en-US"/>
        </a:p>
      </dgm:t>
    </dgm:pt>
    <dgm:pt modelId="{50A2B3D9-F1D9-4AB7-90E5-E5A5B7549C96}" type="pres">
      <dgm:prSet presAssocID="{7B5F2338-E453-4288-969E-BB1793DBCFA0}" presName="Name0" presStyleCnt="0">
        <dgm:presLayoutVars>
          <dgm:chMax val="8"/>
          <dgm:chPref val="8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2D4E1876-5ACF-4AA4-97A0-191AE363455A}" type="pres">
      <dgm:prSet presAssocID="{94B2C647-B12F-431D-8A2F-9A1038CC583F}" presName="parent_text_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CD8FED-43A6-46DE-AB86-758809897834}" type="pres">
      <dgm:prSet presAssocID="{94B2C647-B12F-431D-8A2F-9A1038CC583F}" presName="image_accent_1" presStyleCnt="0"/>
      <dgm:spPr/>
    </dgm:pt>
    <dgm:pt modelId="{35ED55C8-DF05-48E2-A1EF-E0919CB50170}" type="pres">
      <dgm:prSet presAssocID="{94B2C647-B12F-431D-8A2F-9A1038CC583F}" presName="imageAccentRepeatNode" presStyleLbl="alignNode1" presStyleIdx="0" presStyleCnt="6"/>
      <dgm:spPr/>
    </dgm:pt>
    <dgm:pt modelId="{7084B689-C7FF-4686-8AD0-4FC529CF9967}" type="pres">
      <dgm:prSet presAssocID="{94B2C647-B12F-431D-8A2F-9A1038CC583F}" presName="accent_1" presStyleLbl="alignNode1" presStyleIdx="1" presStyleCnt="6"/>
      <dgm:spPr/>
      <dgm:t>
        <a:bodyPr/>
        <a:lstStyle/>
        <a:p>
          <a:endParaRPr lang="zh-CN" altLang="en-US"/>
        </a:p>
      </dgm:t>
    </dgm:pt>
    <dgm:pt modelId="{8EAF0274-AE6E-4035-A3AB-F42F22C4C9E4}" type="pres">
      <dgm:prSet presAssocID="{39EE9E72-D061-41A6-B13C-4645D5F231F7}" presName="image_1" presStyleCnt="0"/>
      <dgm:spPr/>
    </dgm:pt>
    <dgm:pt modelId="{9E659641-44B4-4855-818B-0929BB9D853D}" type="pres">
      <dgm:prSet presAssocID="{39EE9E72-D061-41A6-B13C-4645D5F231F7}" presName="imageRepeatNode" presStyleLbl="fgImgPlace1" presStyleIdx="0" presStyleCnt="3"/>
      <dgm:spPr/>
      <dgm:t>
        <a:bodyPr/>
        <a:lstStyle/>
        <a:p>
          <a:endParaRPr lang="zh-CN" altLang="en-US"/>
        </a:p>
      </dgm:t>
    </dgm:pt>
    <dgm:pt modelId="{5FC9B8BD-CA44-4A5C-89F5-62607A183E80}" type="pres">
      <dgm:prSet presAssocID="{400ED17D-36B3-401B-BDE3-D18AFE06BF60}" presName="parent_text_2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541EEC-8327-4608-9E9D-95E156046FC8}" type="pres">
      <dgm:prSet presAssocID="{400ED17D-36B3-401B-BDE3-D18AFE06BF60}" presName="image_accent_2" presStyleCnt="0"/>
      <dgm:spPr/>
    </dgm:pt>
    <dgm:pt modelId="{7B9567EC-C322-409D-8D87-83442C4A927E}" type="pres">
      <dgm:prSet presAssocID="{400ED17D-36B3-401B-BDE3-D18AFE06BF60}" presName="imageAccentRepeatNode" presStyleLbl="alignNode1" presStyleIdx="2" presStyleCnt="6"/>
      <dgm:spPr/>
    </dgm:pt>
    <dgm:pt modelId="{9CA12E2D-2770-4A5B-9215-25725956C5CC}" type="pres">
      <dgm:prSet presAssocID="{093BA6EA-C83A-4A0B-B010-D242EA244A39}" presName="image_2" presStyleCnt="0"/>
      <dgm:spPr/>
    </dgm:pt>
    <dgm:pt modelId="{B68CABA4-C9CC-4683-B398-FEE36986E51A}" type="pres">
      <dgm:prSet presAssocID="{093BA6EA-C83A-4A0B-B010-D242EA244A39}" presName="imageRepeatNode" presStyleLbl="fgImgPlace1" presStyleIdx="1" presStyleCnt="3"/>
      <dgm:spPr/>
      <dgm:t>
        <a:bodyPr/>
        <a:lstStyle/>
        <a:p>
          <a:endParaRPr lang="zh-CN" altLang="en-US"/>
        </a:p>
      </dgm:t>
    </dgm:pt>
    <dgm:pt modelId="{2EB31ACE-55AC-47F6-9ACA-ECE055268149}" type="pres">
      <dgm:prSet presAssocID="{CBD50AAC-0438-4140-B080-1D44FD7C5EBF}" presName="image_accent_3" presStyleCnt="0"/>
      <dgm:spPr/>
    </dgm:pt>
    <dgm:pt modelId="{3DBEBDA7-53D9-4FE9-BB4D-15E837DB87B4}" type="pres">
      <dgm:prSet presAssocID="{CBD50AAC-0438-4140-B080-1D44FD7C5EBF}" presName="imageAccentRepeatNode" presStyleLbl="alignNode1" presStyleIdx="3" presStyleCnt="6"/>
      <dgm:spPr/>
    </dgm:pt>
    <dgm:pt modelId="{0853E2E4-80AF-4C51-BFC5-3926E1734E8D}" type="pres">
      <dgm:prSet presAssocID="{CBD50AAC-0438-4140-B080-1D44FD7C5EBF}" presName="parent_text_3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756C97-71A6-4ECA-B7C2-EC9DA63F8251}" type="pres">
      <dgm:prSet presAssocID="{CBD50AAC-0438-4140-B080-1D44FD7C5EBF}" presName="accent_2" presStyleLbl="alignNode1" presStyleIdx="4" presStyleCnt="6"/>
      <dgm:spPr/>
    </dgm:pt>
    <dgm:pt modelId="{238ED857-AD8F-4264-A398-9813072C5464}" type="pres">
      <dgm:prSet presAssocID="{CBD50AAC-0438-4140-B080-1D44FD7C5EBF}" presName="accent_3" presStyleLbl="alignNode1" presStyleIdx="5" presStyleCnt="6"/>
      <dgm:spPr/>
    </dgm:pt>
    <dgm:pt modelId="{994A478C-FEF3-4604-B922-59EAD23F27E0}" type="pres">
      <dgm:prSet presAssocID="{89A20813-6130-4DF7-B0C8-0EC58FB60FF2}" presName="image_3" presStyleCnt="0"/>
      <dgm:spPr/>
    </dgm:pt>
    <dgm:pt modelId="{AEDB929E-577B-42C4-9050-8960D89D7754}" type="pres">
      <dgm:prSet presAssocID="{89A20813-6130-4DF7-B0C8-0EC58FB60FF2}" presName="imageRepeatNode" presStyleLbl="fgImgPlace1" presStyleIdx="2" presStyleCnt="3"/>
      <dgm:spPr/>
      <dgm:t>
        <a:bodyPr/>
        <a:lstStyle/>
        <a:p>
          <a:endParaRPr lang="zh-CN" altLang="en-US"/>
        </a:p>
      </dgm:t>
    </dgm:pt>
  </dgm:ptLst>
  <dgm:cxnLst>
    <dgm:cxn modelId="{5D0461C3-D67F-44AA-9684-DB8F4786F887}" type="presOf" srcId="{7B5F2338-E453-4288-969E-BB1793DBCFA0}" destId="{50A2B3D9-F1D9-4AB7-90E5-E5A5B7549C96}" srcOrd="0" destOrd="0" presId="urn:microsoft.com/office/officeart/2008/layout/BubblePictureList"/>
    <dgm:cxn modelId="{8B781E37-20D4-4B40-904D-F028FC9295D6}" type="presOf" srcId="{39EE9E72-D061-41A6-B13C-4645D5F231F7}" destId="{9E659641-44B4-4855-818B-0929BB9D853D}" srcOrd="0" destOrd="0" presId="urn:microsoft.com/office/officeart/2008/layout/BubblePictureList"/>
    <dgm:cxn modelId="{FC221C8D-1E04-4B5C-A0B0-D5527775AD52}" srcId="{7B5F2338-E453-4288-969E-BB1793DBCFA0}" destId="{400ED17D-36B3-401B-BDE3-D18AFE06BF60}" srcOrd="1" destOrd="0" parTransId="{A5CE57A7-624C-4B77-A8CE-2C7AA4016EA0}" sibTransId="{093BA6EA-C83A-4A0B-B010-D242EA244A39}"/>
    <dgm:cxn modelId="{33669DC7-A79B-4786-BD83-049F8F761857}" srcId="{7B5F2338-E453-4288-969E-BB1793DBCFA0}" destId="{94B2C647-B12F-431D-8A2F-9A1038CC583F}" srcOrd="0" destOrd="0" parTransId="{03C69C64-CCCA-4C4A-B7C8-F607563CBFC9}" sibTransId="{39EE9E72-D061-41A6-B13C-4645D5F231F7}"/>
    <dgm:cxn modelId="{FCDDE05C-CF62-4828-8E4B-D6768C20BFB3}" type="presOf" srcId="{94B2C647-B12F-431D-8A2F-9A1038CC583F}" destId="{2D4E1876-5ACF-4AA4-97A0-191AE363455A}" srcOrd="0" destOrd="0" presId="urn:microsoft.com/office/officeart/2008/layout/BubblePictureList"/>
    <dgm:cxn modelId="{6E502663-0AF5-4017-9685-2DEBB2601E4F}" srcId="{7B5F2338-E453-4288-969E-BB1793DBCFA0}" destId="{CBD50AAC-0438-4140-B080-1D44FD7C5EBF}" srcOrd="2" destOrd="0" parTransId="{4E7203AA-2F2F-4A2B-8F9F-56DB985DD1EE}" sibTransId="{89A20813-6130-4DF7-B0C8-0EC58FB60FF2}"/>
    <dgm:cxn modelId="{4F4E710F-D9E3-488A-ACED-4DC463E48D84}" type="presOf" srcId="{093BA6EA-C83A-4A0B-B010-D242EA244A39}" destId="{B68CABA4-C9CC-4683-B398-FEE36986E51A}" srcOrd="0" destOrd="0" presId="urn:microsoft.com/office/officeart/2008/layout/BubblePictureList"/>
    <dgm:cxn modelId="{9D58DD58-DEFB-45C7-A3B1-EF597A6EEEB1}" type="presOf" srcId="{400ED17D-36B3-401B-BDE3-D18AFE06BF60}" destId="{5FC9B8BD-CA44-4A5C-89F5-62607A183E80}" srcOrd="0" destOrd="0" presId="urn:microsoft.com/office/officeart/2008/layout/BubblePictureList"/>
    <dgm:cxn modelId="{413A3D8F-8D4B-455B-915A-92C4AACCB8D2}" type="presOf" srcId="{89A20813-6130-4DF7-B0C8-0EC58FB60FF2}" destId="{AEDB929E-577B-42C4-9050-8960D89D7754}" srcOrd="0" destOrd="0" presId="urn:microsoft.com/office/officeart/2008/layout/BubblePictureList"/>
    <dgm:cxn modelId="{25114BC8-8154-4964-9C1E-F86EC022C8E6}" type="presOf" srcId="{CBD50AAC-0438-4140-B080-1D44FD7C5EBF}" destId="{0853E2E4-80AF-4C51-BFC5-3926E1734E8D}" srcOrd="0" destOrd="0" presId="urn:microsoft.com/office/officeart/2008/layout/BubblePictureList"/>
    <dgm:cxn modelId="{E58C2B14-8853-4A8B-98F9-C6CD5EC24BCC}" type="presParOf" srcId="{50A2B3D9-F1D9-4AB7-90E5-E5A5B7549C96}" destId="{2D4E1876-5ACF-4AA4-97A0-191AE363455A}" srcOrd="0" destOrd="0" presId="urn:microsoft.com/office/officeart/2008/layout/BubblePictureList"/>
    <dgm:cxn modelId="{37741AF6-F2E2-4A98-91E1-08F7643647CF}" type="presParOf" srcId="{50A2B3D9-F1D9-4AB7-90E5-E5A5B7549C96}" destId="{52CD8FED-43A6-46DE-AB86-758809897834}" srcOrd="1" destOrd="0" presId="urn:microsoft.com/office/officeart/2008/layout/BubblePictureList"/>
    <dgm:cxn modelId="{9E0E574B-0F33-4E25-BB6A-2236A31BEB30}" type="presParOf" srcId="{52CD8FED-43A6-46DE-AB86-758809897834}" destId="{35ED55C8-DF05-48E2-A1EF-E0919CB50170}" srcOrd="0" destOrd="0" presId="urn:microsoft.com/office/officeart/2008/layout/BubblePictureList"/>
    <dgm:cxn modelId="{9AD9DB2F-058F-4196-AA47-7638B14947BC}" type="presParOf" srcId="{50A2B3D9-F1D9-4AB7-90E5-E5A5B7549C96}" destId="{7084B689-C7FF-4686-8AD0-4FC529CF9967}" srcOrd="2" destOrd="0" presId="urn:microsoft.com/office/officeart/2008/layout/BubblePictureList"/>
    <dgm:cxn modelId="{C59C9AEC-35CA-461E-BBEE-30541524162B}" type="presParOf" srcId="{50A2B3D9-F1D9-4AB7-90E5-E5A5B7549C96}" destId="{8EAF0274-AE6E-4035-A3AB-F42F22C4C9E4}" srcOrd="3" destOrd="0" presId="urn:microsoft.com/office/officeart/2008/layout/BubblePictureList"/>
    <dgm:cxn modelId="{58B98B4E-8BA1-4564-9DCC-FCB8FE184699}" type="presParOf" srcId="{8EAF0274-AE6E-4035-A3AB-F42F22C4C9E4}" destId="{9E659641-44B4-4855-818B-0929BB9D853D}" srcOrd="0" destOrd="0" presId="urn:microsoft.com/office/officeart/2008/layout/BubblePictureList"/>
    <dgm:cxn modelId="{53DB0F06-7377-4D11-9469-E2FF0DE8CD2C}" type="presParOf" srcId="{50A2B3D9-F1D9-4AB7-90E5-E5A5B7549C96}" destId="{5FC9B8BD-CA44-4A5C-89F5-62607A183E80}" srcOrd="4" destOrd="0" presId="urn:microsoft.com/office/officeart/2008/layout/BubblePictureList"/>
    <dgm:cxn modelId="{41A5E176-80CB-4673-BD2F-56382481E2DC}" type="presParOf" srcId="{50A2B3D9-F1D9-4AB7-90E5-E5A5B7549C96}" destId="{57541EEC-8327-4608-9E9D-95E156046FC8}" srcOrd="5" destOrd="0" presId="urn:microsoft.com/office/officeart/2008/layout/BubblePictureList"/>
    <dgm:cxn modelId="{512CDE55-DB24-4C7F-BD0D-B1C2DA80D06D}" type="presParOf" srcId="{57541EEC-8327-4608-9E9D-95E156046FC8}" destId="{7B9567EC-C322-409D-8D87-83442C4A927E}" srcOrd="0" destOrd="0" presId="urn:microsoft.com/office/officeart/2008/layout/BubblePictureList"/>
    <dgm:cxn modelId="{C2E5DF40-6B49-47FD-85BC-18856ED7E65F}" type="presParOf" srcId="{50A2B3D9-F1D9-4AB7-90E5-E5A5B7549C96}" destId="{9CA12E2D-2770-4A5B-9215-25725956C5CC}" srcOrd="6" destOrd="0" presId="urn:microsoft.com/office/officeart/2008/layout/BubblePictureList"/>
    <dgm:cxn modelId="{7121F429-78C1-4C28-AC6F-9A20AD16E42E}" type="presParOf" srcId="{9CA12E2D-2770-4A5B-9215-25725956C5CC}" destId="{B68CABA4-C9CC-4683-B398-FEE36986E51A}" srcOrd="0" destOrd="0" presId="urn:microsoft.com/office/officeart/2008/layout/BubblePictureList"/>
    <dgm:cxn modelId="{195A99B2-651B-4BE6-938D-4F060A7B1C1D}" type="presParOf" srcId="{50A2B3D9-F1D9-4AB7-90E5-E5A5B7549C96}" destId="{2EB31ACE-55AC-47F6-9ACA-ECE055268149}" srcOrd="7" destOrd="0" presId="urn:microsoft.com/office/officeart/2008/layout/BubblePictureList"/>
    <dgm:cxn modelId="{1DCC1202-F32B-45C4-AADA-6A871A1B73A2}" type="presParOf" srcId="{2EB31ACE-55AC-47F6-9ACA-ECE055268149}" destId="{3DBEBDA7-53D9-4FE9-BB4D-15E837DB87B4}" srcOrd="0" destOrd="0" presId="urn:microsoft.com/office/officeart/2008/layout/BubblePictureList"/>
    <dgm:cxn modelId="{E6C1B7E7-B62C-4644-8F51-2AEB5DEFDE48}" type="presParOf" srcId="{50A2B3D9-F1D9-4AB7-90E5-E5A5B7549C96}" destId="{0853E2E4-80AF-4C51-BFC5-3926E1734E8D}" srcOrd="8" destOrd="0" presId="urn:microsoft.com/office/officeart/2008/layout/BubblePictureList"/>
    <dgm:cxn modelId="{0A87EFA2-75B3-48D7-BC9A-A73917AC4049}" type="presParOf" srcId="{50A2B3D9-F1D9-4AB7-90E5-E5A5B7549C96}" destId="{1D756C97-71A6-4ECA-B7C2-EC9DA63F8251}" srcOrd="9" destOrd="0" presId="urn:microsoft.com/office/officeart/2008/layout/BubblePictureList"/>
    <dgm:cxn modelId="{4E9A7AB4-3470-4694-81FB-31434DC8A680}" type="presParOf" srcId="{50A2B3D9-F1D9-4AB7-90E5-E5A5B7549C96}" destId="{238ED857-AD8F-4264-A398-9813072C5464}" srcOrd="10" destOrd="0" presId="urn:microsoft.com/office/officeart/2008/layout/BubblePictureList"/>
    <dgm:cxn modelId="{49A1B3DA-0541-4D0B-8BED-1DFE0D167A44}" type="presParOf" srcId="{50A2B3D9-F1D9-4AB7-90E5-E5A5B7549C96}" destId="{994A478C-FEF3-4604-B922-59EAD23F27E0}" srcOrd="11" destOrd="0" presId="urn:microsoft.com/office/officeart/2008/layout/BubblePictureList"/>
    <dgm:cxn modelId="{510428AC-0FA4-42A7-8E0A-AB8D3568126B}" type="presParOf" srcId="{994A478C-FEF3-4604-B922-59EAD23F27E0}" destId="{AEDB929E-577B-42C4-9050-8960D89D7754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781A0B2-DE88-4770-9B9A-6139CF4952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C89285-ADFC-42FC-BB3C-A3A2E03CF8F0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投入产出比，损益表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8F21A4C2-7F4E-4F9D-A8ED-85A2F7D52E89}" type="par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50FCEF07-B8D4-4C32-A17B-4966FD06D90A}" type="sib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61EB3C0E-5D9D-4748-8E71-71F0EB532585}" type="pres">
      <dgm:prSet presAssocID="{1781A0B2-DE88-4770-9B9A-6139CF4952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5B0AE4-EB45-4314-8111-A6B822078AED}" type="pres">
      <dgm:prSet presAssocID="{3DC89285-ADFC-42FC-BB3C-A3A2E03CF8F0}" presName="parentText" presStyleLbl="node1" presStyleIdx="0" presStyleCnt="1" custScaleY="4142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0CA6A81-DC74-4EC0-ABA3-63F82843A790}" type="presOf" srcId="{1781A0B2-DE88-4770-9B9A-6139CF495295}" destId="{61EB3C0E-5D9D-4748-8E71-71F0EB532585}" srcOrd="0" destOrd="0" presId="urn:microsoft.com/office/officeart/2005/8/layout/vList2"/>
    <dgm:cxn modelId="{8D3B943C-29D7-4515-9DAD-687B6039BC42}" type="presOf" srcId="{3DC89285-ADFC-42FC-BB3C-A3A2E03CF8F0}" destId="{E75B0AE4-EB45-4314-8111-A6B822078AED}" srcOrd="0" destOrd="0" presId="urn:microsoft.com/office/officeart/2005/8/layout/vList2"/>
    <dgm:cxn modelId="{35FCD007-9EF6-4FEA-9B2F-E2951E085E3E}" srcId="{1781A0B2-DE88-4770-9B9A-6139CF495295}" destId="{3DC89285-ADFC-42FC-BB3C-A3A2E03CF8F0}" srcOrd="0" destOrd="0" parTransId="{8F21A4C2-7F4E-4F9D-A8ED-85A2F7D52E89}" sibTransId="{50FCEF07-B8D4-4C32-A17B-4966FD06D90A}"/>
    <dgm:cxn modelId="{F8591DA1-8859-4D4C-A6BB-8D786DA14165}" type="presParOf" srcId="{61EB3C0E-5D9D-4748-8E71-71F0EB532585}" destId="{E75B0AE4-EB45-4314-8111-A6B822078A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781A0B2-DE88-4770-9B9A-6139CF4952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C89285-ADFC-42FC-BB3C-A3A2E03CF8F0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4">
            <a:lumMod val="75000"/>
          </a:schemeClr>
        </a:solidFill>
      </dgm:spPr>
      <dgm:t>
        <a:bodyPr/>
        <a:lstStyle/>
        <a:p>
          <a:pPr algn="ctr"/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基于数据分析的客户需求满足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8F21A4C2-7F4E-4F9D-A8ED-85A2F7D52E89}" type="par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50FCEF07-B8D4-4C32-A17B-4966FD06D90A}" type="sib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61EB3C0E-5D9D-4748-8E71-71F0EB532585}" type="pres">
      <dgm:prSet presAssocID="{1781A0B2-DE88-4770-9B9A-6139CF4952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5B0AE4-EB45-4314-8111-A6B822078AED}" type="pres">
      <dgm:prSet presAssocID="{3DC89285-ADFC-42FC-BB3C-A3A2E03CF8F0}" presName="parentText" presStyleLbl="node1" presStyleIdx="0" presStyleCnt="1" custScaleY="4142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5FCD007-9EF6-4FEA-9B2F-E2951E085E3E}" srcId="{1781A0B2-DE88-4770-9B9A-6139CF495295}" destId="{3DC89285-ADFC-42FC-BB3C-A3A2E03CF8F0}" srcOrd="0" destOrd="0" parTransId="{8F21A4C2-7F4E-4F9D-A8ED-85A2F7D52E89}" sibTransId="{50FCEF07-B8D4-4C32-A17B-4966FD06D90A}"/>
    <dgm:cxn modelId="{A5AAB50F-B64E-409A-B7BD-33A1D4EB20C5}" type="presOf" srcId="{3DC89285-ADFC-42FC-BB3C-A3A2E03CF8F0}" destId="{E75B0AE4-EB45-4314-8111-A6B822078AED}" srcOrd="0" destOrd="0" presId="urn:microsoft.com/office/officeart/2005/8/layout/vList2"/>
    <dgm:cxn modelId="{FAF9929E-F24B-48B1-A424-8083594C7207}" type="presOf" srcId="{1781A0B2-DE88-4770-9B9A-6139CF495295}" destId="{61EB3C0E-5D9D-4748-8E71-71F0EB532585}" srcOrd="0" destOrd="0" presId="urn:microsoft.com/office/officeart/2005/8/layout/vList2"/>
    <dgm:cxn modelId="{D1872F47-C498-4120-B436-AB50E12FBEAB}" type="presParOf" srcId="{61EB3C0E-5D9D-4748-8E71-71F0EB532585}" destId="{E75B0AE4-EB45-4314-8111-A6B822078A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781A0B2-DE88-4770-9B9A-6139CF4952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C89285-ADFC-42FC-BB3C-A3A2E03CF8F0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效率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8F21A4C2-7F4E-4F9D-A8ED-85A2F7D52E89}" type="par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50FCEF07-B8D4-4C32-A17B-4966FD06D90A}" type="sib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61EB3C0E-5D9D-4748-8E71-71F0EB532585}" type="pres">
      <dgm:prSet presAssocID="{1781A0B2-DE88-4770-9B9A-6139CF4952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5B0AE4-EB45-4314-8111-A6B822078AED}" type="pres">
      <dgm:prSet presAssocID="{3DC89285-ADFC-42FC-BB3C-A3A2E03CF8F0}" presName="parentText" presStyleLbl="node1" presStyleIdx="0" presStyleCnt="1" custScaleY="4142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5FCD007-9EF6-4FEA-9B2F-E2951E085E3E}" srcId="{1781A0B2-DE88-4770-9B9A-6139CF495295}" destId="{3DC89285-ADFC-42FC-BB3C-A3A2E03CF8F0}" srcOrd="0" destOrd="0" parTransId="{8F21A4C2-7F4E-4F9D-A8ED-85A2F7D52E89}" sibTransId="{50FCEF07-B8D4-4C32-A17B-4966FD06D90A}"/>
    <dgm:cxn modelId="{56D89DAD-E9C9-4E73-91E4-D4E20D47E932}" type="presOf" srcId="{1781A0B2-DE88-4770-9B9A-6139CF495295}" destId="{61EB3C0E-5D9D-4748-8E71-71F0EB532585}" srcOrd="0" destOrd="0" presId="urn:microsoft.com/office/officeart/2005/8/layout/vList2"/>
    <dgm:cxn modelId="{05B79994-A5A8-4F95-B00B-504CBA893C65}" type="presOf" srcId="{3DC89285-ADFC-42FC-BB3C-A3A2E03CF8F0}" destId="{E75B0AE4-EB45-4314-8111-A6B822078AED}" srcOrd="0" destOrd="0" presId="urn:microsoft.com/office/officeart/2005/8/layout/vList2"/>
    <dgm:cxn modelId="{7EF5A21B-EBCF-41AB-82FD-971F733EDD87}" type="presParOf" srcId="{61EB3C0E-5D9D-4748-8E71-71F0EB532585}" destId="{E75B0AE4-EB45-4314-8111-A6B822078A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781A0B2-DE88-4770-9B9A-6139CF4952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C89285-ADFC-42FC-BB3C-A3A2E03CF8F0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4">
            <a:lumMod val="75000"/>
          </a:schemeClr>
        </a:solidFill>
      </dgm:spPr>
      <dgm:t>
        <a:bodyPr/>
        <a:lstStyle/>
        <a:p>
          <a:pPr algn="ctr"/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心智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8F21A4C2-7F4E-4F9D-A8ED-85A2F7D52E89}" type="par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50FCEF07-B8D4-4C32-A17B-4966FD06D90A}" type="sib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61EB3C0E-5D9D-4748-8E71-71F0EB532585}" type="pres">
      <dgm:prSet presAssocID="{1781A0B2-DE88-4770-9B9A-6139CF4952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5B0AE4-EB45-4314-8111-A6B822078AED}" type="pres">
      <dgm:prSet presAssocID="{3DC89285-ADFC-42FC-BB3C-A3A2E03CF8F0}" presName="parentText" presStyleLbl="node1" presStyleIdx="0" presStyleCnt="1" custScaleY="4142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5FCD007-9EF6-4FEA-9B2F-E2951E085E3E}" srcId="{1781A0B2-DE88-4770-9B9A-6139CF495295}" destId="{3DC89285-ADFC-42FC-BB3C-A3A2E03CF8F0}" srcOrd="0" destOrd="0" parTransId="{8F21A4C2-7F4E-4F9D-A8ED-85A2F7D52E89}" sibTransId="{50FCEF07-B8D4-4C32-A17B-4966FD06D90A}"/>
    <dgm:cxn modelId="{38936410-92E1-49AD-93D7-39B257AD40CA}" type="presOf" srcId="{3DC89285-ADFC-42FC-BB3C-A3A2E03CF8F0}" destId="{E75B0AE4-EB45-4314-8111-A6B822078AED}" srcOrd="0" destOrd="0" presId="urn:microsoft.com/office/officeart/2005/8/layout/vList2"/>
    <dgm:cxn modelId="{EBB2C398-939F-49B0-98B1-F9EC3703B639}" type="presOf" srcId="{1781A0B2-DE88-4770-9B9A-6139CF495295}" destId="{61EB3C0E-5D9D-4748-8E71-71F0EB532585}" srcOrd="0" destOrd="0" presId="urn:microsoft.com/office/officeart/2005/8/layout/vList2"/>
    <dgm:cxn modelId="{C85A6DEB-391F-481D-9414-CDFABF14086E}" type="presParOf" srcId="{61EB3C0E-5D9D-4748-8E71-71F0EB532585}" destId="{E75B0AE4-EB45-4314-8111-A6B822078A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81A0B2-DE88-4770-9B9A-6139CF4952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C89285-ADFC-42FC-BB3C-A3A2E03CF8F0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altLang="zh-CN" sz="1600" b="1" dirty="0" smtClean="0">
              <a:latin typeface="微软雅黑" pitchFamily="34" charset="-122"/>
              <a:ea typeface="微软雅黑" pitchFamily="34" charset="-122"/>
            </a:rPr>
            <a:t>RETAIL </a:t>
          </a:r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零售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8F21A4C2-7F4E-4F9D-A8ED-85A2F7D52E89}" type="par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50FCEF07-B8D4-4C32-A17B-4966FD06D90A}" type="sib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61EB3C0E-5D9D-4748-8E71-71F0EB532585}" type="pres">
      <dgm:prSet presAssocID="{1781A0B2-DE88-4770-9B9A-6139CF4952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5B0AE4-EB45-4314-8111-A6B822078AED}" type="pres">
      <dgm:prSet presAssocID="{3DC89285-ADFC-42FC-BB3C-A3A2E03CF8F0}" presName="parentText" presStyleLbl="node1" presStyleIdx="0" presStyleCnt="1" custScaleY="100603" custLinFactNeighborY="591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EC7F9F9-FDA3-4C8C-AE14-30BF3FBF81D4}" type="presOf" srcId="{1781A0B2-DE88-4770-9B9A-6139CF495295}" destId="{61EB3C0E-5D9D-4748-8E71-71F0EB532585}" srcOrd="0" destOrd="0" presId="urn:microsoft.com/office/officeart/2005/8/layout/vList2"/>
    <dgm:cxn modelId="{35FCD007-9EF6-4FEA-9B2F-E2951E085E3E}" srcId="{1781A0B2-DE88-4770-9B9A-6139CF495295}" destId="{3DC89285-ADFC-42FC-BB3C-A3A2E03CF8F0}" srcOrd="0" destOrd="0" parTransId="{8F21A4C2-7F4E-4F9D-A8ED-85A2F7D52E89}" sibTransId="{50FCEF07-B8D4-4C32-A17B-4966FD06D90A}"/>
    <dgm:cxn modelId="{B83C78BB-B336-41D7-858A-2D81FD13A1F2}" type="presOf" srcId="{3DC89285-ADFC-42FC-BB3C-A3A2E03CF8F0}" destId="{E75B0AE4-EB45-4314-8111-A6B822078AED}" srcOrd="0" destOrd="0" presId="urn:microsoft.com/office/officeart/2005/8/layout/vList2"/>
    <dgm:cxn modelId="{6DB3517F-B6E9-4F00-83AC-0F21C73CB874}" type="presParOf" srcId="{61EB3C0E-5D9D-4748-8E71-71F0EB532585}" destId="{E75B0AE4-EB45-4314-8111-A6B822078A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781A0B2-DE88-4770-9B9A-6139CF4952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C89285-ADFC-42FC-BB3C-A3A2E03CF8F0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传统基因：效率产生效益</a:t>
          </a:r>
          <a:endParaRPr lang="en-US" altLang="zh-CN" sz="1600" b="1" dirty="0" smtClean="0">
            <a:latin typeface="微软雅黑" pitchFamily="34" charset="-122"/>
            <a:ea typeface="微软雅黑" pitchFamily="34" charset="-122"/>
          </a:endParaRPr>
        </a:p>
      </dgm:t>
    </dgm:pt>
    <dgm:pt modelId="{8F21A4C2-7F4E-4F9D-A8ED-85A2F7D52E89}" type="par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50FCEF07-B8D4-4C32-A17B-4966FD06D90A}" type="sib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61EB3C0E-5D9D-4748-8E71-71F0EB532585}" type="pres">
      <dgm:prSet presAssocID="{1781A0B2-DE88-4770-9B9A-6139CF4952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5B0AE4-EB45-4314-8111-A6B822078AED}" type="pres">
      <dgm:prSet presAssocID="{3DC89285-ADFC-42FC-BB3C-A3A2E03CF8F0}" presName="parentText" presStyleLbl="node1" presStyleIdx="0" presStyleCnt="1" custScaleY="9468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5FCD007-9EF6-4FEA-9B2F-E2951E085E3E}" srcId="{1781A0B2-DE88-4770-9B9A-6139CF495295}" destId="{3DC89285-ADFC-42FC-BB3C-A3A2E03CF8F0}" srcOrd="0" destOrd="0" parTransId="{8F21A4C2-7F4E-4F9D-A8ED-85A2F7D52E89}" sibTransId="{50FCEF07-B8D4-4C32-A17B-4966FD06D90A}"/>
    <dgm:cxn modelId="{6D3FB0B1-BD92-4AE4-8EA6-A6BFF94E1B07}" type="presOf" srcId="{3DC89285-ADFC-42FC-BB3C-A3A2E03CF8F0}" destId="{E75B0AE4-EB45-4314-8111-A6B822078AED}" srcOrd="0" destOrd="0" presId="urn:microsoft.com/office/officeart/2005/8/layout/vList2"/>
    <dgm:cxn modelId="{2A827E52-25A4-45B0-80CA-AB3E181474EB}" type="presOf" srcId="{1781A0B2-DE88-4770-9B9A-6139CF495295}" destId="{61EB3C0E-5D9D-4748-8E71-71F0EB532585}" srcOrd="0" destOrd="0" presId="urn:microsoft.com/office/officeart/2005/8/layout/vList2"/>
    <dgm:cxn modelId="{0149EAAE-E055-41CD-8856-B0D41F653DCF}" type="presParOf" srcId="{61EB3C0E-5D9D-4748-8E71-71F0EB532585}" destId="{E75B0AE4-EB45-4314-8111-A6B822078A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781A0B2-DE88-4770-9B9A-6139CF4952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C89285-ADFC-42FC-BB3C-A3A2E03CF8F0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4">
            <a:lumMod val="75000"/>
          </a:schemeClr>
        </a:solidFill>
      </dgm:spPr>
      <dgm:t>
        <a:bodyPr/>
        <a:lstStyle/>
        <a:p>
          <a:pPr algn="ctr"/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互联网基因：客户体验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8F21A4C2-7F4E-4F9D-A8ED-85A2F7D52E89}" type="par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50FCEF07-B8D4-4C32-A17B-4966FD06D90A}" type="sib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61EB3C0E-5D9D-4748-8E71-71F0EB532585}" type="pres">
      <dgm:prSet presAssocID="{1781A0B2-DE88-4770-9B9A-6139CF4952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5B0AE4-EB45-4314-8111-A6B822078AED}" type="pres">
      <dgm:prSet presAssocID="{3DC89285-ADFC-42FC-BB3C-A3A2E03CF8F0}" presName="parentText" presStyleLbl="node1" presStyleIdx="0" presStyleCnt="1" custScaleY="9468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0E11C8E-0D02-4ACD-9481-656AE05745B4}" type="presOf" srcId="{3DC89285-ADFC-42FC-BB3C-A3A2E03CF8F0}" destId="{E75B0AE4-EB45-4314-8111-A6B822078AED}" srcOrd="0" destOrd="0" presId="urn:microsoft.com/office/officeart/2005/8/layout/vList2"/>
    <dgm:cxn modelId="{35FCD007-9EF6-4FEA-9B2F-E2951E085E3E}" srcId="{1781A0B2-DE88-4770-9B9A-6139CF495295}" destId="{3DC89285-ADFC-42FC-BB3C-A3A2E03CF8F0}" srcOrd="0" destOrd="0" parTransId="{8F21A4C2-7F4E-4F9D-A8ED-85A2F7D52E89}" sibTransId="{50FCEF07-B8D4-4C32-A17B-4966FD06D90A}"/>
    <dgm:cxn modelId="{F7F70576-389D-4272-A805-FD50040E04A5}" type="presOf" srcId="{1781A0B2-DE88-4770-9B9A-6139CF495295}" destId="{61EB3C0E-5D9D-4748-8E71-71F0EB532585}" srcOrd="0" destOrd="0" presId="urn:microsoft.com/office/officeart/2005/8/layout/vList2"/>
    <dgm:cxn modelId="{E0C4619A-A7E6-4937-94CD-5504763250CD}" type="presParOf" srcId="{61EB3C0E-5D9D-4748-8E71-71F0EB532585}" destId="{E75B0AE4-EB45-4314-8111-A6B822078A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7B5F2338-E453-4288-969E-BB1793DBCFA0}" type="doc">
      <dgm:prSet loTypeId="urn:microsoft.com/office/officeart/2008/layout/BubblePictureList" loCatId="pictur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B2C647-B12F-431D-8A2F-9A1038CC583F}">
      <dgm:prSet phldrT="[文本]" custT="1"/>
      <dgm:spPr/>
      <dgm:t>
        <a:bodyPr/>
        <a:lstStyle/>
        <a:p>
          <a:endParaRPr lang="zh-CN" altLang="en-US" sz="1000" dirty="0">
            <a:latin typeface="微软雅黑" pitchFamily="34" charset="-122"/>
            <a:ea typeface="微软雅黑" pitchFamily="34" charset="-122"/>
          </a:endParaRPr>
        </a:p>
      </dgm:t>
    </dgm:pt>
    <dgm:pt modelId="{03C69C64-CCCA-4C4A-B7C8-F607563CBFC9}" type="parTrans" cxnId="{33669DC7-A79B-4786-BD83-049F8F761857}">
      <dgm:prSet/>
      <dgm:spPr/>
      <dgm:t>
        <a:bodyPr/>
        <a:lstStyle/>
        <a:p>
          <a:endParaRPr lang="zh-CN" altLang="en-US"/>
        </a:p>
      </dgm:t>
    </dgm:pt>
    <dgm:pt modelId="{39EE9E72-D061-41A6-B13C-4645D5F231F7}" type="sibTrans" cxnId="{33669DC7-A79B-4786-BD83-049F8F761857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zh-CN" altLang="en-US"/>
        </a:p>
      </dgm:t>
    </dgm:pt>
    <dgm:pt modelId="{400ED17D-36B3-401B-BDE3-D18AFE06BF60}">
      <dgm:prSet phldrT="[文本]"/>
      <dgm:spPr/>
      <dgm:t>
        <a:bodyPr/>
        <a:lstStyle/>
        <a:p>
          <a:endParaRPr lang="zh-CN" altLang="en-US" dirty="0"/>
        </a:p>
      </dgm:t>
    </dgm:pt>
    <dgm:pt modelId="{A5CE57A7-624C-4B77-A8CE-2C7AA4016EA0}" type="parTrans" cxnId="{FC221C8D-1E04-4B5C-A0B0-D5527775AD52}">
      <dgm:prSet/>
      <dgm:spPr/>
      <dgm:t>
        <a:bodyPr/>
        <a:lstStyle/>
        <a:p>
          <a:endParaRPr lang="zh-CN" altLang="en-US"/>
        </a:p>
      </dgm:t>
    </dgm:pt>
    <dgm:pt modelId="{093BA6EA-C83A-4A0B-B010-D242EA244A39}" type="sibTrans" cxnId="{FC221C8D-1E04-4B5C-A0B0-D5527775AD52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zh-CN" altLang="en-US"/>
        </a:p>
      </dgm:t>
    </dgm:pt>
    <dgm:pt modelId="{CBD50AAC-0438-4140-B080-1D44FD7C5EBF}">
      <dgm:prSet phldrT="[文本]"/>
      <dgm:spPr/>
      <dgm:t>
        <a:bodyPr/>
        <a:lstStyle/>
        <a:p>
          <a:endParaRPr lang="zh-CN" altLang="en-US" dirty="0"/>
        </a:p>
      </dgm:t>
    </dgm:pt>
    <dgm:pt modelId="{89A20813-6130-4DF7-B0C8-0EC58FB60FF2}" type="sibTrans" cxnId="{6E502663-0AF5-4017-9685-2DEBB2601E4F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  <dgm:t>
        <a:bodyPr/>
        <a:lstStyle/>
        <a:p>
          <a:endParaRPr lang="zh-CN" altLang="en-US"/>
        </a:p>
      </dgm:t>
    </dgm:pt>
    <dgm:pt modelId="{4E7203AA-2F2F-4A2B-8F9F-56DB985DD1EE}" type="parTrans" cxnId="{6E502663-0AF5-4017-9685-2DEBB2601E4F}">
      <dgm:prSet/>
      <dgm:spPr/>
      <dgm:t>
        <a:bodyPr/>
        <a:lstStyle/>
        <a:p>
          <a:endParaRPr lang="zh-CN" altLang="en-US"/>
        </a:p>
      </dgm:t>
    </dgm:pt>
    <dgm:pt modelId="{50A2B3D9-F1D9-4AB7-90E5-E5A5B7549C96}" type="pres">
      <dgm:prSet presAssocID="{7B5F2338-E453-4288-969E-BB1793DBCFA0}" presName="Name0" presStyleCnt="0">
        <dgm:presLayoutVars>
          <dgm:chMax val="8"/>
          <dgm:chPref val="8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2D4E1876-5ACF-4AA4-97A0-191AE363455A}" type="pres">
      <dgm:prSet presAssocID="{94B2C647-B12F-431D-8A2F-9A1038CC583F}" presName="parent_text_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CD8FED-43A6-46DE-AB86-758809897834}" type="pres">
      <dgm:prSet presAssocID="{94B2C647-B12F-431D-8A2F-9A1038CC583F}" presName="image_accent_1" presStyleCnt="0"/>
      <dgm:spPr/>
    </dgm:pt>
    <dgm:pt modelId="{35ED55C8-DF05-48E2-A1EF-E0919CB50170}" type="pres">
      <dgm:prSet presAssocID="{94B2C647-B12F-431D-8A2F-9A1038CC583F}" presName="imageAccentRepeatNode" presStyleLbl="alignNode1" presStyleIdx="0" presStyleCnt="6"/>
      <dgm:spPr/>
    </dgm:pt>
    <dgm:pt modelId="{7084B689-C7FF-4686-8AD0-4FC529CF9967}" type="pres">
      <dgm:prSet presAssocID="{94B2C647-B12F-431D-8A2F-9A1038CC583F}" presName="accent_1" presStyleLbl="alignNode1" presStyleIdx="1" presStyleCnt="6"/>
      <dgm:spPr/>
      <dgm:t>
        <a:bodyPr/>
        <a:lstStyle/>
        <a:p>
          <a:endParaRPr lang="zh-CN" altLang="en-US"/>
        </a:p>
      </dgm:t>
    </dgm:pt>
    <dgm:pt modelId="{8EAF0274-AE6E-4035-A3AB-F42F22C4C9E4}" type="pres">
      <dgm:prSet presAssocID="{39EE9E72-D061-41A6-B13C-4645D5F231F7}" presName="image_1" presStyleCnt="0"/>
      <dgm:spPr/>
    </dgm:pt>
    <dgm:pt modelId="{9E659641-44B4-4855-818B-0929BB9D853D}" type="pres">
      <dgm:prSet presAssocID="{39EE9E72-D061-41A6-B13C-4645D5F231F7}" presName="imageRepeatNode" presStyleLbl="fgImgPlace1" presStyleIdx="0" presStyleCnt="3"/>
      <dgm:spPr/>
      <dgm:t>
        <a:bodyPr/>
        <a:lstStyle/>
        <a:p>
          <a:endParaRPr lang="zh-CN" altLang="en-US"/>
        </a:p>
      </dgm:t>
    </dgm:pt>
    <dgm:pt modelId="{5FC9B8BD-CA44-4A5C-89F5-62607A183E80}" type="pres">
      <dgm:prSet presAssocID="{400ED17D-36B3-401B-BDE3-D18AFE06BF60}" presName="parent_text_2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541EEC-8327-4608-9E9D-95E156046FC8}" type="pres">
      <dgm:prSet presAssocID="{400ED17D-36B3-401B-BDE3-D18AFE06BF60}" presName="image_accent_2" presStyleCnt="0"/>
      <dgm:spPr/>
    </dgm:pt>
    <dgm:pt modelId="{7B9567EC-C322-409D-8D87-83442C4A927E}" type="pres">
      <dgm:prSet presAssocID="{400ED17D-36B3-401B-BDE3-D18AFE06BF60}" presName="imageAccentRepeatNode" presStyleLbl="alignNode1" presStyleIdx="2" presStyleCnt="6"/>
      <dgm:spPr/>
    </dgm:pt>
    <dgm:pt modelId="{9CA12E2D-2770-4A5B-9215-25725956C5CC}" type="pres">
      <dgm:prSet presAssocID="{093BA6EA-C83A-4A0B-B010-D242EA244A39}" presName="image_2" presStyleCnt="0"/>
      <dgm:spPr/>
    </dgm:pt>
    <dgm:pt modelId="{B68CABA4-C9CC-4683-B398-FEE36986E51A}" type="pres">
      <dgm:prSet presAssocID="{093BA6EA-C83A-4A0B-B010-D242EA244A39}" presName="imageRepeatNode" presStyleLbl="fgImgPlace1" presStyleIdx="1" presStyleCnt="3"/>
      <dgm:spPr/>
      <dgm:t>
        <a:bodyPr/>
        <a:lstStyle/>
        <a:p>
          <a:endParaRPr lang="zh-CN" altLang="en-US"/>
        </a:p>
      </dgm:t>
    </dgm:pt>
    <dgm:pt modelId="{2EB31ACE-55AC-47F6-9ACA-ECE055268149}" type="pres">
      <dgm:prSet presAssocID="{CBD50AAC-0438-4140-B080-1D44FD7C5EBF}" presName="image_accent_3" presStyleCnt="0"/>
      <dgm:spPr/>
    </dgm:pt>
    <dgm:pt modelId="{3DBEBDA7-53D9-4FE9-BB4D-15E837DB87B4}" type="pres">
      <dgm:prSet presAssocID="{CBD50AAC-0438-4140-B080-1D44FD7C5EBF}" presName="imageAccentRepeatNode" presStyleLbl="alignNode1" presStyleIdx="3" presStyleCnt="6"/>
      <dgm:spPr/>
    </dgm:pt>
    <dgm:pt modelId="{0853E2E4-80AF-4C51-BFC5-3926E1734E8D}" type="pres">
      <dgm:prSet presAssocID="{CBD50AAC-0438-4140-B080-1D44FD7C5EBF}" presName="parent_text_3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756C97-71A6-4ECA-B7C2-EC9DA63F8251}" type="pres">
      <dgm:prSet presAssocID="{CBD50AAC-0438-4140-B080-1D44FD7C5EBF}" presName="accent_2" presStyleLbl="alignNode1" presStyleIdx="4" presStyleCnt="6"/>
      <dgm:spPr/>
    </dgm:pt>
    <dgm:pt modelId="{238ED857-AD8F-4264-A398-9813072C5464}" type="pres">
      <dgm:prSet presAssocID="{CBD50AAC-0438-4140-B080-1D44FD7C5EBF}" presName="accent_3" presStyleLbl="alignNode1" presStyleIdx="5" presStyleCnt="6"/>
      <dgm:spPr/>
    </dgm:pt>
    <dgm:pt modelId="{994A478C-FEF3-4604-B922-59EAD23F27E0}" type="pres">
      <dgm:prSet presAssocID="{89A20813-6130-4DF7-B0C8-0EC58FB60FF2}" presName="image_3" presStyleCnt="0"/>
      <dgm:spPr/>
    </dgm:pt>
    <dgm:pt modelId="{AEDB929E-577B-42C4-9050-8960D89D7754}" type="pres">
      <dgm:prSet presAssocID="{89A20813-6130-4DF7-B0C8-0EC58FB60FF2}" presName="imageRepeatNode" presStyleLbl="fgImgPlace1" presStyleIdx="2" presStyleCnt="3"/>
      <dgm:spPr/>
      <dgm:t>
        <a:bodyPr/>
        <a:lstStyle/>
        <a:p>
          <a:endParaRPr lang="zh-CN" altLang="en-US"/>
        </a:p>
      </dgm:t>
    </dgm:pt>
  </dgm:ptLst>
  <dgm:cxnLst>
    <dgm:cxn modelId="{CD67AB1A-CA3E-404F-AD85-64C4528EAE0F}" type="presOf" srcId="{093BA6EA-C83A-4A0B-B010-D242EA244A39}" destId="{B68CABA4-C9CC-4683-B398-FEE36986E51A}" srcOrd="0" destOrd="0" presId="urn:microsoft.com/office/officeart/2008/layout/BubblePictureList"/>
    <dgm:cxn modelId="{FC221C8D-1E04-4B5C-A0B0-D5527775AD52}" srcId="{7B5F2338-E453-4288-969E-BB1793DBCFA0}" destId="{400ED17D-36B3-401B-BDE3-D18AFE06BF60}" srcOrd="1" destOrd="0" parTransId="{A5CE57A7-624C-4B77-A8CE-2C7AA4016EA0}" sibTransId="{093BA6EA-C83A-4A0B-B010-D242EA244A39}"/>
    <dgm:cxn modelId="{33669DC7-A79B-4786-BD83-049F8F761857}" srcId="{7B5F2338-E453-4288-969E-BB1793DBCFA0}" destId="{94B2C647-B12F-431D-8A2F-9A1038CC583F}" srcOrd="0" destOrd="0" parTransId="{03C69C64-CCCA-4C4A-B7C8-F607563CBFC9}" sibTransId="{39EE9E72-D061-41A6-B13C-4645D5F231F7}"/>
    <dgm:cxn modelId="{AC787DD7-FA5A-42C3-9C3B-266CF98FE72F}" type="presOf" srcId="{89A20813-6130-4DF7-B0C8-0EC58FB60FF2}" destId="{AEDB929E-577B-42C4-9050-8960D89D7754}" srcOrd="0" destOrd="0" presId="urn:microsoft.com/office/officeart/2008/layout/BubblePictureList"/>
    <dgm:cxn modelId="{CBEF8ABC-B00F-467B-915F-6A2A0EA37D24}" type="presOf" srcId="{CBD50AAC-0438-4140-B080-1D44FD7C5EBF}" destId="{0853E2E4-80AF-4C51-BFC5-3926E1734E8D}" srcOrd="0" destOrd="0" presId="urn:microsoft.com/office/officeart/2008/layout/BubblePictureList"/>
    <dgm:cxn modelId="{6E502663-0AF5-4017-9685-2DEBB2601E4F}" srcId="{7B5F2338-E453-4288-969E-BB1793DBCFA0}" destId="{CBD50AAC-0438-4140-B080-1D44FD7C5EBF}" srcOrd="2" destOrd="0" parTransId="{4E7203AA-2F2F-4A2B-8F9F-56DB985DD1EE}" sibTransId="{89A20813-6130-4DF7-B0C8-0EC58FB60FF2}"/>
    <dgm:cxn modelId="{66169293-1BC6-4148-87EE-9C6C483F6757}" type="presOf" srcId="{94B2C647-B12F-431D-8A2F-9A1038CC583F}" destId="{2D4E1876-5ACF-4AA4-97A0-191AE363455A}" srcOrd="0" destOrd="0" presId="urn:microsoft.com/office/officeart/2008/layout/BubblePictureList"/>
    <dgm:cxn modelId="{C6D2CD19-79DF-4D6D-9D40-81CD40B578F4}" type="presOf" srcId="{39EE9E72-D061-41A6-B13C-4645D5F231F7}" destId="{9E659641-44B4-4855-818B-0929BB9D853D}" srcOrd="0" destOrd="0" presId="urn:microsoft.com/office/officeart/2008/layout/BubblePictureList"/>
    <dgm:cxn modelId="{F5517EF5-3BCC-49D0-93AD-BAEC585163F2}" type="presOf" srcId="{7B5F2338-E453-4288-969E-BB1793DBCFA0}" destId="{50A2B3D9-F1D9-4AB7-90E5-E5A5B7549C96}" srcOrd="0" destOrd="0" presId="urn:microsoft.com/office/officeart/2008/layout/BubblePictureList"/>
    <dgm:cxn modelId="{651EA541-6DE9-4920-96AF-CA133356374C}" type="presOf" srcId="{400ED17D-36B3-401B-BDE3-D18AFE06BF60}" destId="{5FC9B8BD-CA44-4A5C-89F5-62607A183E80}" srcOrd="0" destOrd="0" presId="urn:microsoft.com/office/officeart/2008/layout/BubblePictureList"/>
    <dgm:cxn modelId="{E13A6C86-941F-43D1-905A-F09249C80773}" type="presParOf" srcId="{50A2B3D9-F1D9-4AB7-90E5-E5A5B7549C96}" destId="{2D4E1876-5ACF-4AA4-97A0-191AE363455A}" srcOrd="0" destOrd="0" presId="urn:microsoft.com/office/officeart/2008/layout/BubblePictureList"/>
    <dgm:cxn modelId="{29546AE9-026A-4436-81B5-8886BC54F9AC}" type="presParOf" srcId="{50A2B3D9-F1D9-4AB7-90E5-E5A5B7549C96}" destId="{52CD8FED-43A6-46DE-AB86-758809897834}" srcOrd="1" destOrd="0" presId="urn:microsoft.com/office/officeart/2008/layout/BubblePictureList"/>
    <dgm:cxn modelId="{3E1783F5-D119-4A30-AD0D-E1C5090FF5A0}" type="presParOf" srcId="{52CD8FED-43A6-46DE-AB86-758809897834}" destId="{35ED55C8-DF05-48E2-A1EF-E0919CB50170}" srcOrd="0" destOrd="0" presId="urn:microsoft.com/office/officeart/2008/layout/BubblePictureList"/>
    <dgm:cxn modelId="{3C01A129-285E-43D7-9E4A-1C7AF54C4B86}" type="presParOf" srcId="{50A2B3D9-F1D9-4AB7-90E5-E5A5B7549C96}" destId="{7084B689-C7FF-4686-8AD0-4FC529CF9967}" srcOrd="2" destOrd="0" presId="urn:microsoft.com/office/officeart/2008/layout/BubblePictureList"/>
    <dgm:cxn modelId="{EA54F655-E861-4DD9-8779-A41C1B26E4F1}" type="presParOf" srcId="{50A2B3D9-F1D9-4AB7-90E5-E5A5B7549C96}" destId="{8EAF0274-AE6E-4035-A3AB-F42F22C4C9E4}" srcOrd="3" destOrd="0" presId="urn:microsoft.com/office/officeart/2008/layout/BubblePictureList"/>
    <dgm:cxn modelId="{BA283CA3-343F-4B49-ABEE-92943BC73869}" type="presParOf" srcId="{8EAF0274-AE6E-4035-A3AB-F42F22C4C9E4}" destId="{9E659641-44B4-4855-818B-0929BB9D853D}" srcOrd="0" destOrd="0" presId="urn:microsoft.com/office/officeart/2008/layout/BubblePictureList"/>
    <dgm:cxn modelId="{0401AD53-A471-4FFE-B2ED-EB814D70C0BD}" type="presParOf" srcId="{50A2B3D9-F1D9-4AB7-90E5-E5A5B7549C96}" destId="{5FC9B8BD-CA44-4A5C-89F5-62607A183E80}" srcOrd="4" destOrd="0" presId="urn:microsoft.com/office/officeart/2008/layout/BubblePictureList"/>
    <dgm:cxn modelId="{A2538EB4-9F1C-44DF-BEA8-61C347BBECCA}" type="presParOf" srcId="{50A2B3D9-F1D9-4AB7-90E5-E5A5B7549C96}" destId="{57541EEC-8327-4608-9E9D-95E156046FC8}" srcOrd="5" destOrd="0" presId="urn:microsoft.com/office/officeart/2008/layout/BubblePictureList"/>
    <dgm:cxn modelId="{9590D938-B5A1-448E-AB80-02DC3DA03A1B}" type="presParOf" srcId="{57541EEC-8327-4608-9E9D-95E156046FC8}" destId="{7B9567EC-C322-409D-8D87-83442C4A927E}" srcOrd="0" destOrd="0" presId="urn:microsoft.com/office/officeart/2008/layout/BubblePictureList"/>
    <dgm:cxn modelId="{92264770-3410-4D6A-9BA7-B0E098249885}" type="presParOf" srcId="{50A2B3D9-F1D9-4AB7-90E5-E5A5B7549C96}" destId="{9CA12E2D-2770-4A5B-9215-25725956C5CC}" srcOrd="6" destOrd="0" presId="urn:microsoft.com/office/officeart/2008/layout/BubblePictureList"/>
    <dgm:cxn modelId="{F89652A1-2156-47E8-91CC-9CBC35382342}" type="presParOf" srcId="{9CA12E2D-2770-4A5B-9215-25725956C5CC}" destId="{B68CABA4-C9CC-4683-B398-FEE36986E51A}" srcOrd="0" destOrd="0" presId="urn:microsoft.com/office/officeart/2008/layout/BubblePictureList"/>
    <dgm:cxn modelId="{8F74AB08-71F8-4B89-BF27-6677E0ECE31E}" type="presParOf" srcId="{50A2B3D9-F1D9-4AB7-90E5-E5A5B7549C96}" destId="{2EB31ACE-55AC-47F6-9ACA-ECE055268149}" srcOrd="7" destOrd="0" presId="urn:microsoft.com/office/officeart/2008/layout/BubblePictureList"/>
    <dgm:cxn modelId="{24E6EBAF-1270-4D79-BA22-4052EDE16329}" type="presParOf" srcId="{2EB31ACE-55AC-47F6-9ACA-ECE055268149}" destId="{3DBEBDA7-53D9-4FE9-BB4D-15E837DB87B4}" srcOrd="0" destOrd="0" presId="urn:microsoft.com/office/officeart/2008/layout/BubblePictureList"/>
    <dgm:cxn modelId="{64CCA742-EF14-4445-9027-727E09D8A2E5}" type="presParOf" srcId="{50A2B3D9-F1D9-4AB7-90E5-E5A5B7549C96}" destId="{0853E2E4-80AF-4C51-BFC5-3926E1734E8D}" srcOrd="8" destOrd="0" presId="urn:microsoft.com/office/officeart/2008/layout/BubblePictureList"/>
    <dgm:cxn modelId="{05EBDE70-3381-4EC8-83F6-4E0C7500504B}" type="presParOf" srcId="{50A2B3D9-F1D9-4AB7-90E5-E5A5B7549C96}" destId="{1D756C97-71A6-4ECA-B7C2-EC9DA63F8251}" srcOrd="9" destOrd="0" presId="urn:microsoft.com/office/officeart/2008/layout/BubblePictureList"/>
    <dgm:cxn modelId="{A7928F8D-2B30-4A19-8E27-6772159FD2C7}" type="presParOf" srcId="{50A2B3D9-F1D9-4AB7-90E5-E5A5B7549C96}" destId="{238ED857-AD8F-4264-A398-9813072C5464}" srcOrd="10" destOrd="0" presId="urn:microsoft.com/office/officeart/2008/layout/BubblePictureList"/>
    <dgm:cxn modelId="{A3EE3409-9C7F-46FD-8C06-A7FE89A0B510}" type="presParOf" srcId="{50A2B3D9-F1D9-4AB7-90E5-E5A5B7549C96}" destId="{994A478C-FEF3-4604-B922-59EAD23F27E0}" srcOrd="11" destOrd="0" presId="urn:microsoft.com/office/officeart/2008/layout/BubblePictureList"/>
    <dgm:cxn modelId="{D3D7440C-4E15-4FA7-9225-00D6E33F1916}" type="presParOf" srcId="{994A478C-FEF3-4604-B922-59EAD23F27E0}" destId="{AEDB929E-577B-42C4-9050-8960D89D7754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781A0B2-DE88-4770-9B9A-6139CF4952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B7D1B08-B0D4-401E-83BC-5988C22226B8}">
      <dgm:prSet phldrT="[文本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altLang="zh-CN" sz="1200" b="1" dirty="0" smtClean="0">
              <a:latin typeface="微软雅黑" pitchFamily="34" charset="-122"/>
              <a:ea typeface="微软雅黑" pitchFamily="34" charset="-122"/>
            </a:rPr>
            <a:t>1.</a:t>
          </a:r>
          <a:r>
            <a:rPr lang="zh-CN" altLang="en-US" sz="1200" b="1" dirty="0" smtClean="0">
              <a:latin typeface="微软雅黑" pitchFamily="34" charset="-122"/>
              <a:ea typeface="微软雅黑" pitchFamily="34" charset="-122"/>
            </a:rPr>
            <a:t>砍</a:t>
          </a:r>
          <a:r>
            <a:rPr lang="en-US" altLang="zh-CN" sz="1200" b="1" dirty="0" smtClean="0">
              <a:latin typeface="微软雅黑" pitchFamily="34" charset="-122"/>
              <a:ea typeface="微软雅黑" pitchFamily="34" charset="-122"/>
            </a:rPr>
            <a:t>---</a:t>
          </a:r>
          <a:r>
            <a:rPr lang="zh-CN" altLang="en-US" sz="1200" b="1" dirty="0" smtClean="0">
              <a:latin typeface="微软雅黑" pitchFamily="34" charset="-122"/>
              <a:ea typeface="微软雅黑" pitchFamily="34" charset="-122"/>
            </a:rPr>
            <a:t>缩短现有环节。</a:t>
          </a:r>
          <a:endParaRPr lang="en-US" altLang="zh-CN" sz="1200" b="1" dirty="0" smtClean="0">
            <a:latin typeface="微软雅黑" pitchFamily="34" charset="-122"/>
            <a:ea typeface="微软雅黑" pitchFamily="34" charset="-122"/>
          </a:endParaRPr>
        </a:p>
        <a:p>
          <a:pPr algn="l"/>
          <a:r>
            <a:rPr lang="en-US" altLang="zh-CN" sz="1200" b="1" dirty="0" smtClean="0">
              <a:latin typeface="微软雅黑" pitchFamily="34" charset="-122"/>
              <a:ea typeface="微软雅黑" pitchFamily="34" charset="-122"/>
            </a:rPr>
            <a:t>2.</a:t>
          </a:r>
          <a:r>
            <a:rPr lang="zh-CN" altLang="en-US" sz="1200" b="1" dirty="0" smtClean="0">
              <a:latin typeface="微软雅黑" pitchFamily="34" charset="-122"/>
              <a:ea typeface="微软雅黑" pitchFamily="34" charset="-122"/>
            </a:rPr>
            <a:t>共享</a:t>
          </a:r>
          <a:r>
            <a:rPr lang="en-US" altLang="zh-CN" sz="1200" b="1" dirty="0" smtClean="0">
              <a:latin typeface="微软雅黑" pitchFamily="34" charset="-122"/>
              <a:ea typeface="微软雅黑" pitchFamily="34" charset="-122"/>
            </a:rPr>
            <a:t>---</a:t>
          </a:r>
          <a:r>
            <a:rPr lang="zh-CN" altLang="en-US" sz="1200" b="1" dirty="0" smtClean="0">
              <a:latin typeface="微软雅黑" pitchFamily="34" charset="-122"/>
              <a:ea typeface="微软雅黑" pitchFamily="34" charset="-122"/>
            </a:rPr>
            <a:t>技术提供资源共享。</a:t>
          </a:r>
          <a:endParaRPr lang="en-US" altLang="zh-CN" sz="1200" b="1" dirty="0" smtClean="0">
            <a:latin typeface="微软雅黑" pitchFamily="34" charset="-122"/>
            <a:ea typeface="微软雅黑" pitchFamily="34" charset="-122"/>
          </a:endParaRPr>
        </a:p>
        <a:p>
          <a:pPr algn="l"/>
          <a:r>
            <a:rPr lang="en-US" altLang="zh-CN" sz="1200" b="1" dirty="0" smtClean="0">
              <a:latin typeface="微软雅黑" pitchFamily="34" charset="-122"/>
              <a:ea typeface="微软雅黑" pitchFamily="34" charset="-122"/>
            </a:rPr>
            <a:t>3.CRM---</a:t>
          </a:r>
          <a:r>
            <a:rPr lang="zh-CN" altLang="en-US" sz="1200" b="1" dirty="0" smtClean="0">
              <a:latin typeface="微软雅黑" pitchFamily="34" charset="-122"/>
              <a:ea typeface="微软雅黑" pitchFamily="34" charset="-122"/>
            </a:rPr>
            <a:t>基于用户识别基础上的</a:t>
          </a:r>
          <a:r>
            <a:rPr lang="en-US" altLang="zh-CN" sz="1200" b="1" dirty="0" smtClean="0">
              <a:latin typeface="微软雅黑" pitchFamily="34" charset="-122"/>
              <a:ea typeface="微软雅黑" pitchFamily="34" charset="-122"/>
            </a:rPr>
            <a:t>CRM</a:t>
          </a:r>
        </a:p>
        <a:p>
          <a:pPr algn="l"/>
          <a:r>
            <a:rPr lang="en-US" altLang="zh-CN" sz="1200" b="1" dirty="0" smtClean="0">
              <a:latin typeface="微软雅黑" pitchFamily="34" charset="-122"/>
              <a:ea typeface="微软雅黑" pitchFamily="34" charset="-122"/>
            </a:rPr>
            <a:t>4.</a:t>
          </a:r>
          <a:r>
            <a:rPr lang="zh-CN" altLang="en-US" sz="1200" b="1" dirty="0" smtClean="0">
              <a:latin typeface="微软雅黑" pitchFamily="34" charset="-122"/>
              <a:ea typeface="微软雅黑" pitchFamily="34" charset="-122"/>
            </a:rPr>
            <a:t>精准营销</a:t>
          </a:r>
          <a:r>
            <a:rPr lang="en-US" altLang="zh-CN" sz="1200" b="1" dirty="0" smtClean="0">
              <a:latin typeface="微软雅黑" pitchFamily="34" charset="-122"/>
              <a:ea typeface="微软雅黑" pitchFamily="34" charset="-122"/>
            </a:rPr>
            <a:t>---</a:t>
          </a:r>
          <a:r>
            <a:rPr lang="zh-CN" altLang="en-US" sz="1200" b="1" dirty="0" smtClean="0">
              <a:latin typeface="微软雅黑" pitchFamily="34" charset="-122"/>
              <a:ea typeface="微软雅黑" pitchFamily="34" charset="-122"/>
            </a:rPr>
            <a:t>基于用户数据分析的精准营销</a:t>
          </a:r>
          <a:endParaRPr lang="en-US" altLang="zh-CN" sz="1200" b="1" dirty="0" smtClean="0">
            <a:latin typeface="微软雅黑" pitchFamily="34" charset="-122"/>
            <a:ea typeface="微软雅黑" pitchFamily="34" charset="-122"/>
          </a:endParaRPr>
        </a:p>
      </dgm:t>
    </dgm:pt>
    <dgm:pt modelId="{DDD02F3C-24C8-4A0A-99F8-A92C5619FBEC}" type="parTrans" cxnId="{9EB8F945-96B9-449F-BB9F-DF48243B1F0E}">
      <dgm:prSet/>
      <dgm:spPr/>
      <dgm:t>
        <a:bodyPr/>
        <a:lstStyle/>
        <a:p>
          <a:pPr algn="ctr"/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82839E7D-DD20-4F5C-B3F1-571606C2C146}" type="sibTrans" cxnId="{9EB8F945-96B9-449F-BB9F-DF48243B1F0E}">
      <dgm:prSet/>
      <dgm:spPr/>
      <dgm:t>
        <a:bodyPr/>
        <a:lstStyle/>
        <a:p>
          <a:pPr algn="ctr"/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61EB3C0E-5D9D-4748-8E71-71F0EB532585}" type="pres">
      <dgm:prSet presAssocID="{1781A0B2-DE88-4770-9B9A-6139CF4952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1997166-A8CB-43FB-B9E1-3DA101E54ED9}" type="pres">
      <dgm:prSet presAssocID="{CB7D1B08-B0D4-401E-83BC-5988C22226B8}" presName="parentText" presStyleLbl="node1" presStyleIdx="0" presStyleCnt="1" custLinFactNeighborX="1064" custLinFactNeighborY="-5189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EB8F945-96B9-449F-BB9F-DF48243B1F0E}" srcId="{1781A0B2-DE88-4770-9B9A-6139CF495295}" destId="{CB7D1B08-B0D4-401E-83BC-5988C22226B8}" srcOrd="0" destOrd="0" parTransId="{DDD02F3C-24C8-4A0A-99F8-A92C5619FBEC}" sibTransId="{82839E7D-DD20-4F5C-B3F1-571606C2C146}"/>
    <dgm:cxn modelId="{0D773BDF-C992-4496-81BF-E9BAEE0693AE}" type="presOf" srcId="{1781A0B2-DE88-4770-9B9A-6139CF495295}" destId="{61EB3C0E-5D9D-4748-8E71-71F0EB532585}" srcOrd="0" destOrd="0" presId="urn:microsoft.com/office/officeart/2005/8/layout/vList2"/>
    <dgm:cxn modelId="{A53C711E-7C04-4813-B8BE-EAAEAC8AC37F}" type="presOf" srcId="{CB7D1B08-B0D4-401E-83BC-5988C22226B8}" destId="{B1997166-A8CB-43FB-B9E1-3DA101E54ED9}" srcOrd="0" destOrd="0" presId="urn:microsoft.com/office/officeart/2005/8/layout/vList2"/>
    <dgm:cxn modelId="{7D184DEC-6325-4BE5-B312-5DDBD8132132}" type="presParOf" srcId="{61EB3C0E-5D9D-4748-8E71-71F0EB532585}" destId="{B1997166-A8CB-43FB-B9E1-3DA101E54ED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781A0B2-DE88-4770-9B9A-6139CF4952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C89285-ADFC-42FC-BB3C-A3A2E03CF8F0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效率如何做？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8F21A4C2-7F4E-4F9D-A8ED-85A2F7D52E89}" type="par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50FCEF07-B8D4-4C32-A17B-4966FD06D90A}" type="sib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61EB3C0E-5D9D-4748-8E71-71F0EB532585}" type="pres">
      <dgm:prSet presAssocID="{1781A0B2-DE88-4770-9B9A-6139CF4952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5B0AE4-EB45-4314-8111-A6B822078AED}" type="pres">
      <dgm:prSet presAssocID="{3DC89285-ADFC-42FC-BB3C-A3A2E03CF8F0}" presName="parentText" presStyleLbl="node1" presStyleIdx="0" presStyleCnt="1" custScaleY="4142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D0D3DC6-186E-40D9-9B9B-50038DDECDE3}" type="presOf" srcId="{3DC89285-ADFC-42FC-BB3C-A3A2E03CF8F0}" destId="{E75B0AE4-EB45-4314-8111-A6B822078AED}" srcOrd="0" destOrd="0" presId="urn:microsoft.com/office/officeart/2005/8/layout/vList2"/>
    <dgm:cxn modelId="{35FCD007-9EF6-4FEA-9B2F-E2951E085E3E}" srcId="{1781A0B2-DE88-4770-9B9A-6139CF495295}" destId="{3DC89285-ADFC-42FC-BB3C-A3A2E03CF8F0}" srcOrd="0" destOrd="0" parTransId="{8F21A4C2-7F4E-4F9D-A8ED-85A2F7D52E89}" sibTransId="{50FCEF07-B8D4-4C32-A17B-4966FD06D90A}"/>
    <dgm:cxn modelId="{C89DB535-5906-46CD-B7A0-02638D3BBBFF}" type="presOf" srcId="{1781A0B2-DE88-4770-9B9A-6139CF495295}" destId="{61EB3C0E-5D9D-4748-8E71-71F0EB532585}" srcOrd="0" destOrd="0" presId="urn:microsoft.com/office/officeart/2005/8/layout/vList2"/>
    <dgm:cxn modelId="{8A099079-061C-4BAD-83FA-6F65F67E711B}" type="presParOf" srcId="{61EB3C0E-5D9D-4748-8E71-71F0EB532585}" destId="{E75B0AE4-EB45-4314-8111-A6B822078A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7B5F2338-E453-4288-969E-BB1793DBCFA0}" type="doc">
      <dgm:prSet loTypeId="urn:microsoft.com/office/officeart/2008/layout/BubblePictureList" loCatId="pictur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B2C647-B12F-431D-8A2F-9A1038CC583F}">
      <dgm:prSet phldrT="[文本]" custT="1"/>
      <dgm:spPr/>
      <dgm:t>
        <a:bodyPr/>
        <a:lstStyle/>
        <a:p>
          <a:endParaRPr lang="zh-CN" altLang="en-US" sz="1000" dirty="0">
            <a:latin typeface="微软雅黑" pitchFamily="34" charset="-122"/>
            <a:ea typeface="微软雅黑" pitchFamily="34" charset="-122"/>
          </a:endParaRPr>
        </a:p>
      </dgm:t>
    </dgm:pt>
    <dgm:pt modelId="{03C69C64-CCCA-4C4A-B7C8-F607563CBFC9}" type="parTrans" cxnId="{33669DC7-A79B-4786-BD83-049F8F761857}">
      <dgm:prSet/>
      <dgm:spPr/>
      <dgm:t>
        <a:bodyPr/>
        <a:lstStyle/>
        <a:p>
          <a:endParaRPr lang="zh-CN" altLang="en-US"/>
        </a:p>
      </dgm:t>
    </dgm:pt>
    <dgm:pt modelId="{39EE9E72-D061-41A6-B13C-4645D5F231F7}" type="sibTrans" cxnId="{33669DC7-A79B-4786-BD83-049F8F761857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zh-CN" altLang="en-US"/>
        </a:p>
      </dgm:t>
    </dgm:pt>
    <dgm:pt modelId="{400ED17D-36B3-401B-BDE3-D18AFE06BF60}">
      <dgm:prSet phldrT="[文本]"/>
      <dgm:spPr/>
      <dgm:t>
        <a:bodyPr/>
        <a:lstStyle/>
        <a:p>
          <a:endParaRPr lang="zh-CN" altLang="en-US" dirty="0"/>
        </a:p>
      </dgm:t>
    </dgm:pt>
    <dgm:pt modelId="{A5CE57A7-624C-4B77-A8CE-2C7AA4016EA0}" type="parTrans" cxnId="{FC221C8D-1E04-4B5C-A0B0-D5527775AD52}">
      <dgm:prSet/>
      <dgm:spPr/>
      <dgm:t>
        <a:bodyPr/>
        <a:lstStyle/>
        <a:p>
          <a:endParaRPr lang="zh-CN" altLang="en-US"/>
        </a:p>
      </dgm:t>
    </dgm:pt>
    <dgm:pt modelId="{093BA6EA-C83A-4A0B-B010-D242EA244A39}" type="sibTrans" cxnId="{FC221C8D-1E04-4B5C-A0B0-D5527775AD52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zh-CN" altLang="en-US"/>
        </a:p>
      </dgm:t>
    </dgm:pt>
    <dgm:pt modelId="{CBD50AAC-0438-4140-B080-1D44FD7C5EBF}">
      <dgm:prSet phldrT="[文本]"/>
      <dgm:spPr/>
      <dgm:t>
        <a:bodyPr/>
        <a:lstStyle/>
        <a:p>
          <a:endParaRPr lang="zh-CN" altLang="en-US" dirty="0"/>
        </a:p>
      </dgm:t>
    </dgm:pt>
    <dgm:pt modelId="{89A20813-6130-4DF7-B0C8-0EC58FB60FF2}" type="sibTrans" cxnId="{6E502663-0AF5-4017-9685-2DEBB2601E4F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  <dgm:t>
        <a:bodyPr/>
        <a:lstStyle/>
        <a:p>
          <a:endParaRPr lang="zh-CN" altLang="en-US"/>
        </a:p>
      </dgm:t>
    </dgm:pt>
    <dgm:pt modelId="{4E7203AA-2F2F-4A2B-8F9F-56DB985DD1EE}" type="parTrans" cxnId="{6E502663-0AF5-4017-9685-2DEBB2601E4F}">
      <dgm:prSet/>
      <dgm:spPr/>
      <dgm:t>
        <a:bodyPr/>
        <a:lstStyle/>
        <a:p>
          <a:endParaRPr lang="zh-CN" altLang="en-US"/>
        </a:p>
      </dgm:t>
    </dgm:pt>
    <dgm:pt modelId="{50A2B3D9-F1D9-4AB7-90E5-E5A5B7549C96}" type="pres">
      <dgm:prSet presAssocID="{7B5F2338-E453-4288-969E-BB1793DBCFA0}" presName="Name0" presStyleCnt="0">
        <dgm:presLayoutVars>
          <dgm:chMax val="8"/>
          <dgm:chPref val="8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2D4E1876-5ACF-4AA4-97A0-191AE363455A}" type="pres">
      <dgm:prSet presAssocID="{94B2C647-B12F-431D-8A2F-9A1038CC583F}" presName="parent_text_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CD8FED-43A6-46DE-AB86-758809897834}" type="pres">
      <dgm:prSet presAssocID="{94B2C647-B12F-431D-8A2F-9A1038CC583F}" presName="image_accent_1" presStyleCnt="0"/>
      <dgm:spPr/>
    </dgm:pt>
    <dgm:pt modelId="{35ED55C8-DF05-48E2-A1EF-E0919CB50170}" type="pres">
      <dgm:prSet presAssocID="{94B2C647-B12F-431D-8A2F-9A1038CC583F}" presName="imageAccentRepeatNode" presStyleLbl="alignNode1" presStyleIdx="0" presStyleCnt="6"/>
      <dgm:spPr/>
    </dgm:pt>
    <dgm:pt modelId="{7084B689-C7FF-4686-8AD0-4FC529CF9967}" type="pres">
      <dgm:prSet presAssocID="{94B2C647-B12F-431D-8A2F-9A1038CC583F}" presName="accent_1" presStyleLbl="alignNode1" presStyleIdx="1" presStyleCnt="6"/>
      <dgm:spPr/>
      <dgm:t>
        <a:bodyPr/>
        <a:lstStyle/>
        <a:p>
          <a:endParaRPr lang="zh-CN" altLang="en-US"/>
        </a:p>
      </dgm:t>
    </dgm:pt>
    <dgm:pt modelId="{8EAF0274-AE6E-4035-A3AB-F42F22C4C9E4}" type="pres">
      <dgm:prSet presAssocID="{39EE9E72-D061-41A6-B13C-4645D5F231F7}" presName="image_1" presStyleCnt="0"/>
      <dgm:spPr/>
    </dgm:pt>
    <dgm:pt modelId="{9E659641-44B4-4855-818B-0929BB9D853D}" type="pres">
      <dgm:prSet presAssocID="{39EE9E72-D061-41A6-B13C-4645D5F231F7}" presName="imageRepeatNode" presStyleLbl="fgImgPlace1" presStyleIdx="0" presStyleCnt="3"/>
      <dgm:spPr/>
      <dgm:t>
        <a:bodyPr/>
        <a:lstStyle/>
        <a:p>
          <a:endParaRPr lang="zh-CN" altLang="en-US"/>
        </a:p>
      </dgm:t>
    </dgm:pt>
    <dgm:pt modelId="{5FC9B8BD-CA44-4A5C-89F5-62607A183E80}" type="pres">
      <dgm:prSet presAssocID="{400ED17D-36B3-401B-BDE3-D18AFE06BF60}" presName="parent_text_2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541EEC-8327-4608-9E9D-95E156046FC8}" type="pres">
      <dgm:prSet presAssocID="{400ED17D-36B3-401B-BDE3-D18AFE06BF60}" presName="image_accent_2" presStyleCnt="0"/>
      <dgm:spPr/>
    </dgm:pt>
    <dgm:pt modelId="{7B9567EC-C322-409D-8D87-83442C4A927E}" type="pres">
      <dgm:prSet presAssocID="{400ED17D-36B3-401B-BDE3-D18AFE06BF60}" presName="imageAccentRepeatNode" presStyleLbl="alignNode1" presStyleIdx="2" presStyleCnt="6"/>
      <dgm:spPr/>
    </dgm:pt>
    <dgm:pt modelId="{9CA12E2D-2770-4A5B-9215-25725956C5CC}" type="pres">
      <dgm:prSet presAssocID="{093BA6EA-C83A-4A0B-B010-D242EA244A39}" presName="image_2" presStyleCnt="0"/>
      <dgm:spPr/>
    </dgm:pt>
    <dgm:pt modelId="{B68CABA4-C9CC-4683-B398-FEE36986E51A}" type="pres">
      <dgm:prSet presAssocID="{093BA6EA-C83A-4A0B-B010-D242EA244A39}" presName="imageRepeatNode" presStyleLbl="fgImgPlace1" presStyleIdx="1" presStyleCnt="3"/>
      <dgm:spPr/>
      <dgm:t>
        <a:bodyPr/>
        <a:lstStyle/>
        <a:p>
          <a:endParaRPr lang="zh-CN" altLang="en-US"/>
        </a:p>
      </dgm:t>
    </dgm:pt>
    <dgm:pt modelId="{2EB31ACE-55AC-47F6-9ACA-ECE055268149}" type="pres">
      <dgm:prSet presAssocID="{CBD50AAC-0438-4140-B080-1D44FD7C5EBF}" presName="image_accent_3" presStyleCnt="0"/>
      <dgm:spPr/>
    </dgm:pt>
    <dgm:pt modelId="{3DBEBDA7-53D9-4FE9-BB4D-15E837DB87B4}" type="pres">
      <dgm:prSet presAssocID="{CBD50AAC-0438-4140-B080-1D44FD7C5EBF}" presName="imageAccentRepeatNode" presStyleLbl="alignNode1" presStyleIdx="3" presStyleCnt="6"/>
      <dgm:spPr/>
    </dgm:pt>
    <dgm:pt modelId="{0853E2E4-80AF-4C51-BFC5-3926E1734E8D}" type="pres">
      <dgm:prSet presAssocID="{CBD50AAC-0438-4140-B080-1D44FD7C5EBF}" presName="parent_text_3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756C97-71A6-4ECA-B7C2-EC9DA63F8251}" type="pres">
      <dgm:prSet presAssocID="{CBD50AAC-0438-4140-B080-1D44FD7C5EBF}" presName="accent_2" presStyleLbl="alignNode1" presStyleIdx="4" presStyleCnt="6"/>
      <dgm:spPr/>
    </dgm:pt>
    <dgm:pt modelId="{238ED857-AD8F-4264-A398-9813072C5464}" type="pres">
      <dgm:prSet presAssocID="{CBD50AAC-0438-4140-B080-1D44FD7C5EBF}" presName="accent_3" presStyleLbl="alignNode1" presStyleIdx="5" presStyleCnt="6"/>
      <dgm:spPr/>
    </dgm:pt>
    <dgm:pt modelId="{994A478C-FEF3-4604-B922-59EAD23F27E0}" type="pres">
      <dgm:prSet presAssocID="{89A20813-6130-4DF7-B0C8-0EC58FB60FF2}" presName="image_3" presStyleCnt="0"/>
      <dgm:spPr/>
    </dgm:pt>
    <dgm:pt modelId="{AEDB929E-577B-42C4-9050-8960D89D7754}" type="pres">
      <dgm:prSet presAssocID="{89A20813-6130-4DF7-B0C8-0EC58FB60FF2}" presName="imageRepeatNode" presStyleLbl="fgImgPlace1" presStyleIdx="2" presStyleCnt="3"/>
      <dgm:spPr/>
      <dgm:t>
        <a:bodyPr/>
        <a:lstStyle/>
        <a:p>
          <a:endParaRPr lang="zh-CN" altLang="en-US"/>
        </a:p>
      </dgm:t>
    </dgm:pt>
  </dgm:ptLst>
  <dgm:cxnLst>
    <dgm:cxn modelId="{77B81154-BE5B-46DB-BF80-F66E734ED8F8}" type="presOf" srcId="{39EE9E72-D061-41A6-B13C-4645D5F231F7}" destId="{9E659641-44B4-4855-818B-0929BB9D853D}" srcOrd="0" destOrd="0" presId="urn:microsoft.com/office/officeart/2008/layout/BubblePictureList"/>
    <dgm:cxn modelId="{FC221C8D-1E04-4B5C-A0B0-D5527775AD52}" srcId="{7B5F2338-E453-4288-969E-BB1793DBCFA0}" destId="{400ED17D-36B3-401B-BDE3-D18AFE06BF60}" srcOrd="1" destOrd="0" parTransId="{A5CE57A7-624C-4B77-A8CE-2C7AA4016EA0}" sibTransId="{093BA6EA-C83A-4A0B-B010-D242EA244A39}"/>
    <dgm:cxn modelId="{A729BA5F-C5E7-4583-BE3F-C259C84B8D4A}" type="presOf" srcId="{89A20813-6130-4DF7-B0C8-0EC58FB60FF2}" destId="{AEDB929E-577B-42C4-9050-8960D89D7754}" srcOrd="0" destOrd="0" presId="urn:microsoft.com/office/officeart/2008/layout/BubblePictureList"/>
    <dgm:cxn modelId="{924B5971-64B7-4605-86D7-013D24C3C063}" type="presOf" srcId="{94B2C647-B12F-431D-8A2F-9A1038CC583F}" destId="{2D4E1876-5ACF-4AA4-97A0-191AE363455A}" srcOrd="0" destOrd="0" presId="urn:microsoft.com/office/officeart/2008/layout/BubblePictureList"/>
    <dgm:cxn modelId="{33669DC7-A79B-4786-BD83-049F8F761857}" srcId="{7B5F2338-E453-4288-969E-BB1793DBCFA0}" destId="{94B2C647-B12F-431D-8A2F-9A1038CC583F}" srcOrd="0" destOrd="0" parTransId="{03C69C64-CCCA-4C4A-B7C8-F607563CBFC9}" sibTransId="{39EE9E72-D061-41A6-B13C-4645D5F231F7}"/>
    <dgm:cxn modelId="{6E502663-0AF5-4017-9685-2DEBB2601E4F}" srcId="{7B5F2338-E453-4288-969E-BB1793DBCFA0}" destId="{CBD50AAC-0438-4140-B080-1D44FD7C5EBF}" srcOrd="2" destOrd="0" parTransId="{4E7203AA-2F2F-4A2B-8F9F-56DB985DD1EE}" sibTransId="{89A20813-6130-4DF7-B0C8-0EC58FB60FF2}"/>
    <dgm:cxn modelId="{BD3124FD-AE35-4F5A-8E8A-DA661177F32F}" type="presOf" srcId="{093BA6EA-C83A-4A0B-B010-D242EA244A39}" destId="{B68CABA4-C9CC-4683-B398-FEE36986E51A}" srcOrd="0" destOrd="0" presId="urn:microsoft.com/office/officeart/2008/layout/BubblePictureList"/>
    <dgm:cxn modelId="{5B78E7DE-1913-4908-824C-154BF1C97DD7}" type="presOf" srcId="{400ED17D-36B3-401B-BDE3-D18AFE06BF60}" destId="{5FC9B8BD-CA44-4A5C-89F5-62607A183E80}" srcOrd="0" destOrd="0" presId="urn:microsoft.com/office/officeart/2008/layout/BubblePictureList"/>
    <dgm:cxn modelId="{EFF0F5BB-E48A-43E1-866F-9EAB708A0019}" type="presOf" srcId="{CBD50AAC-0438-4140-B080-1D44FD7C5EBF}" destId="{0853E2E4-80AF-4C51-BFC5-3926E1734E8D}" srcOrd="0" destOrd="0" presId="urn:microsoft.com/office/officeart/2008/layout/BubblePictureList"/>
    <dgm:cxn modelId="{809A89F7-8D04-4EFD-A85E-C855FE354A5E}" type="presOf" srcId="{7B5F2338-E453-4288-969E-BB1793DBCFA0}" destId="{50A2B3D9-F1D9-4AB7-90E5-E5A5B7549C96}" srcOrd="0" destOrd="0" presId="urn:microsoft.com/office/officeart/2008/layout/BubblePictureList"/>
    <dgm:cxn modelId="{277DD66A-3419-4754-984E-2C0632B1E7FA}" type="presParOf" srcId="{50A2B3D9-F1D9-4AB7-90E5-E5A5B7549C96}" destId="{2D4E1876-5ACF-4AA4-97A0-191AE363455A}" srcOrd="0" destOrd="0" presId="urn:microsoft.com/office/officeart/2008/layout/BubblePictureList"/>
    <dgm:cxn modelId="{558E1A29-BC22-4D53-B026-85F114776D14}" type="presParOf" srcId="{50A2B3D9-F1D9-4AB7-90E5-E5A5B7549C96}" destId="{52CD8FED-43A6-46DE-AB86-758809897834}" srcOrd="1" destOrd="0" presId="urn:microsoft.com/office/officeart/2008/layout/BubblePictureList"/>
    <dgm:cxn modelId="{7FABEF29-BDC8-40CB-ACC1-75ED43DB7CC5}" type="presParOf" srcId="{52CD8FED-43A6-46DE-AB86-758809897834}" destId="{35ED55C8-DF05-48E2-A1EF-E0919CB50170}" srcOrd="0" destOrd="0" presId="urn:microsoft.com/office/officeart/2008/layout/BubblePictureList"/>
    <dgm:cxn modelId="{82FDC68B-E75D-4F3C-A9B4-0596870C79DB}" type="presParOf" srcId="{50A2B3D9-F1D9-4AB7-90E5-E5A5B7549C96}" destId="{7084B689-C7FF-4686-8AD0-4FC529CF9967}" srcOrd="2" destOrd="0" presId="urn:microsoft.com/office/officeart/2008/layout/BubblePictureList"/>
    <dgm:cxn modelId="{1E5FC350-E006-497C-AC51-D46B0DCCB750}" type="presParOf" srcId="{50A2B3D9-F1D9-4AB7-90E5-E5A5B7549C96}" destId="{8EAF0274-AE6E-4035-A3AB-F42F22C4C9E4}" srcOrd="3" destOrd="0" presId="urn:microsoft.com/office/officeart/2008/layout/BubblePictureList"/>
    <dgm:cxn modelId="{7A220BA5-EB35-4892-AC22-7E2B09C632CB}" type="presParOf" srcId="{8EAF0274-AE6E-4035-A3AB-F42F22C4C9E4}" destId="{9E659641-44B4-4855-818B-0929BB9D853D}" srcOrd="0" destOrd="0" presId="urn:microsoft.com/office/officeart/2008/layout/BubblePictureList"/>
    <dgm:cxn modelId="{FE8F355A-1DDD-4943-9BF3-985C7D204D51}" type="presParOf" srcId="{50A2B3D9-F1D9-4AB7-90E5-E5A5B7549C96}" destId="{5FC9B8BD-CA44-4A5C-89F5-62607A183E80}" srcOrd="4" destOrd="0" presId="urn:microsoft.com/office/officeart/2008/layout/BubblePictureList"/>
    <dgm:cxn modelId="{EDE7820D-F1FA-4DB7-8E98-6E02704BA61A}" type="presParOf" srcId="{50A2B3D9-F1D9-4AB7-90E5-E5A5B7549C96}" destId="{57541EEC-8327-4608-9E9D-95E156046FC8}" srcOrd="5" destOrd="0" presId="urn:microsoft.com/office/officeart/2008/layout/BubblePictureList"/>
    <dgm:cxn modelId="{0B481379-20A5-4230-AB9B-69C18940540D}" type="presParOf" srcId="{57541EEC-8327-4608-9E9D-95E156046FC8}" destId="{7B9567EC-C322-409D-8D87-83442C4A927E}" srcOrd="0" destOrd="0" presId="urn:microsoft.com/office/officeart/2008/layout/BubblePictureList"/>
    <dgm:cxn modelId="{CE459C71-F689-4E0A-9948-2E4D4C9B2DC1}" type="presParOf" srcId="{50A2B3D9-F1D9-4AB7-90E5-E5A5B7549C96}" destId="{9CA12E2D-2770-4A5B-9215-25725956C5CC}" srcOrd="6" destOrd="0" presId="urn:microsoft.com/office/officeart/2008/layout/BubblePictureList"/>
    <dgm:cxn modelId="{9D64D2C1-63D6-4E8A-830C-D53101BF227D}" type="presParOf" srcId="{9CA12E2D-2770-4A5B-9215-25725956C5CC}" destId="{B68CABA4-C9CC-4683-B398-FEE36986E51A}" srcOrd="0" destOrd="0" presId="urn:microsoft.com/office/officeart/2008/layout/BubblePictureList"/>
    <dgm:cxn modelId="{50088A95-0961-4260-99A3-D8359A18D947}" type="presParOf" srcId="{50A2B3D9-F1D9-4AB7-90E5-E5A5B7549C96}" destId="{2EB31ACE-55AC-47F6-9ACA-ECE055268149}" srcOrd="7" destOrd="0" presId="urn:microsoft.com/office/officeart/2008/layout/BubblePictureList"/>
    <dgm:cxn modelId="{F43C7530-E511-4DE2-8D5E-1E86945093CE}" type="presParOf" srcId="{2EB31ACE-55AC-47F6-9ACA-ECE055268149}" destId="{3DBEBDA7-53D9-4FE9-BB4D-15E837DB87B4}" srcOrd="0" destOrd="0" presId="urn:microsoft.com/office/officeart/2008/layout/BubblePictureList"/>
    <dgm:cxn modelId="{D98E0394-3D6B-4B2F-9675-82A5835246DE}" type="presParOf" srcId="{50A2B3D9-F1D9-4AB7-90E5-E5A5B7549C96}" destId="{0853E2E4-80AF-4C51-BFC5-3926E1734E8D}" srcOrd="8" destOrd="0" presId="urn:microsoft.com/office/officeart/2008/layout/BubblePictureList"/>
    <dgm:cxn modelId="{5F914B1F-E6BC-49B5-8378-26C83F998668}" type="presParOf" srcId="{50A2B3D9-F1D9-4AB7-90E5-E5A5B7549C96}" destId="{1D756C97-71A6-4ECA-B7C2-EC9DA63F8251}" srcOrd="9" destOrd="0" presId="urn:microsoft.com/office/officeart/2008/layout/BubblePictureList"/>
    <dgm:cxn modelId="{C61E6BC5-60BE-4BCC-A097-E7625B8C14D6}" type="presParOf" srcId="{50A2B3D9-F1D9-4AB7-90E5-E5A5B7549C96}" destId="{238ED857-AD8F-4264-A398-9813072C5464}" srcOrd="10" destOrd="0" presId="urn:microsoft.com/office/officeart/2008/layout/BubblePictureList"/>
    <dgm:cxn modelId="{5C1AD719-6618-4F4F-ADA9-3CDF1D56A60C}" type="presParOf" srcId="{50A2B3D9-F1D9-4AB7-90E5-E5A5B7549C96}" destId="{994A478C-FEF3-4604-B922-59EAD23F27E0}" srcOrd="11" destOrd="0" presId="urn:microsoft.com/office/officeart/2008/layout/BubblePictureList"/>
    <dgm:cxn modelId="{5D997C86-9197-482E-BE45-3B45699E23E1}" type="presParOf" srcId="{994A478C-FEF3-4604-B922-59EAD23F27E0}" destId="{AEDB929E-577B-42C4-9050-8960D89D7754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1781A0B2-DE88-4770-9B9A-6139CF4952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B7D1B08-B0D4-401E-83BC-5988C22226B8}">
      <dgm:prSet phldrT="[文本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altLang="zh-CN" sz="1200" b="1" dirty="0" smtClean="0">
              <a:latin typeface="微软雅黑" pitchFamily="34" charset="-122"/>
              <a:ea typeface="微软雅黑" pitchFamily="34" charset="-122"/>
            </a:rPr>
            <a:t>1.</a:t>
          </a:r>
          <a:r>
            <a:rPr lang="zh-CN" altLang="en-US" sz="1200" b="1" dirty="0" smtClean="0">
              <a:latin typeface="微软雅黑" pitchFamily="34" charset="-122"/>
              <a:ea typeface="微软雅黑" pitchFamily="34" charset="-122"/>
            </a:rPr>
            <a:t>大平台的机会为零。</a:t>
          </a:r>
          <a:endParaRPr lang="en-US" altLang="zh-CN" sz="1200" b="1" dirty="0" smtClean="0">
            <a:latin typeface="微软雅黑" pitchFamily="34" charset="-122"/>
            <a:ea typeface="微软雅黑" pitchFamily="34" charset="-122"/>
          </a:endParaRPr>
        </a:p>
        <a:p>
          <a:pPr algn="l"/>
          <a:r>
            <a:rPr lang="en-US" altLang="zh-CN" sz="1200" b="1" dirty="0" smtClean="0">
              <a:latin typeface="微软雅黑" pitchFamily="34" charset="-122"/>
              <a:ea typeface="微软雅黑" pitchFamily="34" charset="-122"/>
            </a:rPr>
            <a:t>2.</a:t>
          </a:r>
          <a:r>
            <a:rPr lang="zh-CN" altLang="en-US" sz="1200" b="1" dirty="0" smtClean="0">
              <a:latin typeface="微软雅黑" pitchFamily="34" charset="-122"/>
              <a:ea typeface="微软雅黑" pitchFamily="34" charset="-122"/>
            </a:rPr>
            <a:t>垂直电商的可能性取决于两点：</a:t>
          </a:r>
          <a:r>
            <a:rPr lang="en-US" altLang="zh-CN" sz="1200" b="1" dirty="0" smtClean="0"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1200" b="1" dirty="0" smtClean="0">
              <a:latin typeface="微软雅黑" pitchFamily="34" charset="-122"/>
              <a:ea typeface="微软雅黑" pitchFamily="34" charset="-122"/>
            </a:rPr>
            <a:t>）此品类购买时价格因素起多大作用？或此品类是否存在有效数量的追求附加价值的客户群。</a:t>
          </a:r>
          <a:r>
            <a:rPr lang="en-US" altLang="zh-CN" sz="1200" b="1" dirty="0" smtClean="0"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1200" b="1" dirty="0" smtClean="0">
              <a:latin typeface="微软雅黑" pitchFamily="34" charset="-122"/>
              <a:ea typeface="微软雅黑" pitchFamily="34" charset="-122"/>
            </a:rPr>
            <a:t>）是否还有机会在行业内控货？</a:t>
          </a:r>
          <a:endParaRPr lang="en-US" altLang="zh-CN" sz="1200" b="1" dirty="0" smtClean="0">
            <a:latin typeface="微软雅黑" pitchFamily="34" charset="-122"/>
            <a:ea typeface="微软雅黑" pitchFamily="34" charset="-122"/>
          </a:endParaRPr>
        </a:p>
        <a:p>
          <a:pPr algn="l"/>
          <a:r>
            <a:rPr lang="en-US" altLang="zh-CN" sz="1200" b="1" dirty="0" smtClean="0">
              <a:latin typeface="微软雅黑" pitchFamily="34" charset="-122"/>
              <a:ea typeface="微软雅黑" pitchFamily="34" charset="-122"/>
            </a:rPr>
            <a:t>3.</a:t>
          </a:r>
          <a:r>
            <a:rPr lang="zh-CN" altLang="en-US" sz="1200" b="1" dirty="0" smtClean="0">
              <a:latin typeface="微软雅黑" pitchFamily="34" charset="-122"/>
              <a:ea typeface="微软雅黑" pitchFamily="34" charset="-122"/>
            </a:rPr>
            <a:t>卖水生意。单点提高效率的创业机会还很多。</a:t>
          </a:r>
          <a:endParaRPr lang="en-US" altLang="zh-CN" sz="1200" b="1" dirty="0" smtClean="0">
            <a:latin typeface="微软雅黑" pitchFamily="34" charset="-122"/>
            <a:ea typeface="微软雅黑" pitchFamily="34" charset="-122"/>
          </a:endParaRPr>
        </a:p>
        <a:p>
          <a:pPr algn="l"/>
          <a:r>
            <a:rPr lang="en-US" altLang="zh-CN" sz="1200" b="1" dirty="0" smtClean="0">
              <a:latin typeface="微软雅黑" pitchFamily="34" charset="-122"/>
              <a:ea typeface="微软雅黑" pitchFamily="34" charset="-122"/>
            </a:rPr>
            <a:t>4.</a:t>
          </a:r>
          <a:r>
            <a:rPr lang="zh-CN" altLang="en-US" sz="1200" b="1" dirty="0" smtClean="0">
              <a:latin typeface="微软雅黑" pitchFamily="34" charset="-122"/>
              <a:ea typeface="微软雅黑" pitchFamily="34" charset="-122"/>
            </a:rPr>
            <a:t>二维码。利用二维码打通货</a:t>
          </a:r>
          <a:r>
            <a:rPr lang="en-US" altLang="zh-CN" sz="1200" b="1" dirty="0" smtClean="0">
              <a:latin typeface="微软雅黑" pitchFamily="34" charset="-122"/>
              <a:ea typeface="微软雅黑" pitchFamily="34" charset="-122"/>
            </a:rPr>
            <a:t>-</a:t>
          </a:r>
          <a:r>
            <a:rPr lang="zh-CN" altLang="en-US" sz="1200" b="1" dirty="0" smtClean="0">
              <a:latin typeface="微软雅黑" pitchFamily="34" charset="-122"/>
              <a:ea typeface="微软雅黑" pitchFamily="34" charset="-122"/>
            </a:rPr>
            <a:t>场</a:t>
          </a:r>
          <a:r>
            <a:rPr lang="en-US" altLang="zh-CN" sz="1200" b="1" dirty="0" smtClean="0">
              <a:latin typeface="微软雅黑" pitchFamily="34" charset="-122"/>
              <a:ea typeface="微软雅黑" pitchFamily="34" charset="-122"/>
            </a:rPr>
            <a:t>-</a:t>
          </a:r>
          <a:r>
            <a:rPr lang="zh-CN" altLang="en-US" sz="1200" b="1" dirty="0" smtClean="0">
              <a:latin typeface="微软雅黑" pitchFamily="34" charset="-122"/>
              <a:ea typeface="微软雅黑" pitchFamily="34" charset="-122"/>
            </a:rPr>
            <a:t>人的通路。</a:t>
          </a:r>
          <a:endParaRPr lang="en-US" altLang="zh-CN" sz="1200" b="1" dirty="0" smtClean="0">
            <a:latin typeface="微软雅黑" pitchFamily="34" charset="-122"/>
            <a:ea typeface="微软雅黑" pitchFamily="34" charset="-122"/>
          </a:endParaRPr>
        </a:p>
        <a:p>
          <a:pPr algn="l"/>
          <a:r>
            <a:rPr lang="en-US" altLang="zh-CN" sz="1200" b="1" dirty="0" smtClean="0">
              <a:latin typeface="微软雅黑" pitchFamily="34" charset="-122"/>
              <a:ea typeface="微软雅黑" pitchFamily="34" charset="-122"/>
            </a:rPr>
            <a:t>5.O2O</a:t>
          </a:r>
          <a:r>
            <a:rPr lang="zh-CN" altLang="en-US" sz="1200" b="1" dirty="0" smtClean="0">
              <a:latin typeface="微软雅黑" pitchFamily="34" charset="-122"/>
              <a:ea typeface="微软雅黑" pitchFamily="34" charset="-122"/>
            </a:rPr>
            <a:t>已经来临。</a:t>
          </a:r>
          <a:endParaRPr lang="en-US" altLang="zh-CN" sz="1200" b="1" dirty="0" smtClean="0">
            <a:latin typeface="微软雅黑" pitchFamily="34" charset="-122"/>
            <a:ea typeface="微软雅黑" pitchFamily="34" charset="-122"/>
          </a:endParaRPr>
        </a:p>
      </dgm:t>
    </dgm:pt>
    <dgm:pt modelId="{DDD02F3C-24C8-4A0A-99F8-A92C5619FBEC}" type="parTrans" cxnId="{9EB8F945-96B9-449F-BB9F-DF48243B1F0E}">
      <dgm:prSet/>
      <dgm:spPr/>
      <dgm:t>
        <a:bodyPr/>
        <a:lstStyle/>
        <a:p>
          <a:pPr algn="ctr"/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82839E7D-DD20-4F5C-B3F1-571606C2C146}" type="sibTrans" cxnId="{9EB8F945-96B9-449F-BB9F-DF48243B1F0E}">
      <dgm:prSet/>
      <dgm:spPr/>
      <dgm:t>
        <a:bodyPr/>
        <a:lstStyle/>
        <a:p>
          <a:pPr algn="ctr"/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61EB3C0E-5D9D-4748-8E71-71F0EB532585}" type="pres">
      <dgm:prSet presAssocID="{1781A0B2-DE88-4770-9B9A-6139CF4952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1997166-A8CB-43FB-B9E1-3DA101E54ED9}" type="pres">
      <dgm:prSet presAssocID="{CB7D1B08-B0D4-401E-83BC-5988C22226B8}" presName="parentText" presStyleLbl="node1" presStyleIdx="0" presStyleCnt="1" custLinFactNeighborX="1064" custLinFactNeighborY="-5189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C8EAE14-8090-4B6E-A092-5A5A9A9C15DC}" type="presOf" srcId="{CB7D1B08-B0D4-401E-83BC-5988C22226B8}" destId="{B1997166-A8CB-43FB-B9E1-3DA101E54ED9}" srcOrd="0" destOrd="0" presId="urn:microsoft.com/office/officeart/2005/8/layout/vList2"/>
    <dgm:cxn modelId="{9EB8F945-96B9-449F-BB9F-DF48243B1F0E}" srcId="{1781A0B2-DE88-4770-9B9A-6139CF495295}" destId="{CB7D1B08-B0D4-401E-83BC-5988C22226B8}" srcOrd="0" destOrd="0" parTransId="{DDD02F3C-24C8-4A0A-99F8-A92C5619FBEC}" sibTransId="{82839E7D-DD20-4F5C-B3F1-571606C2C146}"/>
    <dgm:cxn modelId="{01639CFD-A1DF-4F37-B189-95272E8C6A65}" type="presOf" srcId="{1781A0B2-DE88-4770-9B9A-6139CF495295}" destId="{61EB3C0E-5D9D-4748-8E71-71F0EB532585}" srcOrd="0" destOrd="0" presId="urn:microsoft.com/office/officeart/2005/8/layout/vList2"/>
    <dgm:cxn modelId="{A3B37BD8-34ED-4AF9-811E-174860D2C3A6}" type="presParOf" srcId="{61EB3C0E-5D9D-4748-8E71-71F0EB532585}" destId="{B1997166-A8CB-43FB-B9E1-3DA101E54ED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1781A0B2-DE88-4770-9B9A-6139CF4952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C89285-ADFC-42FC-BB3C-A3A2E03CF8F0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效率的机会在哪里？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8F21A4C2-7F4E-4F9D-A8ED-85A2F7D52E89}" type="par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50FCEF07-B8D4-4C32-A17B-4966FD06D90A}" type="sib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61EB3C0E-5D9D-4748-8E71-71F0EB532585}" type="pres">
      <dgm:prSet presAssocID="{1781A0B2-DE88-4770-9B9A-6139CF4952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5B0AE4-EB45-4314-8111-A6B822078AED}" type="pres">
      <dgm:prSet presAssocID="{3DC89285-ADFC-42FC-BB3C-A3A2E03CF8F0}" presName="parentText" presStyleLbl="node1" presStyleIdx="0" presStyleCnt="1" custScaleY="4142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5FCD007-9EF6-4FEA-9B2F-E2951E085E3E}" srcId="{1781A0B2-DE88-4770-9B9A-6139CF495295}" destId="{3DC89285-ADFC-42FC-BB3C-A3A2E03CF8F0}" srcOrd="0" destOrd="0" parTransId="{8F21A4C2-7F4E-4F9D-A8ED-85A2F7D52E89}" sibTransId="{50FCEF07-B8D4-4C32-A17B-4966FD06D90A}"/>
    <dgm:cxn modelId="{3A5687F1-E882-430B-90F5-4DB25B74067C}" type="presOf" srcId="{1781A0B2-DE88-4770-9B9A-6139CF495295}" destId="{61EB3C0E-5D9D-4748-8E71-71F0EB532585}" srcOrd="0" destOrd="0" presId="urn:microsoft.com/office/officeart/2005/8/layout/vList2"/>
    <dgm:cxn modelId="{8E393C1C-BC89-4466-A100-41CD3B600863}" type="presOf" srcId="{3DC89285-ADFC-42FC-BB3C-A3A2E03CF8F0}" destId="{E75B0AE4-EB45-4314-8111-A6B822078AED}" srcOrd="0" destOrd="0" presId="urn:microsoft.com/office/officeart/2005/8/layout/vList2"/>
    <dgm:cxn modelId="{C77B4843-C7A8-43A2-B486-C22179391D64}" type="presParOf" srcId="{61EB3C0E-5D9D-4748-8E71-71F0EB532585}" destId="{E75B0AE4-EB45-4314-8111-A6B822078A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7B5F2338-E453-4288-969E-BB1793DBCFA0}" type="doc">
      <dgm:prSet loTypeId="urn:microsoft.com/office/officeart/2008/layout/BubblePictureList" loCatId="pictur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B2C647-B12F-431D-8A2F-9A1038CC583F}">
      <dgm:prSet phldrT="[文本]" custT="1"/>
      <dgm:spPr/>
      <dgm:t>
        <a:bodyPr/>
        <a:lstStyle/>
        <a:p>
          <a:endParaRPr lang="zh-CN" altLang="en-US" sz="1000" dirty="0">
            <a:latin typeface="微软雅黑" pitchFamily="34" charset="-122"/>
            <a:ea typeface="微软雅黑" pitchFamily="34" charset="-122"/>
          </a:endParaRPr>
        </a:p>
      </dgm:t>
    </dgm:pt>
    <dgm:pt modelId="{03C69C64-CCCA-4C4A-B7C8-F607563CBFC9}" type="parTrans" cxnId="{33669DC7-A79B-4786-BD83-049F8F761857}">
      <dgm:prSet/>
      <dgm:spPr/>
      <dgm:t>
        <a:bodyPr/>
        <a:lstStyle/>
        <a:p>
          <a:endParaRPr lang="zh-CN" altLang="en-US"/>
        </a:p>
      </dgm:t>
    </dgm:pt>
    <dgm:pt modelId="{39EE9E72-D061-41A6-B13C-4645D5F231F7}" type="sibTrans" cxnId="{33669DC7-A79B-4786-BD83-049F8F761857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zh-CN" altLang="en-US"/>
        </a:p>
      </dgm:t>
    </dgm:pt>
    <dgm:pt modelId="{400ED17D-36B3-401B-BDE3-D18AFE06BF60}">
      <dgm:prSet phldrT="[文本]"/>
      <dgm:spPr/>
      <dgm:t>
        <a:bodyPr/>
        <a:lstStyle/>
        <a:p>
          <a:endParaRPr lang="zh-CN" altLang="en-US" dirty="0"/>
        </a:p>
      </dgm:t>
    </dgm:pt>
    <dgm:pt modelId="{A5CE57A7-624C-4B77-A8CE-2C7AA4016EA0}" type="parTrans" cxnId="{FC221C8D-1E04-4B5C-A0B0-D5527775AD52}">
      <dgm:prSet/>
      <dgm:spPr/>
      <dgm:t>
        <a:bodyPr/>
        <a:lstStyle/>
        <a:p>
          <a:endParaRPr lang="zh-CN" altLang="en-US"/>
        </a:p>
      </dgm:t>
    </dgm:pt>
    <dgm:pt modelId="{093BA6EA-C83A-4A0B-B010-D242EA244A39}" type="sibTrans" cxnId="{FC221C8D-1E04-4B5C-A0B0-D5527775AD52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zh-CN" altLang="en-US"/>
        </a:p>
      </dgm:t>
    </dgm:pt>
    <dgm:pt modelId="{CBD50AAC-0438-4140-B080-1D44FD7C5EBF}">
      <dgm:prSet phldrT="[文本]"/>
      <dgm:spPr/>
      <dgm:t>
        <a:bodyPr/>
        <a:lstStyle/>
        <a:p>
          <a:endParaRPr lang="zh-CN" altLang="en-US" dirty="0"/>
        </a:p>
      </dgm:t>
    </dgm:pt>
    <dgm:pt modelId="{89A20813-6130-4DF7-B0C8-0EC58FB60FF2}" type="sibTrans" cxnId="{6E502663-0AF5-4017-9685-2DEBB2601E4F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  <dgm:t>
        <a:bodyPr/>
        <a:lstStyle/>
        <a:p>
          <a:endParaRPr lang="zh-CN" altLang="en-US"/>
        </a:p>
      </dgm:t>
    </dgm:pt>
    <dgm:pt modelId="{4E7203AA-2F2F-4A2B-8F9F-56DB985DD1EE}" type="parTrans" cxnId="{6E502663-0AF5-4017-9685-2DEBB2601E4F}">
      <dgm:prSet/>
      <dgm:spPr/>
      <dgm:t>
        <a:bodyPr/>
        <a:lstStyle/>
        <a:p>
          <a:endParaRPr lang="zh-CN" altLang="en-US"/>
        </a:p>
      </dgm:t>
    </dgm:pt>
    <dgm:pt modelId="{50A2B3D9-F1D9-4AB7-90E5-E5A5B7549C96}" type="pres">
      <dgm:prSet presAssocID="{7B5F2338-E453-4288-969E-BB1793DBCFA0}" presName="Name0" presStyleCnt="0">
        <dgm:presLayoutVars>
          <dgm:chMax val="8"/>
          <dgm:chPref val="8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2D4E1876-5ACF-4AA4-97A0-191AE363455A}" type="pres">
      <dgm:prSet presAssocID="{94B2C647-B12F-431D-8A2F-9A1038CC583F}" presName="parent_text_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CD8FED-43A6-46DE-AB86-758809897834}" type="pres">
      <dgm:prSet presAssocID="{94B2C647-B12F-431D-8A2F-9A1038CC583F}" presName="image_accent_1" presStyleCnt="0"/>
      <dgm:spPr/>
    </dgm:pt>
    <dgm:pt modelId="{35ED55C8-DF05-48E2-A1EF-E0919CB50170}" type="pres">
      <dgm:prSet presAssocID="{94B2C647-B12F-431D-8A2F-9A1038CC583F}" presName="imageAccentRepeatNode" presStyleLbl="alignNode1" presStyleIdx="0" presStyleCnt="6"/>
      <dgm:spPr/>
    </dgm:pt>
    <dgm:pt modelId="{7084B689-C7FF-4686-8AD0-4FC529CF9967}" type="pres">
      <dgm:prSet presAssocID="{94B2C647-B12F-431D-8A2F-9A1038CC583F}" presName="accent_1" presStyleLbl="alignNode1" presStyleIdx="1" presStyleCnt="6"/>
      <dgm:spPr/>
      <dgm:t>
        <a:bodyPr/>
        <a:lstStyle/>
        <a:p>
          <a:endParaRPr lang="zh-CN" altLang="en-US"/>
        </a:p>
      </dgm:t>
    </dgm:pt>
    <dgm:pt modelId="{8EAF0274-AE6E-4035-A3AB-F42F22C4C9E4}" type="pres">
      <dgm:prSet presAssocID="{39EE9E72-D061-41A6-B13C-4645D5F231F7}" presName="image_1" presStyleCnt="0"/>
      <dgm:spPr/>
    </dgm:pt>
    <dgm:pt modelId="{9E659641-44B4-4855-818B-0929BB9D853D}" type="pres">
      <dgm:prSet presAssocID="{39EE9E72-D061-41A6-B13C-4645D5F231F7}" presName="imageRepeatNode" presStyleLbl="fgImgPlace1" presStyleIdx="0" presStyleCnt="3"/>
      <dgm:spPr/>
      <dgm:t>
        <a:bodyPr/>
        <a:lstStyle/>
        <a:p>
          <a:endParaRPr lang="zh-CN" altLang="en-US"/>
        </a:p>
      </dgm:t>
    </dgm:pt>
    <dgm:pt modelId="{5FC9B8BD-CA44-4A5C-89F5-62607A183E80}" type="pres">
      <dgm:prSet presAssocID="{400ED17D-36B3-401B-BDE3-D18AFE06BF60}" presName="parent_text_2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541EEC-8327-4608-9E9D-95E156046FC8}" type="pres">
      <dgm:prSet presAssocID="{400ED17D-36B3-401B-BDE3-D18AFE06BF60}" presName="image_accent_2" presStyleCnt="0"/>
      <dgm:spPr/>
    </dgm:pt>
    <dgm:pt modelId="{7B9567EC-C322-409D-8D87-83442C4A927E}" type="pres">
      <dgm:prSet presAssocID="{400ED17D-36B3-401B-BDE3-D18AFE06BF60}" presName="imageAccentRepeatNode" presStyleLbl="alignNode1" presStyleIdx="2" presStyleCnt="6"/>
      <dgm:spPr/>
    </dgm:pt>
    <dgm:pt modelId="{9CA12E2D-2770-4A5B-9215-25725956C5CC}" type="pres">
      <dgm:prSet presAssocID="{093BA6EA-C83A-4A0B-B010-D242EA244A39}" presName="image_2" presStyleCnt="0"/>
      <dgm:spPr/>
    </dgm:pt>
    <dgm:pt modelId="{B68CABA4-C9CC-4683-B398-FEE36986E51A}" type="pres">
      <dgm:prSet presAssocID="{093BA6EA-C83A-4A0B-B010-D242EA244A39}" presName="imageRepeatNode" presStyleLbl="fgImgPlace1" presStyleIdx="1" presStyleCnt="3"/>
      <dgm:spPr/>
      <dgm:t>
        <a:bodyPr/>
        <a:lstStyle/>
        <a:p>
          <a:endParaRPr lang="zh-CN" altLang="en-US"/>
        </a:p>
      </dgm:t>
    </dgm:pt>
    <dgm:pt modelId="{2EB31ACE-55AC-47F6-9ACA-ECE055268149}" type="pres">
      <dgm:prSet presAssocID="{CBD50AAC-0438-4140-B080-1D44FD7C5EBF}" presName="image_accent_3" presStyleCnt="0"/>
      <dgm:spPr/>
    </dgm:pt>
    <dgm:pt modelId="{3DBEBDA7-53D9-4FE9-BB4D-15E837DB87B4}" type="pres">
      <dgm:prSet presAssocID="{CBD50AAC-0438-4140-B080-1D44FD7C5EBF}" presName="imageAccentRepeatNode" presStyleLbl="alignNode1" presStyleIdx="3" presStyleCnt="6"/>
      <dgm:spPr/>
    </dgm:pt>
    <dgm:pt modelId="{0853E2E4-80AF-4C51-BFC5-3926E1734E8D}" type="pres">
      <dgm:prSet presAssocID="{CBD50AAC-0438-4140-B080-1D44FD7C5EBF}" presName="parent_text_3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756C97-71A6-4ECA-B7C2-EC9DA63F8251}" type="pres">
      <dgm:prSet presAssocID="{CBD50AAC-0438-4140-B080-1D44FD7C5EBF}" presName="accent_2" presStyleLbl="alignNode1" presStyleIdx="4" presStyleCnt="6"/>
      <dgm:spPr/>
    </dgm:pt>
    <dgm:pt modelId="{238ED857-AD8F-4264-A398-9813072C5464}" type="pres">
      <dgm:prSet presAssocID="{CBD50AAC-0438-4140-B080-1D44FD7C5EBF}" presName="accent_3" presStyleLbl="alignNode1" presStyleIdx="5" presStyleCnt="6"/>
      <dgm:spPr/>
    </dgm:pt>
    <dgm:pt modelId="{994A478C-FEF3-4604-B922-59EAD23F27E0}" type="pres">
      <dgm:prSet presAssocID="{89A20813-6130-4DF7-B0C8-0EC58FB60FF2}" presName="image_3" presStyleCnt="0"/>
      <dgm:spPr/>
    </dgm:pt>
    <dgm:pt modelId="{AEDB929E-577B-42C4-9050-8960D89D7754}" type="pres">
      <dgm:prSet presAssocID="{89A20813-6130-4DF7-B0C8-0EC58FB60FF2}" presName="imageRepeatNode" presStyleLbl="fgImgPlace1" presStyleIdx="2" presStyleCnt="3"/>
      <dgm:spPr/>
      <dgm:t>
        <a:bodyPr/>
        <a:lstStyle/>
        <a:p>
          <a:endParaRPr lang="zh-CN" altLang="en-US"/>
        </a:p>
      </dgm:t>
    </dgm:pt>
  </dgm:ptLst>
  <dgm:cxnLst>
    <dgm:cxn modelId="{AB8EDA4E-A1BC-417D-BF71-BB1AFCC9A884}" type="presOf" srcId="{7B5F2338-E453-4288-969E-BB1793DBCFA0}" destId="{50A2B3D9-F1D9-4AB7-90E5-E5A5B7549C96}" srcOrd="0" destOrd="0" presId="urn:microsoft.com/office/officeart/2008/layout/BubblePictureList"/>
    <dgm:cxn modelId="{D67A2CC5-6DD3-4848-8205-B60A2491C9FE}" type="presOf" srcId="{093BA6EA-C83A-4A0B-B010-D242EA244A39}" destId="{B68CABA4-C9CC-4683-B398-FEE36986E51A}" srcOrd="0" destOrd="0" presId="urn:microsoft.com/office/officeart/2008/layout/BubblePictureList"/>
    <dgm:cxn modelId="{642924C7-6AD0-42ED-8E90-65735EE0BE48}" type="presOf" srcId="{CBD50AAC-0438-4140-B080-1D44FD7C5EBF}" destId="{0853E2E4-80AF-4C51-BFC5-3926E1734E8D}" srcOrd="0" destOrd="0" presId="urn:microsoft.com/office/officeart/2008/layout/BubblePictureList"/>
    <dgm:cxn modelId="{9A4D8A07-EED6-46EE-9D79-3F75E33ACA6A}" type="presOf" srcId="{400ED17D-36B3-401B-BDE3-D18AFE06BF60}" destId="{5FC9B8BD-CA44-4A5C-89F5-62607A183E80}" srcOrd="0" destOrd="0" presId="urn:microsoft.com/office/officeart/2008/layout/BubblePictureList"/>
    <dgm:cxn modelId="{FC221C8D-1E04-4B5C-A0B0-D5527775AD52}" srcId="{7B5F2338-E453-4288-969E-BB1793DBCFA0}" destId="{400ED17D-36B3-401B-BDE3-D18AFE06BF60}" srcOrd="1" destOrd="0" parTransId="{A5CE57A7-624C-4B77-A8CE-2C7AA4016EA0}" sibTransId="{093BA6EA-C83A-4A0B-B010-D242EA244A39}"/>
    <dgm:cxn modelId="{4AC29830-A0F5-4AD5-A2A9-426C91E766D4}" type="presOf" srcId="{94B2C647-B12F-431D-8A2F-9A1038CC583F}" destId="{2D4E1876-5ACF-4AA4-97A0-191AE363455A}" srcOrd="0" destOrd="0" presId="urn:microsoft.com/office/officeart/2008/layout/BubblePictureList"/>
    <dgm:cxn modelId="{33669DC7-A79B-4786-BD83-049F8F761857}" srcId="{7B5F2338-E453-4288-969E-BB1793DBCFA0}" destId="{94B2C647-B12F-431D-8A2F-9A1038CC583F}" srcOrd="0" destOrd="0" parTransId="{03C69C64-CCCA-4C4A-B7C8-F607563CBFC9}" sibTransId="{39EE9E72-D061-41A6-B13C-4645D5F231F7}"/>
    <dgm:cxn modelId="{C8863571-FAD8-4044-8F1B-97EE0072C8EB}" type="presOf" srcId="{89A20813-6130-4DF7-B0C8-0EC58FB60FF2}" destId="{AEDB929E-577B-42C4-9050-8960D89D7754}" srcOrd="0" destOrd="0" presId="urn:microsoft.com/office/officeart/2008/layout/BubblePictureList"/>
    <dgm:cxn modelId="{38CBB73F-22E1-4BE9-B253-11660BF412FF}" type="presOf" srcId="{39EE9E72-D061-41A6-B13C-4645D5F231F7}" destId="{9E659641-44B4-4855-818B-0929BB9D853D}" srcOrd="0" destOrd="0" presId="urn:microsoft.com/office/officeart/2008/layout/BubblePictureList"/>
    <dgm:cxn modelId="{6E502663-0AF5-4017-9685-2DEBB2601E4F}" srcId="{7B5F2338-E453-4288-969E-BB1793DBCFA0}" destId="{CBD50AAC-0438-4140-B080-1D44FD7C5EBF}" srcOrd="2" destOrd="0" parTransId="{4E7203AA-2F2F-4A2B-8F9F-56DB985DD1EE}" sibTransId="{89A20813-6130-4DF7-B0C8-0EC58FB60FF2}"/>
    <dgm:cxn modelId="{95E7665B-AEAF-4117-A735-68A6575124BE}" type="presParOf" srcId="{50A2B3D9-F1D9-4AB7-90E5-E5A5B7549C96}" destId="{2D4E1876-5ACF-4AA4-97A0-191AE363455A}" srcOrd="0" destOrd="0" presId="urn:microsoft.com/office/officeart/2008/layout/BubblePictureList"/>
    <dgm:cxn modelId="{01FC0078-1B43-42F5-AD6B-74F433FE0293}" type="presParOf" srcId="{50A2B3D9-F1D9-4AB7-90E5-E5A5B7549C96}" destId="{52CD8FED-43A6-46DE-AB86-758809897834}" srcOrd="1" destOrd="0" presId="urn:microsoft.com/office/officeart/2008/layout/BubblePictureList"/>
    <dgm:cxn modelId="{1C69B6C3-5EAD-4ABE-8B3F-03A0622B163A}" type="presParOf" srcId="{52CD8FED-43A6-46DE-AB86-758809897834}" destId="{35ED55C8-DF05-48E2-A1EF-E0919CB50170}" srcOrd="0" destOrd="0" presId="urn:microsoft.com/office/officeart/2008/layout/BubblePictureList"/>
    <dgm:cxn modelId="{108B04B5-926E-43EE-B570-18FD3D59EF50}" type="presParOf" srcId="{50A2B3D9-F1D9-4AB7-90E5-E5A5B7549C96}" destId="{7084B689-C7FF-4686-8AD0-4FC529CF9967}" srcOrd="2" destOrd="0" presId="urn:microsoft.com/office/officeart/2008/layout/BubblePictureList"/>
    <dgm:cxn modelId="{22827878-1C16-437B-BD61-01E757D60A88}" type="presParOf" srcId="{50A2B3D9-F1D9-4AB7-90E5-E5A5B7549C96}" destId="{8EAF0274-AE6E-4035-A3AB-F42F22C4C9E4}" srcOrd="3" destOrd="0" presId="urn:microsoft.com/office/officeart/2008/layout/BubblePictureList"/>
    <dgm:cxn modelId="{06EE1E86-52BD-43D8-9EFE-F40098C399F1}" type="presParOf" srcId="{8EAF0274-AE6E-4035-A3AB-F42F22C4C9E4}" destId="{9E659641-44B4-4855-818B-0929BB9D853D}" srcOrd="0" destOrd="0" presId="urn:microsoft.com/office/officeart/2008/layout/BubblePictureList"/>
    <dgm:cxn modelId="{36B56841-D889-414C-9F10-89BBEDD56D0E}" type="presParOf" srcId="{50A2B3D9-F1D9-4AB7-90E5-E5A5B7549C96}" destId="{5FC9B8BD-CA44-4A5C-89F5-62607A183E80}" srcOrd="4" destOrd="0" presId="urn:microsoft.com/office/officeart/2008/layout/BubblePictureList"/>
    <dgm:cxn modelId="{6D3252F0-7065-4B80-B8F4-494AAE961A3C}" type="presParOf" srcId="{50A2B3D9-F1D9-4AB7-90E5-E5A5B7549C96}" destId="{57541EEC-8327-4608-9E9D-95E156046FC8}" srcOrd="5" destOrd="0" presId="urn:microsoft.com/office/officeart/2008/layout/BubblePictureList"/>
    <dgm:cxn modelId="{D33560FA-8086-4F6A-AE09-6F699ED76251}" type="presParOf" srcId="{57541EEC-8327-4608-9E9D-95E156046FC8}" destId="{7B9567EC-C322-409D-8D87-83442C4A927E}" srcOrd="0" destOrd="0" presId="urn:microsoft.com/office/officeart/2008/layout/BubblePictureList"/>
    <dgm:cxn modelId="{F3E3DE86-7CD3-4783-8FE3-FB8C56D8C049}" type="presParOf" srcId="{50A2B3D9-F1D9-4AB7-90E5-E5A5B7549C96}" destId="{9CA12E2D-2770-4A5B-9215-25725956C5CC}" srcOrd="6" destOrd="0" presId="urn:microsoft.com/office/officeart/2008/layout/BubblePictureList"/>
    <dgm:cxn modelId="{D7188FCA-D6A4-4D7C-BA7A-EEC3FFAD7217}" type="presParOf" srcId="{9CA12E2D-2770-4A5B-9215-25725956C5CC}" destId="{B68CABA4-C9CC-4683-B398-FEE36986E51A}" srcOrd="0" destOrd="0" presId="urn:microsoft.com/office/officeart/2008/layout/BubblePictureList"/>
    <dgm:cxn modelId="{6B0D1D64-C934-4418-AD3B-462A0C50A842}" type="presParOf" srcId="{50A2B3D9-F1D9-4AB7-90E5-E5A5B7549C96}" destId="{2EB31ACE-55AC-47F6-9ACA-ECE055268149}" srcOrd="7" destOrd="0" presId="urn:microsoft.com/office/officeart/2008/layout/BubblePictureList"/>
    <dgm:cxn modelId="{218C3F79-0AF1-4BB2-A9FE-DF6A31876010}" type="presParOf" srcId="{2EB31ACE-55AC-47F6-9ACA-ECE055268149}" destId="{3DBEBDA7-53D9-4FE9-BB4D-15E837DB87B4}" srcOrd="0" destOrd="0" presId="urn:microsoft.com/office/officeart/2008/layout/BubblePictureList"/>
    <dgm:cxn modelId="{6BEA5EC4-25A8-4B93-9B8C-AC05B0BEE98E}" type="presParOf" srcId="{50A2B3D9-F1D9-4AB7-90E5-E5A5B7549C96}" destId="{0853E2E4-80AF-4C51-BFC5-3926E1734E8D}" srcOrd="8" destOrd="0" presId="urn:microsoft.com/office/officeart/2008/layout/BubblePictureList"/>
    <dgm:cxn modelId="{33D900BF-693C-454D-8EE1-10819F2B1BD8}" type="presParOf" srcId="{50A2B3D9-F1D9-4AB7-90E5-E5A5B7549C96}" destId="{1D756C97-71A6-4ECA-B7C2-EC9DA63F8251}" srcOrd="9" destOrd="0" presId="urn:microsoft.com/office/officeart/2008/layout/BubblePictureList"/>
    <dgm:cxn modelId="{8C9ACA59-F293-426E-A8BE-90F71A78102B}" type="presParOf" srcId="{50A2B3D9-F1D9-4AB7-90E5-E5A5B7549C96}" destId="{238ED857-AD8F-4264-A398-9813072C5464}" srcOrd="10" destOrd="0" presId="urn:microsoft.com/office/officeart/2008/layout/BubblePictureList"/>
    <dgm:cxn modelId="{1E592EFE-535F-4304-9D6A-FA0AECDB384B}" type="presParOf" srcId="{50A2B3D9-F1D9-4AB7-90E5-E5A5B7549C96}" destId="{994A478C-FEF3-4604-B922-59EAD23F27E0}" srcOrd="11" destOrd="0" presId="urn:microsoft.com/office/officeart/2008/layout/BubblePictureList"/>
    <dgm:cxn modelId="{618AE3A7-6C91-45D9-A125-DB37E50F5E32}" type="presParOf" srcId="{994A478C-FEF3-4604-B922-59EAD23F27E0}" destId="{AEDB929E-577B-42C4-9050-8960D89D7754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1781A0B2-DE88-4770-9B9A-6139CF4952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B7D1B08-B0D4-401E-83BC-5988C22226B8}">
      <dgm:prSet phldrT="[文本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altLang="zh-CN" sz="1200" b="1" dirty="0" smtClean="0">
              <a:latin typeface="微软雅黑" pitchFamily="34" charset="-122"/>
              <a:ea typeface="微软雅黑" pitchFamily="34" charset="-122"/>
            </a:rPr>
            <a:t>1.</a:t>
          </a:r>
          <a:r>
            <a:rPr lang="zh-CN" altLang="en-US" sz="1200" b="1" dirty="0" smtClean="0">
              <a:latin typeface="微软雅黑" pitchFamily="34" charset="-122"/>
              <a:ea typeface="微软雅黑" pitchFamily="34" charset="-122"/>
            </a:rPr>
            <a:t>淘宝砍掉中间商环节，提供了</a:t>
          </a:r>
          <a:r>
            <a:rPr lang="en-US" altLang="zh-CN" sz="1200" b="1" dirty="0" smtClean="0">
              <a:latin typeface="微软雅黑" pitchFamily="34" charset="-122"/>
              <a:ea typeface="微软雅黑" pitchFamily="34" charset="-122"/>
            </a:rPr>
            <a:t>BRAND 2 CLIENT</a:t>
          </a:r>
          <a:r>
            <a:rPr lang="zh-CN" altLang="en-US" sz="1200" b="1" dirty="0" smtClean="0">
              <a:latin typeface="微软雅黑" pitchFamily="34" charset="-122"/>
              <a:ea typeface="微软雅黑" pitchFamily="34" charset="-122"/>
            </a:rPr>
            <a:t>，以及未来的</a:t>
          </a:r>
          <a:r>
            <a:rPr lang="en-US" altLang="zh-CN" sz="1200" b="1" dirty="0" smtClean="0">
              <a:latin typeface="微软雅黑" pitchFamily="34" charset="-122"/>
              <a:ea typeface="微软雅黑" pitchFamily="34" charset="-122"/>
            </a:rPr>
            <a:t>CLIENT 2 BRNAD</a:t>
          </a:r>
          <a:r>
            <a:rPr lang="zh-CN" altLang="en-US" sz="1200" b="1" dirty="0" smtClean="0">
              <a:latin typeface="微软雅黑" pitchFamily="34" charset="-122"/>
              <a:ea typeface="微软雅黑" pitchFamily="34" charset="-122"/>
            </a:rPr>
            <a:t>的交易平台。</a:t>
          </a:r>
          <a:endParaRPr lang="en-US" altLang="zh-CN" sz="1200" b="1" dirty="0" smtClean="0">
            <a:latin typeface="微软雅黑" pitchFamily="34" charset="-122"/>
            <a:ea typeface="微软雅黑" pitchFamily="34" charset="-122"/>
          </a:endParaRPr>
        </a:p>
        <a:p>
          <a:pPr algn="l"/>
          <a:r>
            <a:rPr lang="en-US" altLang="zh-CN" sz="1200" b="1" dirty="0" smtClean="0">
              <a:latin typeface="微软雅黑" pitchFamily="34" charset="-122"/>
              <a:ea typeface="微软雅黑" pitchFamily="34" charset="-122"/>
            </a:rPr>
            <a:t>2.</a:t>
          </a:r>
          <a:r>
            <a:rPr lang="zh-CN" altLang="en-US" sz="1200" b="1" dirty="0" smtClean="0">
              <a:latin typeface="微软雅黑" pitchFamily="34" charset="-122"/>
              <a:ea typeface="微软雅黑" pitchFamily="34" charset="-122"/>
            </a:rPr>
            <a:t>淘宝及淘宝外围配套公司为产业链提供了信息化管理的手段，促进供应链的数据化，信息化，极大提高了响应时间。</a:t>
          </a:r>
          <a:endParaRPr lang="en-US" altLang="zh-CN" sz="1200" b="1" dirty="0" smtClean="0">
            <a:latin typeface="微软雅黑" pitchFamily="34" charset="-122"/>
            <a:ea typeface="微软雅黑" pitchFamily="34" charset="-122"/>
          </a:endParaRPr>
        </a:p>
        <a:p>
          <a:pPr algn="l"/>
          <a:r>
            <a:rPr lang="en-US" altLang="zh-CN" sz="1200" b="1" dirty="0" smtClean="0">
              <a:latin typeface="微软雅黑" pitchFamily="34" charset="-122"/>
              <a:ea typeface="微软雅黑" pitchFamily="34" charset="-122"/>
            </a:rPr>
            <a:t>3.</a:t>
          </a:r>
          <a:r>
            <a:rPr lang="zh-CN" altLang="en-US" sz="1200" b="1" dirty="0" smtClean="0">
              <a:latin typeface="微软雅黑" pitchFamily="34" charset="-122"/>
              <a:ea typeface="微软雅黑" pitchFamily="34" charset="-122"/>
            </a:rPr>
            <a:t>淘宝大学培养了以客户为中心，以销售为驱动力的新零售思维和行动手法。</a:t>
          </a:r>
          <a:endParaRPr lang="en-US" altLang="zh-CN" sz="1200" b="1" dirty="0" smtClean="0">
            <a:latin typeface="微软雅黑" pitchFamily="34" charset="-122"/>
            <a:ea typeface="微软雅黑" pitchFamily="34" charset="-122"/>
          </a:endParaRPr>
        </a:p>
        <a:p>
          <a:pPr algn="l"/>
          <a:r>
            <a:rPr lang="en-US" altLang="zh-CN" sz="1200" b="1" dirty="0" smtClean="0">
              <a:latin typeface="微软雅黑" pitchFamily="34" charset="-122"/>
              <a:ea typeface="微软雅黑" pitchFamily="34" charset="-122"/>
            </a:rPr>
            <a:t>4.</a:t>
          </a:r>
          <a:r>
            <a:rPr lang="zh-CN" altLang="en-US" sz="1200" b="1" dirty="0" smtClean="0">
              <a:latin typeface="微软雅黑" pitchFamily="34" charset="-122"/>
              <a:ea typeface="微软雅黑" pitchFamily="34" charset="-122"/>
            </a:rPr>
            <a:t>淘宝需要肩负更多的社会责任。</a:t>
          </a:r>
          <a:endParaRPr lang="en-US" altLang="zh-CN" sz="1200" b="1" dirty="0" smtClean="0">
            <a:latin typeface="微软雅黑" pitchFamily="34" charset="-122"/>
            <a:ea typeface="微软雅黑" pitchFamily="34" charset="-122"/>
          </a:endParaRPr>
        </a:p>
      </dgm:t>
    </dgm:pt>
    <dgm:pt modelId="{DDD02F3C-24C8-4A0A-99F8-A92C5619FBEC}" type="parTrans" cxnId="{9EB8F945-96B9-449F-BB9F-DF48243B1F0E}">
      <dgm:prSet/>
      <dgm:spPr/>
      <dgm:t>
        <a:bodyPr/>
        <a:lstStyle/>
        <a:p>
          <a:pPr algn="ctr"/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82839E7D-DD20-4F5C-B3F1-571606C2C146}" type="sibTrans" cxnId="{9EB8F945-96B9-449F-BB9F-DF48243B1F0E}">
      <dgm:prSet/>
      <dgm:spPr/>
      <dgm:t>
        <a:bodyPr/>
        <a:lstStyle/>
        <a:p>
          <a:pPr algn="ctr"/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61EB3C0E-5D9D-4748-8E71-71F0EB532585}" type="pres">
      <dgm:prSet presAssocID="{1781A0B2-DE88-4770-9B9A-6139CF4952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1997166-A8CB-43FB-B9E1-3DA101E54ED9}" type="pres">
      <dgm:prSet presAssocID="{CB7D1B08-B0D4-401E-83BC-5988C22226B8}" presName="parentText" presStyleLbl="node1" presStyleIdx="0" presStyleCnt="1" custLinFactNeighborY="-9295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5C1FB9-0707-4265-BD57-D80FBB3218C3}" type="presOf" srcId="{CB7D1B08-B0D4-401E-83BC-5988C22226B8}" destId="{B1997166-A8CB-43FB-B9E1-3DA101E54ED9}" srcOrd="0" destOrd="0" presId="urn:microsoft.com/office/officeart/2005/8/layout/vList2"/>
    <dgm:cxn modelId="{9EB8F945-96B9-449F-BB9F-DF48243B1F0E}" srcId="{1781A0B2-DE88-4770-9B9A-6139CF495295}" destId="{CB7D1B08-B0D4-401E-83BC-5988C22226B8}" srcOrd="0" destOrd="0" parTransId="{DDD02F3C-24C8-4A0A-99F8-A92C5619FBEC}" sibTransId="{82839E7D-DD20-4F5C-B3F1-571606C2C146}"/>
    <dgm:cxn modelId="{F0F9CC6F-171D-4EA2-B012-654139BEC51B}" type="presOf" srcId="{1781A0B2-DE88-4770-9B9A-6139CF495295}" destId="{61EB3C0E-5D9D-4748-8E71-71F0EB532585}" srcOrd="0" destOrd="0" presId="urn:microsoft.com/office/officeart/2005/8/layout/vList2"/>
    <dgm:cxn modelId="{F07B63C5-6E1A-49D4-9D17-758381F44FC0}" type="presParOf" srcId="{61EB3C0E-5D9D-4748-8E71-71F0EB532585}" destId="{B1997166-A8CB-43FB-B9E1-3DA101E54ED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81A0B2-DE88-4770-9B9A-6139CF4952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C89285-ADFC-42FC-BB3C-A3A2E03CF8F0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4">
            <a:lumMod val="75000"/>
          </a:schemeClr>
        </a:solidFill>
      </dgm:spPr>
      <dgm:t>
        <a:bodyPr/>
        <a:lstStyle/>
        <a:p>
          <a:pPr algn="ctr"/>
          <a:r>
            <a:rPr lang="en-US" altLang="zh-CN" sz="1600" b="1" dirty="0" smtClean="0">
              <a:latin typeface="微软雅黑" pitchFamily="34" charset="-122"/>
              <a:ea typeface="微软雅黑" pitchFamily="34" charset="-122"/>
            </a:rPr>
            <a:t>BRAND </a:t>
          </a:r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品牌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8F21A4C2-7F4E-4F9D-A8ED-85A2F7D52E89}" type="par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50FCEF07-B8D4-4C32-A17B-4966FD06D90A}" type="sib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61EB3C0E-5D9D-4748-8E71-71F0EB532585}" type="pres">
      <dgm:prSet presAssocID="{1781A0B2-DE88-4770-9B9A-6139CF4952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5B0AE4-EB45-4314-8111-A6B822078AED}" type="pres">
      <dgm:prSet presAssocID="{3DC89285-ADFC-42FC-BB3C-A3A2E03CF8F0}" presName="parentText" presStyleLbl="node1" presStyleIdx="0" presStyleCnt="1" custScaleY="10060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0FE42B1-E451-4499-9A22-1A0250F93982}" type="presOf" srcId="{3DC89285-ADFC-42FC-BB3C-A3A2E03CF8F0}" destId="{E75B0AE4-EB45-4314-8111-A6B822078AED}" srcOrd="0" destOrd="0" presId="urn:microsoft.com/office/officeart/2005/8/layout/vList2"/>
    <dgm:cxn modelId="{35FCD007-9EF6-4FEA-9B2F-E2951E085E3E}" srcId="{1781A0B2-DE88-4770-9B9A-6139CF495295}" destId="{3DC89285-ADFC-42FC-BB3C-A3A2E03CF8F0}" srcOrd="0" destOrd="0" parTransId="{8F21A4C2-7F4E-4F9D-A8ED-85A2F7D52E89}" sibTransId="{50FCEF07-B8D4-4C32-A17B-4966FD06D90A}"/>
    <dgm:cxn modelId="{52CD4936-FE67-48AF-BB13-04774FA35681}" type="presOf" srcId="{1781A0B2-DE88-4770-9B9A-6139CF495295}" destId="{61EB3C0E-5D9D-4748-8E71-71F0EB532585}" srcOrd="0" destOrd="0" presId="urn:microsoft.com/office/officeart/2005/8/layout/vList2"/>
    <dgm:cxn modelId="{47F536BE-EAE4-4000-9242-4B030E446DD7}" type="presParOf" srcId="{61EB3C0E-5D9D-4748-8E71-71F0EB532585}" destId="{E75B0AE4-EB45-4314-8111-A6B822078A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1781A0B2-DE88-4770-9B9A-6139CF4952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C89285-ADFC-42FC-BB3C-A3A2E03CF8F0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向淘宝致敬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8F21A4C2-7F4E-4F9D-A8ED-85A2F7D52E89}" type="par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50FCEF07-B8D4-4C32-A17B-4966FD06D90A}" type="sib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61EB3C0E-5D9D-4748-8E71-71F0EB532585}" type="pres">
      <dgm:prSet presAssocID="{1781A0B2-DE88-4770-9B9A-6139CF4952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5B0AE4-EB45-4314-8111-A6B822078AED}" type="pres">
      <dgm:prSet presAssocID="{3DC89285-ADFC-42FC-BB3C-A3A2E03CF8F0}" presName="parentText" presStyleLbl="node1" presStyleIdx="0" presStyleCnt="1" custScaleY="4142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5FCD007-9EF6-4FEA-9B2F-E2951E085E3E}" srcId="{1781A0B2-DE88-4770-9B9A-6139CF495295}" destId="{3DC89285-ADFC-42FC-BB3C-A3A2E03CF8F0}" srcOrd="0" destOrd="0" parTransId="{8F21A4C2-7F4E-4F9D-A8ED-85A2F7D52E89}" sibTransId="{50FCEF07-B8D4-4C32-A17B-4966FD06D90A}"/>
    <dgm:cxn modelId="{84B2114E-403F-4C30-83C1-AAA40A438552}" type="presOf" srcId="{1781A0B2-DE88-4770-9B9A-6139CF495295}" destId="{61EB3C0E-5D9D-4748-8E71-71F0EB532585}" srcOrd="0" destOrd="0" presId="urn:microsoft.com/office/officeart/2005/8/layout/vList2"/>
    <dgm:cxn modelId="{1A13416D-D0F0-47AD-9FE8-15DCC76E9A2B}" type="presOf" srcId="{3DC89285-ADFC-42FC-BB3C-A3A2E03CF8F0}" destId="{E75B0AE4-EB45-4314-8111-A6B822078AED}" srcOrd="0" destOrd="0" presId="urn:microsoft.com/office/officeart/2005/8/layout/vList2"/>
    <dgm:cxn modelId="{0C6884B5-EFA6-410F-A576-F7A95ADDFAE1}" type="presParOf" srcId="{61EB3C0E-5D9D-4748-8E71-71F0EB532585}" destId="{E75B0AE4-EB45-4314-8111-A6B822078A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7B5F2338-E453-4288-969E-BB1793DBCFA0}" type="doc">
      <dgm:prSet loTypeId="urn:microsoft.com/office/officeart/2008/layout/BubblePictureList" loCatId="pictur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B2C647-B12F-431D-8A2F-9A1038CC583F}">
      <dgm:prSet phldrT="[文本]" custT="1"/>
      <dgm:spPr/>
      <dgm:t>
        <a:bodyPr/>
        <a:lstStyle/>
        <a:p>
          <a:endParaRPr lang="zh-CN" altLang="en-US" sz="1000" dirty="0">
            <a:latin typeface="微软雅黑" pitchFamily="34" charset="-122"/>
            <a:ea typeface="微软雅黑" pitchFamily="34" charset="-122"/>
          </a:endParaRPr>
        </a:p>
      </dgm:t>
    </dgm:pt>
    <dgm:pt modelId="{03C69C64-CCCA-4C4A-B7C8-F607563CBFC9}" type="parTrans" cxnId="{33669DC7-A79B-4786-BD83-049F8F761857}">
      <dgm:prSet/>
      <dgm:spPr/>
      <dgm:t>
        <a:bodyPr/>
        <a:lstStyle/>
        <a:p>
          <a:endParaRPr lang="zh-CN" altLang="en-US"/>
        </a:p>
      </dgm:t>
    </dgm:pt>
    <dgm:pt modelId="{39EE9E72-D061-41A6-B13C-4645D5F231F7}" type="sibTrans" cxnId="{33669DC7-A79B-4786-BD83-049F8F761857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zh-CN" altLang="en-US"/>
        </a:p>
      </dgm:t>
    </dgm:pt>
    <dgm:pt modelId="{400ED17D-36B3-401B-BDE3-D18AFE06BF60}">
      <dgm:prSet phldrT="[文本]"/>
      <dgm:spPr/>
      <dgm:t>
        <a:bodyPr/>
        <a:lstStyle/>
        <a:p>
          <a:endParaRPr lang="zh-CN" altLang="en-US" dirty="0"/>
        </a:p>
      </dgm:t>
    </dgm:pt>
    <dgm:pt modelId="{A5CE57A7-624C-4B77-A8CE-2C7AA4016EA0}" type="parTrans" cxnId="{FC221C8D-1E04-4B5C-A0B0-D5527775AD52}">
      <dgm:prSet/>
      <dgm:spPr/>
      <dgm:t>
        <a:bodyPr/>
        <a:lstStyle/>
        <a:p>
          <a:endParaRPr lang="zh-CN" altLang="en-US"/>
        </a:p>
      </dgm:t>
    </dgm:pt>
    <dgm:pt modelId="{093BA6EA-C83A-4A0B-B010-D242EA244A39}" type="sibTrans" cxnId="{FC221C8D-1E04-4B5C-A0B0-D5527775AD52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zh-CN" altLang="en-US"/>
        </a:p>
      </dgm:t>
    </dgm:pt>
    <dgm:pt modelId="{CBD50AAC-0438-4140-B080-1D44FD7C5EBF}">
      <dgm:prSet phldrT="[文本]"/>
      <dgm:spPr/>
      <dgm:t>
        <a:bodyPr/>
        <a:lstStyle/>
        <a:p>
          <a:endParaRPr lang="zh-CN" altLang="en-US" dirty="0"/>
        </a:p>
      </dgm:t>
    </dgm:pt>
    <dgm:pt modelId="{89A20813-6130-4DF7-B0C8-0EC58FB60FF2}" type="sibTrans" cxnId="{6E502663-0AF5-4017-9685-2DEBB2601E4F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  <dgm:t>
        <a:bodyPr/>
        <a:lstStyle/>
        <a:p>
          <a:endParaRPr lang="zh-CN" altLang="en-US"/>
        </a:p>
      </dgm:t>
    </dgm:pt>
    <dgm:pt modelId="{4E7203AA-2F2F-4A2B-8F9F-56DB985DD1EE}" type="parTrans" cxnId="{6E502663-0AF5-4017-9685-2DEBB2601E4F}">
      <dgm:prSet/>
      <dgm:spPr/>
      <dgm:t>
        <a:bodyPr/>
        <a:lstStyle/>
        <a:p>
          <a:endParaRPr lang="zh-CN" altLang="en-US"/>
        </a:p>
      </dgm:t>
    </dgm:pt>
    <dgm:pt modelId="{50A2B3D9-F1D9-4AB7-90E5-E5A5B7549C96}" type="pres">
      <dgm:prSet presAssocID="{7B5F2338-E453-4288-969E-BB1793DBCFA0}" presName="Name0" presStyleCnt="0">
        <dgm:presLayoutVars>
          <dgm:chMax val="8"/>
          <dgm:chPref val="8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2D4E1876-5ACF-4AA4-97A0-191AE363455A}" type="pres">
      <dgm:prSet presAssocID="{94B2C647-B12F-431D-8A2F-9A1038CC583F}" presName="parent_text_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CD8FED-43A6-46DE-AB86-758809897834}" type="pres">
      <dgm:prSet presAssocID="{94B2C647-B12F-431D-8A2F-9A1038CC583F}" presName="image_accent_1" presStyleCnt="0"/>
      <dgm:spPr/>
    </dgm:pt>
    <dgm:pt modelId="{35ED55C8-DF05-48E2-A1EF-E0919CB50170}" type="pres">
      <dgm:prSet presAssocID="{94B2C647-B12F-431D-8A2F-9A1038CC583F}" presName="imageAccentRepeatNode" presStyleLbl="alignNode1" presStyleIdx="0" presStyleCnt="6"/>
      <dgm:spPr/>
    </dgm:pt>
    <dgm:pt modelId="{7084B689-C7FF-4686-8AD0-4FC529CF9967}" type="pres">
      <dgm:prSet presAssocID="{94B2C647-B12F-431D-8A2F-9A1038CC583F}" presName="accent_1" presStyleLbl="alignNode1" presStyleIdx="1" presStyleCnt="6"/>
      <dgm:spPr/>
      <dgm:t>
        <a:bodyPr/>
        <a:lstStyle/>
        <a:p>
          <a:endParaRPr lang="zh-CN" altLang="en-US"/>
        </a:p>
      </dgm:t>
    </dgm:pt>
    <dgm:pt modelId="{8EAF0274-AE6E-4035-A3AB-F42F22C4C9E4}" type="pres">
      <dgm:prSet presAssocID="{39EE9E72-D061-41A6-B13C-4645D5F231F7}" presName="image_1" presStyleCnt="0"/>
      <dgm:spPr/>
    </dgm:pt>
    <dgm:pt modelId="{9E659641-44B4-4855-818B-0929BB9D853D}" type="pres">
      <dgm:prSet presAssocID="{39EE9E72-D061-41A6-B13C-4645D5F231F7}" presName="imageRepeatNode" presStyleLbl="fgImgPlace1" presStyleIdx="0" presStyleCnt="3"/>
      <dgm:spPr/>
      <dgm:t>
        <a:bodyPr/>
        <a:lstStyle/>
        <a:p>
          <a:endParaRPr lang="zh-CN" altLang="en-US"/>
        </a:p>
      </dgm:t>
    </dgm:pt>
    <dgm:pt modelId="{5FC9B8BD-CA44-4A5C-89F5-62607A183E80}" type="pres">
      <dgm:prSet presAssocID="{400ED17D-36B3-401B-BDE3-D18AFE06BF60}" presName="parent_text_2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541EEC-8327-4608-9E9D-95E156046FC8}" type="pres">
      <dgm:prSet presAssocID="{400ED17D-36B3-401B-BDE3-D18AFE06BF60}" presName="image_accent_2" presStyleCnt="0"/>
      <dgm:spPr/>
    </dgm:pt>
    <dgm:pt modelId="{7B9567EC-C322-409D-8D87-83442C4A927E}" type="pres">
      <dgm:prSet presAssocID="{400ED17D-36B3-401B-BDE3-D18AFE06BF60}" presName="imageAccentRepeatNode" presStyleLbl="alignNode1" presStyleIdx="2" presStyleCnt="6"/>
      <dgm:spPr/>
    </dgm:pt>
    <dgm:pt modelId="{9CA12E2D-2770-4A5B-9215-25725956C5CC}" type="pres">
      <dgm:prSet presAssocID="{093BA6EA-C83A-4A0B-B010-D242EA244A39}" presName="image_2" presStyleCnt="0"/>
      <dgm:spPr/>
    </dgm:pt>
    <dgm:pt modelId="{B68CABA4-C9CC-4683-B398-FEE36986E51A}" type="pres">
      <dgm:prSet presAssocID="{093BA6EA-C83A-4A0B-B010-D242EA244A39}" presName="imageRepeatNode" presStyleLbl="fgImgPlace1" presStyleIdx="1" presStyleCnt="3"/>
      <dgm:spPr/>
      <dgm:t>
        <a:bodyPr/>
        <a:lstStyle/>
        <a:p>
          <a:endParaRPr lang="zh-CN" altLang="en-US"/>
        </a:p>
      </dgm:t>
    </dgm:pt>
    <dgm:pt modelId="{2EB31ACE-55AC-47F6-9ACA-ECE055268149}" type="pres">
      <dgm:prSet presAssocID="{CBD50AAC-0438-4140-B080-1D44FD7C5EBF}" presName="image_accent_3" presStyleCnt="0"/>
      <dgm:spPr/>
    </dgm:pt>
    <dgm:pt modelId="{3DBEBDA7-53D9-4FE9-BB4D-15E837DB87B4}" type="pres">
      <dgm:prSet presAssocID="{CBD50AAC-0438-4140-B080-1D44FD7C5EBF}" presName="imageAccentRepeatNode" presStyleLbl="alignNode1" presStyleIdx="3" presStyleCnt="6"/>
      <dgm:spPr/>
    </dgm:pt>
    <dgm:pt modelId="{0853E2E4-80AF-4C51-BFC5-3926E1734E8D}" type="pres">
      <dgm:prSet presAssocID="{CBD50AAC-0438-4140-B080-1D44FD7C5EBF}" presName="parent_text_3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756C97-71A6-4ECA-B7C2-EC9DA63F8251}" type="pres">
      <dgm:prSet presAssocID="{CBD50AAC-0438-4140-B080-1D44FD7C5EBF}" presName="accent_2" presStyleLbl="alignNode1" presStyleIdx="4" presStyleCnt="6"/>
      <dgm:spPr/>
    </dgm:pt>
    <dgm:pt modelId="{238ED857-AD8F-4264-A398-9813072C5464}" type="pres">
      <dgm:prSet presAssocID="{CBD50AAC-0438-4140-B080-1D44FD7C5EBF}" presName="accent_3" presStyleLbl="alignNode1" presStyleIdx="5" presStyleCnt="6"/>
      <dgm:spPr/>
    </dgm:pt>
    <dgm:pt modelId="{994A478C-FEF3-4604-B922-59EAD23F27E0}" type="pres">
      <dgm:prSet presAssocID="{89A20813-6130-4DF7-B0C8-0EC58FB60FF2}" presName="image_3" presStyleCnt="0"/>
      <dgm:spPr/>
    </dgm:pt>
    <dgm:pt modelId="{AEDB929E-577B-42C4-9050-8960D89D7754}" type="pres">
      <dgm:prSet presAssocID="{89A20813-6130-4DF7-B0C8-0EC58FB60FF2}" presName="imageRepeatNode" presStyleLbl="fgImgPlace1" presStyleIdx="2" presStyleCnt="3"/>
      <dgm:spPr/>
      <dgm:t>
        <a:bodyPr/>
        <a:lstStyle/>
        <a:p>
          <a:endParaRPr lang="zh-CN" altLang="en-US"/>
        </a:p>
      </dgm:t>
    </dgm:pt>
  </dgm:ptLst>
  <dgm:cxnLst>
    <dgm:cxn modelId="{9F20C349-3B0B-4BFB-943F-E611CBC2F9D6}" type="presOf" srcId="{7B5F2338-E453-4288-969E-BB1793DBCFA0}" destId="{50A2B3D9-F1D9-4AB7-90E5-E5A5B7549C96}" srcOrd="0" destOrd="0" presId="urn:microsoft.com/office/officeart/2008/layout/BubblePictureList"/>
    <dgm:cxn modelId="{EED6EFF0-38AC-42F5-8AD7-D43A17F1263B}" type="presOf" srcId="{89A20813-6130-4DF7-B0C8-0EC58FB60FF2}" destId="{AEDB929E-577B-42C4-9050-8960D89D7754}" srcOrd="0" destOrd="0" presId="urn:microsoft.com/office/officeart/2008/layout/BubblePictureList"/>
    <dgm:cxn modelId="{FC221C8D-1E04-4B5C-A0B0-D5527775AD52}" srcId="{7B5F2338-E453-4288-969E-BB1793DBCFA0}" destId="{400ED17D-36B3-401B-BDE3-D18AFE06BF60}" srcOrd="1" destOrd="0" parTransId="{A5CE57A7-624C-4B77-A8CE-2C7AA4016EA0}" sibTransId="{093BA6EA-C83A-4A0B-B010-D242EA244A39}"/>
    <dgm:cxn modelId="{C83D1CB2-4F4E-4AEA-9DB7-C86B7935CA83}" type="presOf" srcId="{400ED17D-36B3-401B-BDE3-D18AFE06BF60}" destId="{5FC9B8BD-CA44-4A5C-89F5-62607A183E80}" srcOrd="0" destOrd="0" presId="urn:microsoft.com/office/officeart/2008/layout/BubblePictureList"/>
    <dgm:cxn modelId="{33669DC7-A79B-4786-BD83-049F8F761857}" srcId="{7B5F2338-E453-4288-969E-BB1793DBCFA0}" destId="{94B2C647-B12F-431D-8A2F-9A1038CC583F}" srcOrd="0" destOrd="0" parTransId="{03C69C64-CCCA-4C4A-B7C8-F607563CBFC9}" sibTransId="{39EE9E72-D061-41A6-B13C-4645D5F231F7}"/>
    <dgm:cxn modelId="{17576B70-FF1F-4FC5-9C22-2A2FAF1C2190}" type="presOf" srcId="{94B2C647-B12F-431D-8A2F-9A1038CC583F}" destId="{2D4E1876-5ACF-4AA4-97A0-191AE363455A}" srcOrd="0" destOrd="0" presId="urn:microsoft.com/office/officeart/2008/layout/BubblePictureList"/>
    <dgm:cxn modelId="{B4534138-9473-47DB-9161-5DEF59744BFD}" type="presOf" srcId="{CBD50AAC-0438-4140-B080-1D44FD7C5EBF}" destId="{0853E2E4-80AF-4C51-BFC5-3926E1734E8D}" srcOrd="0" destOrd="0" presId="urn:microsoft.com/office/officeart/2008/layout/BubblePictureList"/>
    <dgm:cxn modelId="{6E502663-0AF5-4017-9685-2DEBB2601E4F}" srcId="{7B5F2338-E453-4288-969E-BB1793DBCFA0}" destId="{CBD50AAC-0438-4140-B080-1D44FD7C5EBF}" srcOrd="2" destOrd="0" parTransId="{4E7203AA-2F2F-4A2B-8F9F-56DB985DD1EE}" sibTransId="{89A20813-6130-4DF7-B0C8-0EC58FB60FF2}"/>
    <dgm:cxn modelId="{F131C5BD-075C-4334-BFB3-BB0A0CBBBD0D}" type="presOf" srcId="{093BA6EA-C83A-4A0B-B010-D242EA244A39}" destId="{B68CABA4-C9CC-4683-B398-FEE36986E51A}" srcOrd="0" destOrd="0" presId="urn:microsoft.com/office/officeart/2008/layout/BubblePictureList"/>
    <dgm:cxn modelId="{38DE9140-A2AD-43B3-84D5-F5079A6D5CB7}" type="presOf" srcId="{39EE9E72-D061-41A6-B13C-4645D5F231F7}" destId="{9E659641-44B4-4855-818B-0929BB9D853D}" srcOrd="0" destOrd="0" presId="urn:microsoft.com/office/officeart/2008/layout/BubblePictureList"/>
    <dgm:cxn modelId="{BBF3AE5A-89D1-4D3E-B6FA-AE409449AE6C}" type="presParOf" srcId="{50A2B3D9-F1D9-4AB7-90E5-E5A5B7549C96}" destId="{2D4E1876-5ACF-4AA4-97A0-191AE363455A}" srcOrd="0" destOrd="0" presId="urn:microsoft.com/office/officeart/2008/layout/BubblePictureList"/>
    <dgm:cxn modelId="{4E40C202-F4B1-446B-8C1F-E460236C1CE9}" type="presParOf" srcId="{50A2B3D9-F1D9-4AB7-90E5-E5A5B7549C96}" destId="{52CD8FED-43A6-46DE-AB86-758809897834}" srcOrd="1" destOrd="0" presId="urn:microsoft.com/office/officeart/2008/layout/BubblePictureList"/>
    <dgm:cxn modelId="{C3AAAF84-B514-4911-8C53-C3CC15D4A36E}" type="presParOf" srcId="{52CD8FED-43A6-46DE-AB86-758809897834}" destId="{35ED55C8-DF05-48E2-A1EF-E0919CB50170}" srcOrd="0" destOrd="0" presId="urn:microsoft.com/office/officeart/2008/layout/BubblePictureList"/>
    <dgm:cxn modelId="{8431A9FA-18B2-490E-8546-B04FE5ACAE2C}" type="presParOf" srcId="{50A2B3D9-F1D9-4AB7-90E5-E5A5B7549C96}" destId="{7084B689-C7FF-4686-8AD0-4FC529CF9967}" srcOrd="2" destOrd="0" presId="urn:microsoft.com/office/officeart/2008/layout/BubblePictureList"/>
    <dgm:cxn modelId="{2F7011AB-5F02-4731-8764-01DBA5E78F91}" type="presParOf" srcId="{50A2B3D9-F1D9-4AB7-90E5-E5A5B7549C96}" destId="{8EAF0274-AE6E-4035-A3AB-F42F22C4C9E4}" srcOrd="3" destOrd="0" presId="urn:microsoft.com/office/officeart/2008/layout/BubblePictureList"/>
    <dgm:cxn modelId="{E41CC087-BE7E-4649-8591-0ABC21782A90}" type="presParOf" srcId="{8EAF0274-AE6E-4035-A3AB-F42F22C4C9E4}" destId="{9E659641-44B4-4855-818B-0929BB9D853D}" srcOrd="0" destOrd="0" presId="urn:microsoft.com/office/officeart/2008/layout/BubblePictureList"/>
    <dgm:cxn modelId="{BED8EC20-3BEA-4088-B3A9-0A28BDAEE2E4}" type="presParOf" srcId="{50A2B3D9-F1D9-4AB7-90E5-E5A5B7549C96}" destId="{5FC9B8BD-CA44-4A5C-89F5-62607A183E80}" srcOrd="4" destOrd="0" presId="urn:microsoft.com/office/officeart/2008/layout/BubblePictureList"/>
    <dgm:cxn modelId="{8C18F6AB-3068-4AA4-B8E8-A6124CFF75A3}" type="presParOf" srcId="{50A2B3D9-F1D9-4AB7-90E5-E5A5B7549C96}" destId="{57541EEC-8327-4608-9E9D-95E156046FC8}" srcOrd="5" destOrd="0" presId="urn:microsoft.com/office/officeart/2008/layout/BubblePictureList"/>
    <dgm:cxn modelId="{87260AC0-234F-4F4A-875B-B78F23CA0063}" type="presParOf" srcId="{57541EEC-8327-4608-9E9D-95E156046FC8}" destId="{7B9567EC-C322-409D-8D87-83442C4A927E}" srcOrd="0" destOrd="0" presId="urn:microsoft.com/office/officeart/2008/layout/BubblePictureList"/>
    <dgm:cxn modelId="{EC4E9FCC-724B-4821-A79F-22A80A61FB1A}" type="presParOf" srcId="{50A2B3D9-F1D9-4AB7-90E5-E5A5B7549C96}" destId="{9CA12E2D-2770-4A5B-9215-25725956C5CC}" srcOrd="6" destOrd="0" presId="urn:microsoft.com/office/officeart/2008/layout/BubblePictureList"/>
    <dgm:cxn modelId="{401A0852-5559-48FE-9D0E-B9257C87B1C8}" type="presParOf" srcId="{9CA12E2D-2770-4A5B-9215-25725956C5CC}" destId="{B68CABA4-C9CC-4683-B398-FEE36986E51A}" srcOrd="0" destOrd="0" presId="urn:microsoft.com/office/officeart/2008/layout/BubblePictureList"/>
    <dgm:cxn modelId="{6B074A9B-EB1B-4E46-B153-C7A09DBAD893}" type="presParOf" srcId="{50A2B3D9-F1D9-4AB7-90E5-E5A5B7549C96}" destId="{2EB31ACE-55AC-47F6-9ACA-ECE055268149}" srcOrd="7" destOrd="0" presId="urn:microsoft.com/office/officeart/2008/layout/BubblePictureList"/>
    <dgm:cxn modelId="{27084FC1-366E-46F0-A42E-CEAB80DE8AB2}" type="presParOf" srcId="{2EB31ACE-55AC-47F6-9ACA-ECE055268149}" destId="{3DBEBDA7-53D9-4FE9-BB4D-15E837DB87B4}" srcOrd="0" destOrd="0" presId="urn:microsoft.com/office/officeart/2008/layout/BubblePictureList"/>
    <dgm:cxn modelId="{64C243D4-F7D3-4C45-8499-8D1E12DAA557}" type="presParOf" srcId="{50A2B3D9-F1D9-4AB7-90E5-E5A5B7549C96}" destId="{0853E2E4-80AF-4C51-BFC5-3926E1734E8D}" srcOrd="8" destOrd="0" presId="urn:microsoft.com/office/officeart/2008/layout/BubblePictureList"/>
    <dgm:cxn modelId="{692D9351-C530-41A4-B612-FD37B1218654}" type="presParOf" srcId="{50A2B3D9-F1D9-4AB7-90E5-E5A5B7549C96}" destId="{1D756C97-71A6-4ECA-B7C2-EC9DA63F8251}" srcOrd="9" destOrd="0" presId="urn:microsoft.com/office/officeart/2008/layout/BubblePictureList"/>
    <dgm:cxn modelId="{571BE7AD-19D0-41C2-8943-0BCFA88B8B4F}" type="presParOf" srcId="{50A2B3D9-F1D9-4AB7-90E5-E5A5B7549C96}" destId="{238ED857-AD8F-4264-A398-9813072C5464}" srcOrd="10" destOrd="0" presId="urn:microsoft.com/office/officeart/2008/layout/BubblePictureList"/>
    <dgm:cxn modelId="{42FFEFAC-A322-4BA1-8A19-83E0EF52979A}" type="presParOf" srcId="{50A2B3D9-F1D9-4AB7-90E5-E5A5B7549C96}" destId="{994A478C-FEF3-4604-B922-59EAD23F27E0}" srcOrd="11" destOrd="0" presId="urn:microsoft.com/office/officeart/2008/layout/BubblePictureList"/>
    <dgm:cxn modelId="{DCF070EC-C148-4596-9F26-D957AE2F45B8}" type="presParOf" srcId="{994A478C-FEF3-4604-B922-59EAD23F27E0}" destId="{AEDB929E-577B-42C4-9050-8960D89D7754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1781A0B2-DE88-4770-9B9A-6139CF4952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B7D1B08-B0D4-401E-83BC-5988C22226B8}">
      <dgm:prSet phldrT="[文本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altLang="zh-CN" sz="1200" b="1" dirty="0" smtClean="0">
              <a:latin typeface="微软雅黑" pitchFamily="34" charset="-122"/>
              <a:ea typeface="微软雅黑" pitchFamily="34" charset="-122"/>
            </a:rPr>
            <a:t>1.</a:t>
          </a:r>
          <a:r>
            <a:rPr lang="zh-CN" altLang="en-US" sz="1200" b="1" dirty="0" smtClean="0">
              <a:latin typeface="微软雅黑" pitchFamily="34" charset="-122"/>
              <a:ea typeface="微软雅黑" pitchFamily="34" charset="-122"/>
            </a:rPr>
            <a:t>亚马逊是极致追求成本效率的公司。仓储物流资源</a:t>
          </a:r>
          <a:r>
            <a:rPr lang="en-US" altLang="zh-CN" sz="1200" b="1" dirty="0" smtClean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1200" b="1" dirty="0" smtClean="0">
              <a:latin typeface="微软雅黑" pitchFamily="34" charset="-122"/>
              <a:ea typeface="微软雅黑" pitchFamily="34" charset="-122"/>
            </a:rPr>
            <a:t>云计算</a:t>
          </a:r>
          <a:endParaRPr lang="en-US" altLang="zh-CN" sz="1200" b="1" dirty="0" smtClean="0">
            <a:latin typeface="微软雅黑" pitchFamily="34" charset="-122"/>
            <a:ea typeface="微软雅黑" pitchFamily="34" charset="-122"/>
          </a:endParaRPr>
        </a:p>
        <a:p>
          <a:pPr algn="l"/>
          <a:r>
            <a:rPr lang="en-US" altLang="zh-CN" sz="1200" b="1" dirty="0" smtClean="0">
              <a:latin typeface="微软雅黑" pitchFamily="34" charset="-122"/>
              <a:ea typeface="微软雅黑" pitchFamily="34" charset="-122"/>
            </a:rPr>
            <a:t>2.</a:t>
          </a:r>
          <a:r>
            <a:rPr lang="zh-CN" altLang="en-US" sz="1200" b="1" dirty="0" smtClean="0">
              <a:latin typeface="微软雅黑" pitchFamily="34" charset="-122"/>
              <a:ea typeface="微软雅黑" pitchFamily="34" charset="-122"/>
            </a:rPr>
            <a:t>亚马逊首页无促销。</a:t>
          </a:r>
          <a:endParaRPr lang="en-US" altLang="zh-CN" sz="1200" b="1" dirty="0" smtClean="0">
            <a:latin typeface="微软雅黑" pitchFamily="34" charset="-122"/>
            <a:ea typeface="微软雅黑" pitchFamily="34" charset="-122"/>
          </a:endParaRPr>
        </a:p>
        <a:p>
          <a:pPr algn="l"/>
          <a:r>
            <a:rPr lang="en-US" altLang="zh-CN" sz="1200" b="1" dirty="0" smtClean="0">
              <a:latin typeface="微软雅黑" pitchFamily="34" charset="-122"/>
              <a:ea typeface="微软雅黑" pitchFamily="34" charset="-122"/>
            </a:rPr>
            <a:t>3.</a:t>
          </a:r>
          <a:r>
            <a:rPr lang="zh-CN" altLang="en-US" sz="1200" b="1" dirty="0" smtClean="0">
              <a:latin typeface="微软雅黑" pitchFamily="34" charset="-122"/>
              <a:ea typeface="微软雅黑" pitchFamily="34" charset="-122"/>
            </a:rPr>
            <a:t>零售业的成败不是靠促销，是靠效率。</a:t>
          </a:r>
          <a:endParaRPr lang="en-US" altLang="zh-CN" sz="1200" b="1" dirty="0" smtClean="0">
            <a:latin typeface="微软雅黑" pitchFamily="34" charset="-122"/>
            <a:ea typeface="微软雅黑" pitchFamily="34" charset="-122"/>
          </a:endParaRPr>
        </a:p>
        <a:p>
          <a:pPr algn="l"/>
          <a:r>
            <a:rPr lang="en-US" altLang="zh-CN" sz="1200" b="1" dirty="0" smtClean="0">
              <a:latin typeface="微软雅黑" pitchFamily="34" charset="-122"/>
              <a:ea typeface="微软雅黑" pitchFamily="34" charset="-122"/>
            </a:rPr>
            <a:t>4.</a:t>
          </a:r>
          <a:r>
            <a:rPr lang="zh-CN" altLang="en-US" sz="1200" b="1" dirty="0" smtClean="0">
              <a:latin typeface="微软雅黑" pitchFamily="34" charset="-122"/>
              <a:ea typeface="微软雅黑" pitchFamily="34" charset="-122"/>
            </a:rPr>
            <a:t>各电商平台在陷入鸡血狂躁症中。</a:t>
          </a:r>
          <a:endParaRPr lang="en-US" altLang="zh-CN" sz="1200" b="1" dirty="0" smtClean="0">
            <a:latin typeface="微软雅黑" pitchFamily="34" charset="-122"/>
            <a:ea typeface="微软雅黑" pitchFamily="34" charset="-122"/>
          </a:endParaRPr>
        </a:p>
      </dgm:t>
    </dgm:pt>
    <dgm:pt modelId="{DDD02F3C-24C8-4A0A-99F8-A92C5619FBEC}" type="parTrans" cxnId="{9EB8F945-96B9-449F-BB9F-DF48243B1F0E}">
      <dgm:prSet/>
      <dgm:spPr/>
      <dgm:t>
        <a:bodyPr/>
        <a:lstStyle/>
        <a:p>
          <a:pPr algn="ctr"/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82839E7D-DD20-4F5C-B3F1-571606C2C146}" type="sibTrans" cxnId="{9EB8F945-96B9-449F-BB9F-DF48243B1F0E}">
      <dgm:prSet/>
      <dgm:spPr/>
      <dgm:t>
        <a:bodyPr/>
        <a:lstStyle/>
        <a:p>
          <a:pPr algn="ctr"/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61EB3C0E-5D9D-4748-8E71-71F0EB532585}" type="pres">
      <dgm:prSet presAssocID="{1781A0B2-DE88-4770-9B9A-6139CF4952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1997166-A8CB-43FB-B9E1-3DA101E54ED9}" type="pres">
      <dgm:prSet presAssocID="{CB7D1B08-B0D4-401E-83BC-5988C22226B8}" presName="parentText" presStyleLbl="node1" presStyleIdx="0" presStyleCnt="1" custLinFactNeighborY="-9295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EB8F945-96B9-449F-BB9F-DF48243B1F0E}" srcId="{1781A0B2-DE88-4770-9B9A-6139CF495295}" destId="{CB7D1B08-B0D4-401E-83BC-5988C22226B8}" srcOrd="0" destOrd="0" parTransId="{DDD02F3C-24C8-4A0A-99F8-A92C5619FBEC}" sibTransId="{82839E7D-DD20-4F5C-B3F1-571606C2C146}"/>
    <dgm:cxn modelId="{19377867-BD8D-434B-B842-60409098F123}" type="presOf" srcId="{CB7D1B08-B0D4-401E-83BC-5988C22226B8}" destId="{B1997166-A8CB-43FB-B9E1-3DA101E54ED9}" srcOrd="0" destOrd="0" presId="urn:microsoft.com/office/officeart/2005/8/layout/vList2"/>
    <dgm:cxn modelId="{3EBAFC1A-ACF2-4F82-8CCC-441952C2A75F}" type="presOf" srcId="{1781A0B2-DE88-4770-9B9A-6139CF495295}" destId="{61EB3C0E-5D9D-4748-8E71-71F0EB532585}" srcOrd="0" destOrd="0" presId="urn:microsoft.com/office/officeart/2005/8/layout/vList2"/>
    <dgm:cxn modelId="{1967BE77-72B6-4013-BE90-8F17DFBDAE69}" type="presParOf" srcId="{61EB3C0E-5D9D-4748-8E71-71F0EB532585}" destId="{B1997166-A8CB-43FB-B9E1-3DA101E54ED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1781A0B2-DE88-4770-9B9A-6139CF4952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C89285-ADFC-42FC-BB3C-A3A2E03CF8F0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更向亚马逊致敬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8F21A4C2-7F4E-4F9D-A8ED-85A2F7D52E89}" type="par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50FCEF07-B8D4-4C32-A17B-4966FD06D90A}" type="sib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61EB3C0E-5D9D-4748-8E71-71F0EB532585}" type="pres">
      <dgm:prSet presAssocID="{1781A0B2-DE88-4770-9B9A-6139CF4952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5B0AE4-EB45-4314-8111-A6B822078AED}" type="pres">
      <dgm:prSet presAssocID="{3DC89285-ADFC-42FC-BB3C-A3A2E03CF8F0}" presName="parentText" presStyleLbl="node1" presStyleIdx="0" presStyleCnt="1" custScaleY="4142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5FCD007-9EF6-4FEA-9B2F-E2951E085E3E}" srcId="{1781A0B2-DE88-4770-9B9A-6139CF495295}" destId="{3DC89285-ADFC-42FC-BB3C-A3A2E03CF8F0}" srcOrd="0" destOrd="0" parTransId="{8F21A4C2-7F4E-4F9D-A8ED-85A2F7D52E89}" sibTransId="{50FCEF07-B8D4-4C32-A17B-4966FD06D90A}"/>
    <dgm:cxn modelId="{A96BCEE1-8147-4099-B5D0-245993C1D7DE}" type="presOf" srcId="{1781A0B2-DE88-4770-9B9A-6139CF495295}" destId="{61EB3C0E-5D9D-4748-8E71-71F0EB532585}" srcOrd="0" destOrd="0" presId="urn:microsoft.com/office/officeart/2005/8/layout/vList2"/>
    <dgm:cxn modelId="{53E8DCF3-7C5E-48EE-B414-F8E84D99139D}" type="presOf" srcId="{3DC89285-ADFC-42FC-BB3C-A3A2E03CF8F0}" destId="{E75B0AE4-EB45-4314-8111-A6B822078AED}" srcOrd="0" destOrd="0" presId="urn:microsoft.com/office/officeart/2005/8/layout/vList2"/>
    <dgm:cxn modelId="{A28E3A52-DCFF-4B80-B2EB-C40FD2D656EE}" type="presParOf" srcId="{61EB3C0E-5D9D-4748-8E71-71F0EB532585}" destId="{E75B0AE4-EB45-4314-8111-A6B822078A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7B5F2338-E453-4288-969E-BB1793DBCFA0}" type="doc">
      <dgm:prSet loTypeId="urn:microsoft.com/office/officeart/2008/layout/BubblePictureList" loCatId="pictur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B2C647-B12F-431D-8A2F-9A1038CC583F}">
      <dgm:prSet phldrT="[文本]" custT="1"/>
      <dgm:spPr/>
      <dgm:t>
        <a:bodyPr/>
        <a:lstStyle/>
        <a:p>
          <a:endParaRPr lang="zh-CN" altLang="en-US" sz="1000" dirty="0">
            <a:latin typeface="微软雅黑" pitchFamily="34" charset="-122"/>
            <a:ea typeface="微软雅黑" pitchFamily="34" charset="-122"/>
          </a:endParaRPr>
        </a:p>
      </dgm:t>
    </dgm:pt>
    <dgm:pt modelId="{03C69C64-CCCA-4C4A-B7C8-F607563CBFC9}" type="parTrans" cxnId="{33669DC7-A79B-4786-BD83-049F8F761857}">
      <dgm:prSet/>
      <dgm:spPr/>
      <dgm:t>
        <a:bodyPr/>
        <a:lstStyle/>
        <a:p>
          <a:endParaRPr lang="zh-CN" altLang="en-US"/>
        </a:p>
      </dgm:t>
    </dgm:pt>
    <dgm:pt modelId="{39EE9E72-D061-41A6-B13C-4645D5F231F7}" type="sibTrans" cxnId="{33669DC7-A79B-4786-BD83-049F8F761857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zh-CN" altLang="en-US"/>
        </a:p>
      </dgm:t>
    </dgm:pt>
    <dgm:pt modelId="{400ED17D-36B3-401B-BDE3-D18AFE06BF60}">
      <dgm:prSet phldrT="[文本]"/>
      <dgm:spPr/>
      <dgm:t>
        <a:bodyPr/>
        <a:lstStyle/>
        <a:p>
          <a:endParaRPr lang="zh-CN" altLang="en-US" dirty="0"/>
        </a:p>
      </dgm:t>
    </dgm:pt>
    <dgm:pt modelId="{A5CE57A7-624C-4B77-A8CE-2C7AA4016EA0}" type="parTrans" cxnId="{FC221C8D-1E04-4B5C-A0B0-D5527775AD52}">
      <dgm:prSet/>
      <dgm:spPr/>
      <dgm:t>
        <a:bodyPr/>
        <a:lstStyle/>
        <a:p>
          <a:endParaRPr lang="zh-CN" altLang="en-US"/>
        </a:p>
      </dgm:t>
    </dgm:pt>
    <dgm:pt modelId="{093BA6EA-C83A-4A0B-B010-D242EA244A39}" type="sibTrans" cxnId="{FC221C8D-1E04-4B5C-A0B0-D5527775AD52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zh-CN" altLang="en-US"/>
        </a:p>
      </dgm:t>
    </dgm:pt>
    <dgm:pt modelId="{CBD50AAC-0438-4140-B080-1D44FD7C5EBF}">
      <dgm:prSet phldrT="[文本]"/>
      <dgm:spPr/>
      <dgm:t>
        <a:bodyPr/>
        <a:lstStyle/>
        <a:p>
          <a:endParaRPr lang="zh-CN" altLang="en-US" dirty="0"/>
        </a:p>
      </dgm:t>
    </dgm:pt>
    <dgm:pt modelId="{89A20813-6130-4DF7-B0C8-0EC58FB60FF2}" type="sibTrans" cxnId="{6E502663-0AF5-4017-9685-2DEBB2601E4F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  <dgm:t>
        <a:bodyPr/>
        <a:lstStyle/>
        <a:p>
          <a:endParaRPr lang="zh-CN" altLang="en-US"/>
        </a:p>
      </dgm:t>
    </dgm:pt>
    <dgm:pt modelId="{4E7203AA-2F2F-4A2B-8F9F-56DB985DD1EE}" type="parTrans" cxnId="{6E502663-0AF5-4017-9685-2DEBB2601E4F}">
      <dgm:prSet/>
      <dgm:spPr/>
      <dgm:t>
        <a:bodyPr/>
        <a:lstStyle/>
        <a:p>
          <a:endParaRPr lang="zh-CN" altLang="en-US"/>
        </a:p>
      </dgm:t>
    </dgm:pt>
    <dgm:pt modelId="{50A2B3D9-F1D9-4AB7-90E5-E5A5B7549C96}" type="pres">
      <dgm:prSet presAssocID="{7B5F2338-E453-4288-969E-BB1793DBCFA0}" presName="Name0" presStyleCnt="0">
        <dgm:presLayoutVars>
          <dgm:chMax val="8"/>
          <dgm:chPref val="8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2D4E1876-5ACF-4AA4-97A0-191AE363455A}" type="pres">
      <dgm:prSet presAssocID="{94B2C647-B12F-431D-8A2F-9A1038CC583F}" presName="parent_text_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CD8FED-43A6-46DE-AB86-758809897834}" type="pres">
      <dgm:prSet presAssocID="{94B2C647-B12F-431D-8A2F-9A1038CC583F}" presName="image_accent_1" presStyleCnt="0"/>
      <dgm:spPr/>
    </dgm:pt>
    <dgm:pt modelId="{35ED55C8-DF05-48E2-A1EF-E0919CB50170}" type="pres">
      <dgm:prSet presAssocID="{94B2C647-B12F-431D-8A2F-9A1038CC583F}" presName="imageAccentRepeatNode" presStyleLbl="alignNode1" presStyleIdx="0" presStyleCnt="6"/>
      <dgm:spPr/>
    </dgm:pt>
    <dgm:pt modelId="{7084B689-C7FF-4686-8AD0-4FC529CF9967}" type="pres">
      <dgm:prSet presAssocID="{94B2C647-B12F-431D-8A2F-9A1038CC583F}" presName="accent_1" presStyleLbl="alignNode1" presStyleIdx="1" presStyleCnt="6"/>
      <dgm:spPr/>
      <dgm:t>
        <a:bodyPr/>
        <a:lstStyle/>
        <a:p>
          <a:endParaRPr lang="zh-CN" altLang="en-US"/>
        </a:p>
      </dgm:t>
    </dgm:pt>
    <dgm:pt modelId="{8EAF0274-AE6E-4035-A3AB-F42F22C4C9E4}" type="pres">
      <dgm:prSet presAssocID="{39EE9E72-D061-41A6-B13C-4645D5F231F7}" presName="image_1" presStyleCnt="0"/>
      <dgm:spPr/>
    </dgm:pt>
    <dgm:pt modelId="{9E659641-44B4-4855-818B-0929BB9D853D}" type="pres">
      <dgm:prSet presAssocID="{39EE9E72-D061-41A6-B13C-4645D5F231F7}" presName="imageRepeatNode" presStyleLbl="fgImgPlace1" presStyleIdx="0" presStyleCnt="3"/>
      <dgm:spPr/>
      <dgm:t>
        <a:bodyPr/>
        <a:lstStyle/>
        <a:p>
          <a:endParaRPr lang="zh-CN" altLang="en-US"/>
        </a:p>
      </dgm:t>
    </dgm:pt>
    <dgm:pt modelId="{5FC9B8BD-CA44-4A5C-89F5-62607A183E80}" type="pres">
      <dgm:prSet presAssocID="{400ED17D-36B3-401B-BDE3-D18AFE06BF60}" presName="parent_text_2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541EEC-8327-4608-9E9D-95E156046FC8}" type="pres">
      <dgm:prSet presAssocID="{400ED17D-36B3-401B-BDE3-D18AFE06BF60}" presName="image_accent_2" presStyleCnt="0"/>
      <dgm:spPr/>
    </dgm:pt>
    <dgm:pt modelId="{7B9567EC-C322-409D-8D87-83442C4A927E}" type="pres">
      <dgm:prSet presAssocID="{400ED17D-36B3-401B-BDE3-D18AFE06BF60}" presName="imageAccentRepeatNode" presStyleLbl="alignNode1" presStyleIdx="2" presStyleCnt="6"/>
      <dgm:spPr/>
    </dgm:pt>
    <dgm:pt modelId="{9CA12E2D-2770-4A5B-9215-25725956C5CC}" type="pres">
      <dgm:prSet presAssocID="{093BA6EA-C83A-4A0B-B010-D242EA244A39}" presName="image_2" presStyleCnt="0"/>
      <dgm:spPr/>
    </dgm:pt>
    <dgm:pt modelId="{B68CABA4-C9CC-4683-B398-FEE36986E51A}" type="pres">
      <dgm:prSet presAssocID="{093BA6EA-C83A-4A0B-B010-D242EA244A39}" presName="imageRepeatNode" presStyleLbl="fgImgPlace1" presStyleIdx="1" presStyleCnt="3"/>
      <dgm:spPr/>
      <dgm:t>
        <a:bodyPr/>
        <a:lstStyle/>
        <a:p>
          <a:endParaRPr lang="zh-CN" altLang="en-US"/>
        </a:p>
      </dgm:t>
    </dgm:pt>
    <dgm:pt modelId="{2EB31ACE-55AC-47F6-9ACA-ECE055268149}" type="pres">
      <dgm:prSet presAssocID="{CBD50AAC-0438-4140-B080-1D44FD7C5EBF}" presName="image_accent_3" presStyleCnt="0"/>
      <dgm:spPr/>
    </dgm:pt>
    <dgm:pt modelId="{3DBEBDA7-53D9-4FE9-BB4D-15E837DB87B4}" type="pres">
      <dgm:prSet presAssocID="{CBD50AAC-0438-4140-B080-1D44FD7C5EBF}" presName="imageAccentRepeatNode" presStyleLbl="alignNode1" presStyleIdx="3" presStyleCnt="6"/>
      <dgm:spPr/>
    </dgm:pt>
    <dgm:pt modelId="{0853E2E4-80AF-4C51-BFC5-3926E1734E8D}" type="pres">
      <dgm:prSet presAssocID="{CBD50AAC-0438-4140-B080-1D44FD7C5EBF}" presName="parent_text_3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756C97-71A6-4ECA-B7C2-EC9DA63F8251}" type="pres">
      <dgm:prSet presAssocID="{CBD50AAC-0438-4140-B080-1D44FD7C5EBF}" presName="accent_2" presStyleLbl="alignNode1" presStyleIdx="4" presStyleCnt="6"/>
      <dgm:spPr/>
    </dgm:pt>
    <dgm:pt modelId="{238ED857-AD8F-4264-A398-9813072C5464}" type="pres">
      <dgm:prSet presAssocID="{CBD50AAC-0438-4140-B080-1D44FD7C5EBF}" presName="accent_3" presStyleLbl="alignNode1" presStyleIdx="5" presStyleCnt="6"/>
      <dgm:spPr/>
    </dgm:pt>
    <dgm:pt modelId="{994A478C-FEF3-4604-B922-59EAD23F27E0}" type="pres">
      <dgm:prSet presAssocID="{89A20813-6130-4DF7-B0C8-0EC58FB60FF2}" presName="image_3" presStyleCnt="0"/>
      <dgm:spPr/>
    </dgm:pt>
    <dgm:pt modelId="{AEDB929E-577B-42C4-9050-8960D89D7754}" type="pres">
      <dgm:prSet presAssocID="{89A20813-6130-4DF7-B0C8-0EC58FB60FF2}" presName="imageRepeatNode" presStyleLbl="fgImgPlace1" presStyleIdx="2" presStyleCnt="3"/>
      <dgm:spPr/>
      <dgm:t>
        <a:bodyPr/>
        <a:lstStyle/>
        <a:p>
          <a:endParaRPr lang="zh-CN" altLang="en-US"/>
        </a:p>
      </dgm:t>
    </dgm:pt>
  </dgm:ptLst>
  <dgm:cxnLst>
    <dgm:cxn modelId="{AC74FF8B-124A-4D62-843A-6A274E2F50FD}" type="presOf" srcId="{7B5F2338-E453-4288-969E-BB1793DBCFA0}" destId="{50A2B3D9-F1D9-4AB7-90E5-E5A5B7549C96}" srcOrd="0" destOrd="0" presId="urn:microsoft.com/office/officeart/2008/layout/BubblePictureList"/>
    <dgm:cxn modelId="{FC221C8D-1E04-4B5C-A0B0-D5527775AD52}" srcId="{7B5F2338-E453-4288-969E-BB1793DBCFA0}" destId="{400ED17D-36B3-401B-BDE3-D18AFE06BF60}" srcOrd="1" destOrd="0" parTransId="{A5CE57A7-624C-4B77-A8CE-2C7AA4016EA0}" sibTransId="{093BA6EA-C83A-4A0B-B010-D242EA244A39}"/>
    <dgm:cxn modelId="{270599B5-B209-42CB-8537-9A30F5A2C271}" type="presOf" srcId="{94B2C647-B12F-431D-8A2F-9A1038CC583F}" destId="{2D4E1876-5ACF-4AA4-97A0-191AE363455A}" srcOrd="0" destOrd="0" presId="urn:microsoft.com/office/officeart/2008/layout/BubblePictureList"/>
    <dgm:cxn modelId="{33669DC7-A79B-4786-BD83-049F8F761857}" srcId="{7B5F2338-E453-4288-969E-BB1793DBCFA0}" destId="{94B2C647-B12F-431D-8A2F-9A1038CC583F}" srcOrd="0" destOrd="0" parTransId="{03C69C64-CCCA-4C4A-B7C8-F607563CBFC9}" sibTransId="{39EE9E72-D061-41A6-B13C-4645D5F231F7}"/>
    <dgm:cxn modelId="{19B0788B-DD78-4100-B057-27AB7F81275F}" type="presOf" srcId="{400ED17D-36B3-401B-BDE3-D18AFE06BF60}" destId="{5FC9B8BD-CA44-4A5C-89F5-62607A183E80}" srcOrd="0" destOrd="0" presId="urn:microsoft.com/office/officeart/2008/layout/BubblePictureList"/>
    <dgm:cxn modelId="{6E502663-0AF5-4017-9685-2DEBB2601E4F}" srcId="{7B5F2338-E453-4288-969E-BB1793DBCFA0}" destId="{CBD50AAC-0438-4140-B080-1D44FD7C5EBF}" srcOrd="2" destOrd="0" parTransId="{4E7203AA-2F2F-4A2B-8F9F-56DB985DD1EE}" sibTransId="{89A20813-6130-4DF7-B0C8-0EC58FB60FF2}"/>
    <dgm:cxn modelId="{5FD00EF2-50D2-4B48-B54F-D66FC6B915B6}" type="presOf" srcId="{89A20813-6130-4DF7-B0C8-0EC58FB60FF2}" destId="{AEDB929E-577B-42C4-9050-8960D89D7754}" srcOrd="0" destOrd="0" presId="urn:microsoft.com/office/officeart/2008/layout/BubblePictureList"/>
    <dgm:cxn modelId="{5D6A1CBE-010C-4FD8-897C-AC5DB0EFCC70}" type="presOf" srcId="{CBD50AAC-0438-4140-B080-1D44FD7C5EBF}" destId="{0853E2E4-80AF-4C51-BFC5-3926E1734E8D}" srcOrd="0" destOrd="0" presId="urn:microsoft.com/office/officeart/2008/layout/BubblePictureList"/>
    <dgm:cxn modelId="{BA4C0953-63A0-4B9C-9537-8F028C2E7F19}" type="presOf" srcId="{39EE9E72-D061-41A6-B13C-4645D5F231F7}" destId="{9E659641-44B4-4855-818B-0929BB9D853D}" srcOrd="0" destOrd="0" presId="urn:microsoft.com/office/officeart/2008/layout/BubblePictureList"/>
    <dgm:cxn modelId="{67690B26-FB2F-4A1F-B0D9-AAD5FAE5652B}" type="presOf" srcId="{093BA6EA-C83A-4A0B-B010-D242EA244A39}" destId="{B68CABA4-C9CC-4683-B398-FEE36986E51A}" srcOrd="0" destOrd="0" presId="urn:microsoft.com/office/officeart/2008/layout/BubblePictureList"/>
    <dgm:cxn modelId="{CD091AE5-A02C-49DD-AE63-4FC54CB63F0A}" type="presParOf" srcId="{50A2B3D9-F1D9-4AB7-90E5-E5A5B7549C96}" destId="{2D4E1876-5ACF-4AA4-97A0-191AE363455A}" srcOrd="0" destOrd="0" presId="urn:microsoft.com/office/officeart/2008/layout/BubblePictureList"/>
    <dgm:cxn modelId="{71DB29EF-9809-4670-A102-58EF96802124}" type="presParOf" srcId="{50A2B3D9-F1D9-4AB7-90E5-E5A5B7549C96}" destId="{52CD8FED-43A6-46DE-AB86-758809897834}" srcOrd="1" destOrd="0" presId="urn:microsoft.com/office/officeart/2008/layout/BubblePictureList"/>
    <dgm:cxn modelId="{E48F8820-8002-47B9-A6CA-9F693212144F}" type="presParOf" srcId="{52CD8FED-43A6-46DE-AB86-758809897834}" destId="{35ED55C8-DF05-48E2-A1EF-E0919CB50170}" srcOrd="0" destOrd="0" presId="urn:microsoft.com/office/officeart/2008/layout/BubblePictureList"/>
    <dgm:cxn modelId="{49E9CBB0-2F1A-4FB1-9261-6D7866B67383}" type="presParOf" srcId="{50A2B3D9-F1D9-4AB7-90E5-E5A5B7549C96}" destId="{7084B689-C7FF-4686-8AD0-4FC529CF9967}" srcOrd="2" destOrd="0" presId="urn:microsoft.com/office/officeart/2008/layout/BubblePictureList"/>
    <dgm:cxn modelId="{AEBD6A19-F3BE-4737-A948-59593DABC6D6}" type="presParOf" srcId="{50A2B3D9-F1D9-4AB7-90E5-E5A5B7549C96}" destId="{8EAF0274-AE6E-4035-A3AB-F42F22C4C9E4}" srcOrd="3" destOrd="0" presId="urn:microsoft.com/office/officeart/2008/layout/BubblePictureList"/>
    <dgm:cxn modelId="{FD599561-C5C9-47D0-9E05-7823CA92C976}" type="presParOf" srcId="{8EAF0274-AE6E-4035-A3AB-F42F22C4C9E4}" destId="{9E659641-44B4-4855-818B-0929BB9D853D}" srcOrd="0" destOrd="0" presId="urn:microsoft.com/office/officeart/2008/layout/BubblePictureList"/>
    <dgm:cxn modelId="{40F7775E-41D1-4D36-B068-8DA17732A9B7}" type="presParOf" srcId="{50A2B3D9-F1D9-4AB7-90E5-E5A5B7549C96}" destId="{5FC9B8BD-CA44-4A5C-89F5-62607A183E80}" srcOrd="4" destOrd="0" presId="urn:microsoft.com/office/officeart/2008/layout/BubblePictureList"/>
    <dgm:cxn modelId="{303329E2-4AFB-4737-A4F5-090CB5F29A4F}" type="presParOf" srcId="{50A2B3D9-F1D9-4AB7-90E5-E5A5B7549C96}" destId="{57541EEC-8327-4608-9E9D-95E156046FC8}" srcOrd="5" destOrd="0" presId="urn:microsoft.com/office/officeart/2008/layout/BubblePictureList"/>
    <dgm:cxn modelId="{BA3883A3-E400-4F9B-A24F-F058EEDF019B}" type="presParOf" srcId="{57541EEC-8327-4608-9E9D-95E156046FC8}" destId="{7B9567EC-C322-409D-8D87-83442C4A927E}" srcOrd="0" destOrd="0" presId="urn:microsoft.com/office/officeart/2008/layout/BubblePictureList"/>
    <dgm:cxn modelId="{D24EAAD1-4717-4D96-A045-60C0EAE15342}" type="presParOf" srcId="{50A2B3D9-F1D9-4AB7-90E5-E5A5B7549C96}" destId="{9CA12E2D-2770-4A5B-9215-25725956C5CC}" srcOrd="6" destOrd="0" presId="urn:microsoft.com/office/officeart/2008/layout/BubblePictureList"/>
    <dgm:cxn modelId="{C2ABC5D9-369A-458E-8AFB-106362D4CAF8}" type="presParOf" srcId="{9CA12E2D-2770-4A5B-9215-25725956C5CC}" destId="{B68CABA4-C9CC-4683-B398-FEE36986E51A}" srcOrd="0" destOrd="0" presId="urn:microsoft.com/office/officeart/2008/layout/BubblePictureList"/>
    <dgm:cxn modelId="{FB9A6A97-32C5-4D7A-A034-6AF7ADF17D00}" type="presParOf" srcId="{50A2B3D9-F1D9-4AB7-90E5-E5A5B7549C96}" destId="{2EB31ACE-55AC-47F6-9ACA-ECE055268149}" srcOrd="7" destOrd="0" presId="urn:microsoft.com/office/officeart/2008/layout/BubblePictureList"/>
    <dgm:cxn modelId="{233A33C6-E637-46E1-83AC-DC6A9D32BFD2}" type="presParOf" srcId="{2EB31ACE-55AC-47F6-9ACA-ECE055268149}" destId="{3DBEBDA7-53D9-4FE9-BB4D-15E837DB87B4}" srcOrd="0" destOrd="0" presId="urn:microsoft.com/office/officeart/2008/layout/BubblePictureList"/>
    <dgm:cxn modelId="{33CB18C7-190A-443C-AE82-EDBBD0A7E643}" type="presParOf" srcId="{50A2B3D9-F1D9-4AB7-90E5-E5A5B7549C96}" destId="{0853E2E4-80AF-4C51-BFC5-3926E1734E8D}" srcOrd="8" destOrd="0" presId="urn:microsoft.com/office/officeart/2008/layout/BubblePictureList"/>
    <dgm:cxn modelId="{75ED7240-6497-48EE-8133-DF9CDF94B21D}" type="presParOf" srcId="{50A2B3D9-F1D9-4AB7-90E5-E5A5B7549C96}" destId="{1D756C97-71A6-4ECA-B7C2-EC9DA63F8251}" srcOrd="9" destOrd="0" presId="urn:microsoft.com/office/officeart/2008/layout/BubblePictureList"/>
    <dgm:cxn modelId="{A62FAB10-CB7E-47DB-9630-377D8E406139}" type="presParOf" srcId="{50A2B3D9-F1D9-4AB7-90E5-E5A5B7549C96}" destId="{238ED857-AD8F-4264-A398-9813072C5464}" srcOrd="10" destOrd="0" presId="urn:microsoft.com/office/officeart/2008/layout/BubblePictureList"/>
    <dgm:cxn modelId="{62AAE2DB-CD56-4891-BF1F-7443BD94E06E}" type="presParOf" srcId="{50A2B3D9-F1D9-4AB7-90E5-E5A5B7549C96}" destId="{994A478C-FEF3-4604-B922-59EAD23F27E0}" srcOrd="11" destOrd="0" presId="urn:microsoft.com/office/officeart/2008/layout/BubblePictureList"/>
    <dgm:cxn modelId="{7035DF8B-B82D-4726-A211-20747C692821}" type="presParOf" srcId="{994A478C-FEF3-4604-B922-59EAD23F27E0}" destId="{AEDB929E-577B-42C4-9050-8960D89D7754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1781A0B2-DE88-4770-9B9A-6139CF4952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B7D1B08-B0D4-401E-83BC-5988C22226B8}">
      <dgm:prSet phldrT="[文本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solidFill>
          <a:schemeClr val="accent1"/>
        </a:solidFill>
      </dgm:spPr>
      <dgm:t>
        <a:bodyPr/>
        <a:lstStyle/>
        <a:p>
          <a:pPr algn="l"/>
          <a:r>
            <a:rPr lang="en-US" altLang="zh-CN" sz="1200" b="1" dirty="0" smtClean="0">
              <a:latin typeface="微软雅黑" pitchFamily="34" charset="-122"/>
              <a:ea typeface="微软雅黑" pitchFamily="34" charset="-122"/>
            </a:rPr>
            <a:t>1.</a:t>
          </a:r>
          <a:r>
            <a:rPr lang="zh-CN" altLang="en-US" sz="1200" b="1" dirty="0" smtClean="0">
              <a:latin typeface="微软雅黑" pitchFamily="34" charset="-122"/>
              <a:ea typeface="微软雅黑" pitchFamily="34" charset="-122"/>
            </a:rPr>
            <a:t>工业时代的需求是清晰的表层工业分类需求</a:t>
          </a:r>
          <a:endParaRPr lang="en-US" altLang="zh-CN" sz="1200" b="1" dirty="0" smtClean="0">
            <a:latin typeface="微软雅黑" pitchFamily="34" charset="-122"/>
            <a:ea typeface="微软雅黑" pitchFamily="34" charset="-122"/>
          </a:endParaRPr>
        </a:p>
        <a:p>
          <a:pPr algn="l"/>
          <a:r>
            <a:rPr lang="en-US" altLang="zh-CN" sz="1200" b="1" dirty="0" smtClean="0">
              <a:latin typeface="微软雅黑" pitchFamily="34" charset="-122"/>
              <a:ea typeface="微软雅黑" pitchFamily="34" charset="-122"/>
            </a:rPr>
            <a:t>2.</a:t>
          </a:r>
          <a:r>
            <a:rPr lang="zh-CN" altLang="en-US" sz="1200" b="1" dirty="0" smtClean="0">
              <a:latin typeface="微软雅黑" pitchFamily="34" charset="-122"/>
              <a:ea typeface="微软雅黑" pitchFamily="34" charset="-122"/>
            </a:rPr>
            <a:t>后工业时代的需求是模糊的潜层情感属性需求，强烈的情感暗示，但非直白的口号</a:t>
          </a:r>
          <a:endParaRPr lang="en-US" altLang="zh-CN" sz="1200" b="1" dirty="0" smtClean="0">
            <a:latin typeface="微软雅黑" pitchFamily="34" charset="-122"/>
            <a:ea typeface="微软雅黑" pitchFamily="34" charset="-122"/>
          </a:endParaRPr>
        </a:p>
      </dgm:t>
    </dgm:pt>
    <dgm:pt modelId="{DDD02F3C-24C8-4A0A-99F8-A92C5619FBEC}" type="parTrans" cxnId="{9EB8F945-96B9-449F-BB9F-DF48243B1F0E}">
      <dgm:prSet/>
      <dgm:spPr/>
      <dgm:t>
        <a:bodyPr/>
        <a:lstStyle/>
        <a:p>
          <a:pPr algn="ctr"/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82839E7D-DD20-4F5C-B3F1-571606C2C146}" type="sibTrans" cxnId="{9EB8F945-96B9-449F-BB9F-DF48243B1F0E}">
      <dgm:prSet/>
      <dgm:spPr/>
      <dgm:t>
        <a:bodyPr/>
        <a:lstStyle/>
        <a:p>
          <a:pPr algn="ctr"/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61EB3C0E-5D9D-4748-8E71-71F0EB532585}" type="pres">
      <dgm:prSet presAssocID="{1781A0B2-DE88-4770-9B9A-6139CF4952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1997166-A8CB-43FB-B9E1-3DA101E54ED9}" type="pres">
      <dgm:prSet presAssocID="{CB7D1B08-B0D4-401E-83BC-5988C22226B8}" presName="parentText" presStyleLbl="node1" presStyleIdx="0" presStyleCnt="1" custLinFactNeighborY="-9295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B4F7C5E-4AD7-4D71-9F5B-1200FD1DFD44}" type="presOf" srcId="{1781A0B2-DE88-4770-9B9A-6139CF495295}" destId="{61EB3C0E-5D9D-4748-8E71-71F0EB532585}" srcOrd="0" destOrd="0" presId="urn:microsoft.com/office/officeart/2005/8/layout/vList2"/>
    <dgm:cxn modelId="{9EB8F945-96B9-449F-BB9F-DF48243B1F0E}" srcId="{1781A0B2-DE88-4770-9B9A-6139CF495295}" destId="{CB7D1B08-B0D4-401E-83BC-5988C22226B8}" srcOrd="0" destOrd="0" parTransId="{DDD02F3C-24C8-4A0A-99F8-A92C5619FBEC}" sibTransId="{82839E7D-DD20-4F5C-B3F1-571606C2C146}"/>
    <dgm:cxn modelId="{1BE6ED22-3839-4688-9195-EB0C7E356E1B}" type="presOf" srcId="{CB7D1B08-B0D4-401E-83BC-5988C22226B8}" destId="{B1997166-A8CB-43FB-B9E1-3DA101E54ED9}" srcOrd="0" destOrd="0" presId="urn:microsoft.com/office/officeart/2005/8/layout/vList2"/>
    <dgm:cxn modelId="{28F1EB87-4C93-43DE-885E-E13FDE10A935}" type="presParOf" srcId="{61EB3C0E-5D9D-4748-8E71-71F0EB532585}" destId="{B1997166-A8CB-43FB-B9E1-3DA101E54ED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1781A0B2-DE88-4770-9B9A-6139CF4952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C89285-ADFC-42FC-BB3C-A3A2E03CF8F0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4"/>
        </a:solidFill>
      </dgm:spPr>
      <dgm:t>
        <a:bodyPr/>
        <a:lstStyle/>
        <a:p>
          <a:pPr algn="ctr"/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心智的机遇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8F21A4C2-7F4E-4F9D-A8ED-85A2F7D52E89}" type="par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50FCEF07-B8D4-4C32-A17B-4966FD06D90A}" type="sib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61EB3C0E-5D9D-4748-8E71-71F0EB532585}" type="pres">
      <dgm:prSet presAssocID="{1781A0B2-DE88-4770-9B9A-6139CF4952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5B0AE4-EB45-4314-8111-A6B822078AED}" type="pres">
      <dgm:prSet presAssocID="{3DC89285-ADFC-42FC-BB3C-A3A2E03CF8F0}" presName="parentText" presStyleLbl="node1" presStyleIdx="0" presStyleCnt="1" custScaleY="4142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37FF11D-197F-41A1-8BFF-A6D742E282B3}" type="presOf" srcId="{1781A0B2-DE88-4770-9B9A-6139CF495295}" destId="{61EB3C0E-5D9D-4748-8E71-71F0EB532585}" srcOrd="0" destOrd="0" presId="urn:microsoft.com/office/officeart/2005/8/layout/vList2"/>
    <dgm:cxn modelId="{35FCD007-9EF6-4FEA-9B2F-E2951E085E3E}" srcId="{1781A0B2-DE88-4770-9B9A-6139CF495295}" destId="{3DC89285-ADFC-42FC-BB3C-A3A2E03CF8F0}" srcOrd="0" destOrd="0" parTransId="{8F21A4C2-7F4E-4F9D-A8ED-85A2F7D52E89}" sibTransId="{50FCEF07-B8D4-4C32-A17B-4966FD06D90A}"/>
    <dgm:cxn modelId="{7FF31E7F-BFCE-4EDB-AAE8-A09AD87F69CE}" type="presOf" srcId="{3DC89285-ADFC-42FC-BB3C-A3A2E03CF8F0}" destId="{E75B0AE4-EB45-4314-8111-A6B822078AED}" srcOrd="0" destOrd="0" presId="urn:microsoft.com/office/officeart/2005/8/layout/vList2"/>
    <dgm:cxn modelId="{4235C616-7574-4D4A-8D22-83FCEE520190}" type="presParOf" srcId="{61EB3C0E-5D9D-4748-8E71-71F0EB532585}" destId="{E75B0AE4-EB45-4314-8111-A6B822078A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7B5F2338-E453-4288-969E-BB1793DBCFA0}" type="doc">
      <dgm:prSet loTypeId="urn:microsoft.com/office/officeart/2008/layout/BubblePictureList" loCatId="pictur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B2C647-B12F-431D-8A2F-9A1038CC583F}">
      <dgm:prSet phldrT="[文本]" custT="1"/>
      <dgm:spPr/>
      <dgm:t>
        <a:bodyPr/>
        <a:lstStyle/>
        <a:p>
          <a:r>
            <a:rPr lang="en-US" altLang="zh-CN" sz="1000" dirty="0" smtClean="0">
              <a:latin typeface="微软雅黑" pitchFamily="34" charset="-122"/>
              <a:ea typeface="微软雅黑" pitchFamily="34" charset="-122"/>
            </a:rPr>
            <a:t>Terminal 21</a:t>
          </a:r>
          <a:endParaRPr lang="zh-CN" altLang="en-US" sz="1000" dirty="0">
            <a:latin typeface="微软雅黑" pitchFamily="34" charset="-122"/>
            <a:ea typeface="微软雅黑" pitchFamily="34" charset="-122"/>
          </a:endParaRPr>
        </a:p>
      </dgm:t>
    </dgm:pt>
    <dgm:pt modelId="{03C69C64-CCCA-4C4A-B7C8-F607563CBFC9}" type="parTrans" cxnId="{33669DC7-A79B-4786-BD83-049F8F761857}">
      <dgm:prSet/>
      <dgm:spPr/>
      <dgm:t>
        <a:bodyPr/>
        <a:lstStyle/>
        <a:p>
          <a:endParaRPr lang="zh-CN" altLang="en-US"/>
        </a:p>
      </dgm:t>
    </dgm:pt>
    <dgm:pt modelId="{39EE9E72-D061-41A6-B13C-4645D5F231F7}" type="sibTrans" cxnId="{33669DC7-A79B-4786-BD83-049F8F761857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zh-CN" altLang="en-US"/>
        </a:p>
      </dgm:t>
    </dgm:pt>
    <dgm:pt modelId="{400ED17D-36B3-401B-BDE3-D18AFE06BF60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花笙记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A5CE57A7-624C-4B77-A8CE-2C7AA4016EA0}" type="parTrans" cxnId="{FC221C8D-1E04-4B5C-A0B0-D5527775AD52}">
      <dgm:prSet/>
      <dgm:spPr/>
      <dgm:t>
        <a:bodyPr/>
        <a:lstStyle/>
        <a:p>
          <a:endParaRPr lang="zh-CN" altLang="en-US"/>
        </a:p>
      </dgm:t>
    </dgm:pt>
    <dgm:pt modelId="{093BA6EA-C83A-4A0B-B010-D242EA244A39}" type="sibTrans" cxnId="{FC221C8D-1E04-4B5C-A0B0-D5527775AD52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zh-CN" altLang="en-US"/>
        </a:p>
      </dgm:t>
    </dgm:pt>
    <dgm:pt modelId="{CBD50AAC-0438-4140-B080-1D44FD7C5EBF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野兽派花店</a:t>
          </a:r>
          <a:endParaRPr lang="zh-CN" altLang="en-US" sz="1000" dirty="0">
            <a:latin typeface="微软雅黑" pitchFamily="34" charset="-122"/>
            <a:ea typeface="微软雅黑" pitchFamily="34" charset="-122"/>
          </a:endParaRPr>
        </a:p>
      </dgm:t>
    </dgm:pt>
    <dgm:pt modelId="{4E7203AA-2F2F-4A2B-8F9F-56DB985DD1EE}" type="parTrans" cxnId="{6E502663-0AF5-4017-9685-2DEBB2601E4F}">
      <dgm:prSet/>
      <dgm:spPr/>
      <dgm:t>
        <a:bodyPr/>
        <a:lstStyle/>
        <a:p>
          <a:endParaRPr lang="zh-CN" altLang="en-US"/>
        </a:p>
      </dgm:t>
    </dgm:pt>
    <dgm:pt modelId="{89A20813-6130-4DF7-B0C8-0EC58FB60FF2}" type="sibTrans" cxnId="{6E502663-0AF5-4017-9685-2DEBB2601E4F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  <dgm:t>
        <a:bodyPr/>
        <a:lstStyle/>
        <a:p>
          <a:endParaRPr lang="zh-CN" altLang="en-US"/>
        </a:p>
      </dgm:t>
    </dgm:pt>
    <dgm:pt modelId="{50A2B3D9-F1D9-4AB7-90E5-E5A5B7549C96}" type="pres">
      <dgm:prSet presAssocID="{7B5F2338-E453-4288-969E-BB1793DBCFA0}" presName="Name0" presStyleCnt="0">
        <dgm:presLayoutVars>
          <dgm:chMax val="8"/>
          <dgm:chPref val="8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2D4E1876-5ACF-4AA4-97A0-191AE363455A}" type="pres">
      <dgm:prSet presAssocID="{94B2C647-B12F-431D-8A2F-9A1038CC583F}" presName="parent_text_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CD8FED-43A6-46DE-AB86-758809897834}" type="pres">
      <dgm:prSet presAssocID="{94B2C647-B12F-431D-8A2F-9A1038CC583F}" presName="image_accent_1" presStyleCnt="0"/>
      <dgm:spPr/>
    </dgm:pt>
    <dgm:pt modelId="{35ED55C8-DF05-48E2-A1EF-E0919CB50170}" type="pres">
      <dgm:prSet presAssocID="{94B2C647-B12F-431D-8A2F-9A1038CC583F}" presName="imageAccentRepeatNode" presStyleLbl="alignNode1" presStyleIdx="0" presStyleCnt="6"/>
      <dgm:spPr/>
    </dgm:pt>
    <dgm:pt modelId="{7084B689-C7FF-4686-8AD0-4FC529CF9967}" type="pres">
      <dgm:prSet presAssocID="{94B2C647-B12F-431D-8A2F-9A1038CC583F}" presName="accent_1" presStyleLbl="alignNode1" presStyleIdx="1" presStyleCnt="6"/>
      <dgm:spPr/>
    </dgm:pt>
    <dgm:pt modelId="{8EAF0274-AE6E-4035-A3AB-F42F22C4C9E4}" type="pres">
      <dgm:prSet presAssocID="{39EE9E72-D061-41A6-B13C-4645D5F231F7}" presName="image_1" presStyleCnt="0"/>
      <dgm:spPr/>
    </dgm:pt>
    <dgm:pt modelId="{9E659641-44B4-4855-818B-0929BB9D853D}" type="pres">
      <dgm:prSet presAssocID="{39EE9E72-D061-41A6-B13C-4645D5F231F7}" presName="imageRepeatNode" presStyleLbl="fgImgPlace1" presStyleIdx="0" presStyleCnt="3"/>
      <dgm:spPr/>
      <dgm:t>
        <a:bodyPr/>
        <a:lstStyle/>
        <a:p>
          <a:endParaRPr lang="zh-CN" altLang="en-US"/>
        </a:p>
      </dgm:t>
    </dgm:pt>
    <dgm:pt modelId="{5FC9B8BD-CA44-4A5C-89F5-62607A183E80}" type="pres">
      <dgm:prSet presAssocID="{400ED17D-36B3-401B-BDE3-D18AFE06BF60}" presName="parent_text_2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541EEC-8327-4608-9E9D-95E156046FC8}" type="pres">
      <dgm:prSet presAssocID="{400ED17D-36B3-401B-BDE3-D18AFE06BF60}" presName="image_accent_2" presStyleCnt="0"/>
      <dgm:spPr/>
    </dgm:pt>
    <dgm:pt modelId="{7B9567EC-C322-409D-8D87-83442C4A927E}" type="pres">
      <dgm:prSet presAssocID="{400ED17D-36B3-401B-BDE3-D18AFE06BF60}" presName="imageAccentRepeatNode" presStyleLbl="alignNode1" presStyleIdx="2" presStyleCnt="6"/>
      <dgm:spPr/>
    </dgm:pt>
    <dgm:pt modelId="{9CA12E2D-2770-4A5B-9215-25725956C5CC}" type="pres">
      <dgm:prSet presAssocID="{093BA6EA-C83A-4A0B-B010-D242EA244A39}" presName="image_2" presStyleCnt="0"/>
      <dgm:spPr/>
    </dgm:pt>
    <dgm:pt modelId="{B68CABA4-C9CC-4683-B398-FEE36986E51A}" type="pres">
      <dgm:prSet presAssocID="{093BA6EA-C83A-4A0B-B010-D242EA244A39}" presName="imageRepeatNode" presStyleLbl="fgImgPlace1" presStyleIdx="1" presStyleCnt="3"/>
      <dgm:spPr/>
      <dgm:t>
        <a:bodyPr/>
        <a:lstStyle/>
        <a:p>
          <a:endParaRPr lang="zh-CN" altLang="en-US"/>
        </a:p>
      </dgm:t>
    </dgm:pt>
    <dgm:pt modelId="{2EB31ACE-55AC-47F6-9ACA-ECE055268149}" type="pres">
      <dgm:prSet presAssocID="{CBD50AAC-0438-4140-B080-1D44FD7C5EBF}" presName="image_accent_3" presStyleCnt="0"/>
      <dgm:spPr/>
    </dgm:pt>
    <dgm:pt modelId="{3DBEBDA7-53D9-4FE9-BB4D-15E837DB87B4}" type="pres">
      <dgm:prSet presAssocID="{CBD50AAC-0438-4140-B080-1D44FD7C5EBF}" presName="imageAccentRepeatNode" presStyleLbl="alignNode1" presStyleIdx="3" presStyleCnt="6"/>
      <dgm:spPr/>
    </dgm:pt>
    <dgm:pt modelId="{0853E2E4-80AF-4C51-BFC5-3926E1734E8D}" type="pres">
      <dgm:prSet presAssocID="{CBD50AAC-0438-4140-B080-1D44FD7C5EBF}" presName="parent_text_3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756C97-71A6-4ECA-B7C2-EC9DA63F8251}" type="pres">
      <dgm:prSet presAssocID="{CBD50AAC-0438-4140-B080-1D44FD7C5EBF}" presName="accent_2" presStyleLbl="alignNode1" presStyleIdx="4" presStyleCnt="6"/>
      <dgm:spPr/>
    </dgm:pt>
    <dgm:pt modelId="{238ED857-AD8F-4264-A398-9813072C5464}" type="pres">
      <dgm:prSet presAssocID="{CBD50AAC-0438-4140-B080-1D44FD7C5EBF}" presName="accent_3" presStyleLbl="alignNode1" presStyleIdx="5" presStyleCnt="6"/>
      <dgm:spPr/>
    </dgm:pt>
    <dgm:pt modelId="{994A478C-FEF3-4604-B922-59EAD23F27E0}" type="pres">
      <dgm:prSet presAssocID="{89A20813-6130-4DF7-B0C8-0EC58FB60FF2}" presName="image_3" presStyleCnt="0"/>
      <dgm:spPr/>
    </dgm:pt>
    <dgm:pt modelId="{AEDB929E-577B-42C4-9050-8960D89D7754}" type="pres">
      <dgm:prSet presAssocID="{89A20813-6130-4DF7-B0C8-0EC58FB60FF2}" presName="imageRepeatNode" presStyleLbl="fgImgPlace1" presStyleIdx="2" presStyleCnt="3"/>
      <dgm:spPr/>
      <dgm:t>
        <a:bodyPr/>
        <a:lstStyle/>
        <a:p>
          <a:endParaRPr lang="zh-CN" altLang="en-US"/>
        </a:p>
      </dgm:t>
    </dgm:pt>
  </dgm:ptLst>
  <dgm:cxnLst>
    <dgm:cxn modelId="{1C545B1D-1722-471F-A431-39879680086F}" type="presOf" srcId="{39EE9E72-D061-41A6-B13C-4645D5F231F7}" destId="{9E659641-44B4-4855-818B-0929BB9D853D}" srcOrd="0" destOrd="0" presId="urn:microsoft.com/office/officeart/2008/layout/BubblePictureList"/>
    <dgm:cxn modelId="{5747959A-803B-43D0-AECC-D53CBA8D5562}" type="presOf" srcId="{093BA6EA-C83A-4A0B-B010-D242EA244A39}" destId="{B68CABA4-C9CC-4683-B398-FEE36986E51A}" srcOrd="0" destOrd="0" presId="urn:microsoft.com/office/officeart/2008/layout/BubblePictureList"/>
    <dgm:cxn modelId="{8EF7809B-F41F-41D1-BD66-7A236C0B0ABE}" type="presOf" srcId="{7B5F2338-E453-4288-969E-BB1793DBCFA0}" destId="{50A2B3D9-F1D9-4AB7-90E5-E5A5B7549C96}" srcOrd="0" destOrd="0" presId="urn:microsoft.com/office/officeart/2008/layout/BubblePictureList"/>
    <dgm:cxn modelId="{FC221C8D-1E04-4B5C-A0B0-D5527775AD52}" srcId="{7B5F2338-E453-4288-969E-BB1793DBCFA0}" destId="{400ED17D-36B3-401B-BDE3-D18AFE06BF60}" srcOrd="1" destOrd="0" parTransId="{A5CE57A7-624C-4B77-A8CE-2C7AA4016EA0}" sibTransId="{093BA6EA-C83A-4A0B-B010-D242EA244A39}"/>
    <dgm:cxn modelId="{33669DC7-A79B-4786-BD83-049F8F761857}" srcId="{7B5F2338-E453-4288-969E-BB1793DBCFA0}" destId="{94B2C647-B12F-431D-8A2F-9A1038CC583F}" srcOrd="0" destOrd="0" parTransId="{03C69C64-CCCA-4C4A-B7C8-F607563CBFC9}" sibTransId="{39EE9E72-D061-41A6-B13C-4645D5F231F7}"/>
    <dgm:cxn modelId="{AD7D1047-FF52-46B2-99F4-A8268D9341E4}" type="presOf" srcId="{94B2C647-B12F-431D-8A2F-9A1038CC583F}" destId="{2D4E1876-5ACF-4AA4-97A0-191AE363455A}" srcOrd="0" destOrd="0" presId="urn:microsoft.com/office/officeart/2008/layout/BubblePictureList"/>
    <dgm:cxn modelId="{6E502663-0AF5-4017-9685-2DEBB2601E4F}" srcId="{7B5F2338-E453-4288-969E-BB1793DBCFA0}" destId="{CBD50AAC-0438-4140-B080-1D44FD7C5EBF}" srcOrd="2" destOrd="0" parTransId="{4E7203AA-2F2F-4A2B-8F9F-56DB985DD1EE}" sibTransId="{89A20813-6130-4DF7-B0C8-0EC58FB60FF2}"/>
    <dgm:cxn modelId="{A6EFC56A-6D09-4F57-825B-CD2179581405}" type="presOf" srcId="{89A20813-6130-4DF7-B0C8-0EC58FB60FF2}" destId="{AEDB929E-577B-42C4-9050-8960D89D7754}" srcOrd="0" destOrd="0" presId="urn:microsoft.com/office/officeart/2008/layout/BubblePictureList"/>
    <dgm:cxn modelId="{864E4E5A-6374-4F06-8483-DB2C354828E9}" type="presOf" srcId="{400ED17D-36B3-401B-BDE3-D18AFE06BF60}" destId="{5FC9B8BD-CA44-4A5C-89F5-62607A183E80}" srcOrd="0" destOrd="0" presId="urn:microsoft.com/office/officeart/2008/layout/BubblePictureList"/>
    <dgm:cxn modelId="{FE46CB02-E188-4160-BEA7-22B0A50B5046}" type="presOf" srcId="{CBD50AAC-0438-4140-B080-1D44FD7C5EBF}" destId="{0853E2E4-80AF-4C51-BFC5-3926E1734E8D}" srcOrd="0" destOrd="0" presId="urn:microsoft.com/office/officeart/2008/layout/BubblePictureList"/>
    <dgm:cxn modelId="{4552B01B-721E-4E77-9E63-281EDEC076C1}" type="presParOf" srcId="{50A2B3D9-F1D9-4AB7-90E5-E5A5B7549C96}" destId="{2D4E1876-5ACF-4AA4-97A0-191AE363455A}" srcOrd="0" destOrd="0" presId="urn:microsoft.com/office/officeart/2008/layout/BubblePictureList"/>
    <dgm:cxn modelId="{A1EE7F96-4DED-44E8-BBF3-603F2939135D}" type="presParOf" srcId="{50A2B3D9-F1D9-4AB7-90E5-E5A5B7549C96}" destId="{52CD8FED-43A6-46DE-AB86-758809897834}" srcOrd="1" destOrd="0" presId="urn:microsoft.com/office/officeart/2008/layout/BubblePictureList"/>
    <dgm:cxn modelId="{1E542B6B-C77C-4A87-97AE-EE606ED69D1B}" type="presParOf" srcId="{52CD8FED-43A6-46DE-AB86-758809897834}" destId="{35ED55C8-DF05-48E2-A1EF-E0919CB50170}" srcOrd="0" destOrd="0" presId="urn:microsoft.com/office/officeart/2008/layout/BubblePictureList"/>
    <dgm:cxn modelId="{3B60A6F8-99C6-4E80-9D45-1EC77E3942AF}" type="presParOf" srcId="{50A2B3D9-F1D9-4AB7-90E5-E5A5B7549C96}" destId="{7084B689-C7FF-4686-8AD0-4FC529CF9967}" srcOrd="2" destOrd="0" presId="urn:microsoft.com/office/officeart/2008/layout/BubblePictureList"/>
    <dgm:cxn modelId="{729CE4FD-B55A-44F8-A2A2-06EE4D92A1D2}" type="presParOf" srcId="{50A2B3D9-F1D9-4AB7-90E5-E5A5B7549C96}" destId="{8EAF0274-AE6E-4035-A3AB-F42F22C4C9E4}" srcOrd="3" destOrd="0" presId="urn:microsoft.com/office/officeart/2008/layout/BubblePictureList"/>
    <dgm:cxn modelId="{71DD3847-C8FB-456B-AAA1-2A12C477BC6E}" type="presParOf" srcId="{8EAF0274-AE6E-4035-A3AB-F42F22C4C9E4}" destId="{9E659641-44B4-4855-818B-0929BB9D853D}" srcOrd="0" destOrd="0" presId="urn:microsoft.com/office/officeart/2008/layout/BubblePictureList"/>
    <dgm:cxn modelId="{D3EE2CDE-0247-481A-A022-5607E2C006BB}" type="presParOf" srcId="{50A2B3D9-F1D9-4AB7-90E5-E5A5B7549C96}" destId="{5FC9B8BD-CA44-4A5C-89F5-62607A183E80}" srcOrd="4" destOrd="0" presId="urn:microsoft.com/office/officeart/2008/layout/BubblePictureList"/>
    <dgm:cxn modelId="{FD10818C-3B89-412D-ADFB-0E66ACCF6706}" type="presParOf" srcId="{50A2B3D9-F1D9-4AB7-90E5-E5A5B7549C96}" destId="{57541EEC-8327-4608-9E9D-95E156046FC8}" srcOrd="5" destOrd="0" presId="urn:microsoft.com/office/officeart/2008/layout/BubblePictureList"/>
    <dgm:cxn modelId="{1B56D539-6768-4AB2-98F6-D229FF03CD76}" type="presParOf" srcId="{57541EEC-8327-4608-9E9D-95E156046FC8}" destId="{7B9567EC-C322-409D-8D87-83442C4A927E}" srcOrd="0" destOrd="0" presId="urn:microsoft.com/office/officeart/2008/layout/BubblePictureList"/>
    <dgm:cxn modelId="{C27EF00C-1E98-4611-B61D-C37A54219A8F}" type="presParOf" srcId="{50A2B3D9-F1D9-4AB7-90E5-E5A5B7549C96}" destId="{9CA12E2D-2770-4A5B-9215-25725956C5CC}" srcOrd="6" destOrd="0" presId="urn:microsoft.com/office/officeart/2008/layout/BubblePictureList"/>
    <dgm:cxn modelId="{70C0095C-6FD9-4496-9BF7-822AC39DE819}" type="presParOf" srcId="{9CA12E2D-2770-4A5B-9215-25725956C5CC}" destId="{B68CABA4-C9CC-4683-B398-FEE36986E51A}" srcOrd="0" destOrd="0" presId="urn:microsoft.com/office/officeart/2008/layout/BubblePictureList"/>
    <dgm:cxn modelId="{13853257-4FF7-478C-9E21-4F2538B16D20}" type="presParOf" srcId="{50A2B3D9-F1D9-4AB7-90E5-E5A5B7549C96}" destId="{2EB31ACE-55AC-47F6-9ACA-ECE055268149}" srcOrd="7" destOrd="0" presId="urn:microsoft.com/office/officeart/2008/layout/BubblePictureList"/>
    <dgm:cxn modelId="{6A105939-A5C9-4E28-9C3F-9C9246C0DA2C}" type="presParOf" srcId="{2EB31ACE-55AC-47F6-9ACA-ECE055268149}" destId="{3DBEBDA7-53D9-4FE9-BB4D-15E837DB87B4}" srcOrd="0" destOrd="0" presId="urn:microsoft.com/office/officeart/2008/layout/BubblePictureList"/>
    <dgm:cxn modelId="{265191B3-DC4D-49F4-A18F-C5D59E072EF0}" type="presParOf" srcId="{50A2B3D9-F1D9-4AB7-90E5-E5A5B7549C96}" destId="{0853E2E4-80AF-4C51-BFC5-3926E1734E8D}" srcOrd="8" destOrd="0" presId="urn:microsoft.com/office/officeart/2008/layout/BubblePictureList"/>
    <dgm:cxn modelId="{CB0C824C-80E0-4FE1-A889-B3CA035AB07F}" type="presParOf" srcId="{50A2B3D9-F1D9-4AB7-90E5-E5A5B7549C96}" destId="{1D756C97-71A6-4ECA-B7C2-EC9DA63F8251}" srcOrd="9" destOrd="0" presId="urn:microsoft.com/office/officeart/2008/layout/BubblePictureList"/>
    <dgm:cxn modelId="{C55A68C8-1C58-4525-BD7E-1409C0A074BD}" type="presParOf" srcId="{50A2B3D9-F1D9-4AB7-90E5-E5A5B7549C96}" destId="{238ED857-AD8F-4264-A398-9813072C5464}" srcOrd="10" destOrd="0" presId="urn:microsoft.com/office/officeart/2008/layout/BubblePictureList"/>
    <dgm:cxn modelId="{950470F7-65F6-4DF9-88DD-0A2177371139}" type="presParOf" srcId="{50A2B3D9-F1D9-4AB7-90E5-E5A5B7549C96}" destId="{994A478C-FEF3-4604-B922-59EAD23F27E0}" srcOrd="11" destOrd="0" presId="urn:microsoft.com/office/officeart/2008/layout/BubblePictureList"/>
    <dgm:cxn modelId="{D035AE1D-812A-4378-BC48-8E9FA21D3666}" type="presParOf" srcId="{994A478C-FEF3-4604-B922-59EAD23F27E0}" destId="{AEDB929E-577B-42C4-9050-8960D89D7754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1781A0B2-DE88-4770-9B9A-6139CF4952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B7D1B08-B0D4-401E-83BC-5988C22226B8}">
      <dgm:prSet phldrT="[文本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solidFill>
          <a:schemeClr val="accent1"/>
        </a:solidFill>
      </dgm:spPr>
      <dgm:t>
        <a:bodyPr/>
        <a:lstStyle/>
        <a:p>
          <a:pPr algn="l"/>
          <a:r>
            <a:rPr lang="en-US" altLang="zh-CN" sz="1200" b="1" dirty="0" smtClean="0">
              <a:latin typeface="微软雅黑" pitchFamily="34" charset="-122"/>
              <a:ea typeface="微软雅黑" pitchFamily="34" charset="-122"/>
            </a:rPr>
            <a:t>1.</a:t>
          </a:r>
          <a:r>
            <a:rPr lang="zh-CN" altLang="en-US" sz="1200" b="1" dirty="0" smtClean="0">
              <a:latin typeface="微软雅黑" pitchFamily="34" charset="-122"/>
              <a:ea typeface="微软雅黑" pitchFamily="34" charset="-122"/>
            </a:rPr>
            <a:t>针对大众领域的，小金额的消费升级</a:t>
          </a:r>
          <a:endParaRPr lang="en-US" altLang="zh-CN" sz="1200" b="1" dirty="0" smtClean="0">
            <a:latin typeface="微软雅黑" pitchFamily="34" charset="-122"/>
            <a:ea typeface="微软雅黑" pitchFamily="34" charset="-122"/>
          </a:endParaRPr>
        </a:p>
        <a:p>
          <a:pPr algn="l"/>
          <a:r>
            <a:rPr lang="en-US" altLang="zh-CN" sz="1200" b="1" dirty="0" smtClean="0">
              <a:latin typeface="微软雅黑" pitchFamily="34" charset="-122"/>
              <a:ea typeface="微软雅黑" pitchFamily="34" charset="-122"/>
            </a:rPr>
            <a:t>2.</a:t>
          </a:r>
          <a:r>
            <a:rPr lang="zh-CN" altLang="en-US" sz="1200" b="1" dirty="0" smtClean="0">
              <a:latin typeface="微软雅黑" pitchFamily="34" charset="-122"/>
              <a:ea typeface="微软雅黑" pitchFamily="34" charset="-122"/>
            </a:rPr>
            <a:t>消费升级依托于商品的情感属性进化。</a:t>
          </a:r>
          <a:r>
            <a:rPr lang="zh-CN" altLang="en-US" sz="1000" b="1" dirty="0" smtClean="0">
              <a:latin typeface="微软雅黑" pitchFamily="34" charset="-122"/>
              <a:ea typeface="微软雅黑" pitchFamily="34" charset="-122"/>
            </a:rPr>
            <a:t>模糊需求需要被引导，情感消费是创造溢价能力的关键词。</a:t>
          </a:r>
          <a:endParaRPr lang="en-US" altLang="zh-CN" sz="1000" b="1" dirty="0" smtClean="0">
            <a:latin typeface="微软雅黑" pitchFamily="34" charset="-122"/>
            <a:ea typeface="微软雅黑" pitchFamily="34" charset="-122"/>
          </a:endParaRPr>
        </a:p>
      </dgm:t>
    </dgm:pt>
    <dgm:pt modelId="{DDD02F3C-24C8-4A0A-99F8-A92C5619FBEC}" type="parTrans" cxnId="{9EB8F945-96B9-449F-BB9F-DF48243B1F0E}">
      <dgm:prSet/>
      <dgm:spPr/>
      <dgm:t>
        <a:bodyPr/>
        <a:lstStyle/>
        <a:p>
          <a:pPr algn="ctr"/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82839E7D-DD20-4F5C-B3F1-571606C2C146}" type="sibTrans" cxnId="{9EB8F945-96B9-449F-BB9F-DF48243B1F0E}">
      <dgm:prSet/>
      <dgm:spPr/>
      <dgm:t>
        <a:bodyPr/>
        <a:lstStyle/>
        <a:p>
          <a:pPr algn="ctr"/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61EB3C0E-5D9D-4748-8E71-71F0EB532585}" type="pres">
      <dgm:prSet presAssocID="{1781A0B2-DE88-4770-9B9A-6139CF4952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1997166-A8CB-43FB-B9E1-3DA101E54ED9}" type="pres">
      <dgm:prSet presAssocID="{CB7D1B08-B0D4-401E-83BC-5988C22226B8}" presName="parentText" presStyleLbl="node1" presStyleIdx="0" presStyleCnt="1" custLinFactNeighborX="3191" custLinFactNeighborY="5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EB8F945-96B9-449F-BB9F-DF48243B1F0E}" srcId="{1781A0B2-DE88-4770-9B9A-6139CF495295}" destId="{CB7D1B08-B0D4-401E-83BC-5988C22226B8}" srcOrd="0" destOrd="0" parTransId="{DDD02F3C-24C8-4A0A-99F8-A92C5619FBEC}" sibTransId="{82839E7D-DD20-4F5C-B3F1-571606C2C146}"/>
    <dgm:cxn modelId="{AF8CB007-28F8-48A9-B0BD-763C03114301}" type="presOf" srcId="{CB7D1B08-B0D4-401E-83BC-5988C22226B8}" destId="{B1997166-A8CB-43FB-B9E1-3DA101E54ED9}" srcOrd="0" destOrd="0" presId="urn:microsoft.com/office/officeart/2005/8/layout/vList2"/>
    <dgm:cxn modelId="{C8E04990-EC2A-46CF-8ABD-E8B7BC314623}" type="presOf" srcId="{1781A0B2-DE88-4770-9B9A-6139CF495295}" destId="{61EB3C0E-5D9D-4748-8E71-71F0EB532585}" srcOrd="0" destOrd="0" presId="urn:microsoft.com/office/officeart/2005/8/layout/vList2"/>
    <dgm:cxn modelId="{E6250CA5-B793-450B-BAB9-7BB912E335DB}" type="presParOf" srcId="{61EB3C0E-5D9D-4748-8E71-71F0EB532585}" destId="{B1997166-A8CB-43FB-B9E1-3DA101E54ED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7B5F2338-E453-4288-969E-BB1793DBCFA0}" type="doc">
      <dgm:prSet loTypeId="urn:microsoft.com/office/officeart/2008/layout/BubblePictureList" loCatId="pictur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B2C647-B12F-431D-8A2F-9A1038CC583F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IPHONE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03C69C64-CCCA-4C4A-B7C8-F607563CBFC9}" type="parTrans" cxnId="{33669DC7-A79B-4786-BD83-049F8F761857}">
      <dgm:prSet/>
      <dgm:spPr/>
      <dgm:t>
        <a:bodyPr/>
        <a:lstStyle/>
        <a:p>
          <a:endParaRPr lang="zh-CN" altLang="en-US"/>
        </a:p>
      </dgm:t>
    </dgm:pt>
    <dgm:pt modelId="{39EE9E72-D061-41A6-B13C-4645D5F231F7}" type="sibTrans" cxnId="{33669DC7-A79B-4786-BD83-049F8F761857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zh-CN" altLang="en-US"/>
        </a:p>
      </dgm:t>
    </dgm:pt>
    <dgm:pt modelId="{400ED17D-36B3-401B-BDE3-D18AFE06BF60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桔子水晶酒店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A5CE57A7-624C-4B77-A8CE-2C7AA4016EA0}" type="parTrans" cxnId="{FC221C8D-1E04-4B5C-A0B0-D5527775AD52}">
      <dgm:prSet/>
      <dgm:spPr/>
      <dgm:t>
        <a:bodyPr/>
        <a:lstStyle/>
        <a:p>
          <a:endParaRPr lang="zh-CN" altLang="en-US"/>
        </a:p>
      </dgm:t>
    </dgm:pt>
    <dgm:pt modelId="{093BA6EA-C83A-4A0B-B010-D242EA244A39}" type="sibTrans" cxnId="{FC221C8D-1E04-4B5C-A0B0-D5527775AD52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zh-CN" altLang="en-US"/>
        </a:p>
      </dgm:t>
    </dgm:pt>
    <dgm:pt modelId="{CBD50AAC-0438-4140-B080-1D44FD7C5EBF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大悦城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4E7203AA-2F2F-4A2B-8F9F-56DB985DD1EE}" type="parTrans" cxnId="{6E502663-0AF5-4017-9685-2DEBB2601E4F}">
      <dgm:prSet/>
      <dgm:spPr/>
      <dgm:t>
        <a:bodyPr/>
        <a:lstStyle/>
        <a:p>
          <a:endParaRPr lang="zh-CN" altLang="en-US"/>
        </a:p>
      </dgm:t>
    </dgm:pt>
    <dgm:pt modelId="{89A20813-6130-4DF7-B0C8-0EC58FB60FF2}" type="sibTrans" cxnId="{6E502663-0AF5-4017-9685-2DEBB2601E4F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  <dgm:t>
        <a:bodyPr/>
        <a:lstStyle/>
        <a:p>
          <a:endParaRPr lang="zh-CN" altLang="en-US"/>
        </a:p>
      </dgm:t>
    </dgm:pt>
    <dgm:pt modelId="{50A2B3D9-F1D9-4AB7-90E5-E5A5B7549C96}" type="pres">
      <dgm:prSet presAssocID="{7B5F2338-E453-4288-969E-BB1793DBCFA0}" presName="Name0" presStyleCnt="0">
        <dgm:presLayoutVars>
          <dgm:chMax val="8"/>
          <dgm:chPref val="8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2D4E1876-5ACF-4AA4-97A0-191AE363455A}" type="pres">
      <dgm:prSet presAssocID="{94B2C647-B12F-431D-8A2F-9A1038CC583F}" presName="parent_text_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CD8FED-43A6-46DE-AB86-758809897834}" type="pres">
      <dgm:prSet presAssocID="{94B2C647-B12F-431D-8A2F-9A1038CC583F}" presName="image_accent_1" presStyleCnt="0"/>
      <dgm:spPr/>
    </dgm:pt>
    <dgm:pt modelId="{35ED55C8-DF05-48E2-A1EF-E0919CB50170}" type="pres">
      <dgm:prSet presAssocID="{94B2C647-B12F-431D-8A2F-9A1038CC583F}" presName="imageAccentRepeatNode" presStyleLbl="alignNode1" presStyleIdx="0" presStyleCnt="6"/>
      <dgm:spPr/>
    </dgm:pt>
    <dgm:pt modelId="{7084B689-C7FF-4686-8AD0-4FC529CF9967}" type="pres">
      <dgm:prSet presAssocID="{94B2C647-B12F-431D-8A2F-9A1038CC583F}" presName="accent_1" presStyleLbl="alignNode1" presStyleIdx="1" presStyleCnt="6"/>
      <dgm:spPr/>
    </dgm:pt>
    <dgm:pt modelId="{8EAF0274-AE6E-4035-A3AB-F42F22C4C9E4}" type="pres">
      <dgm:prSet presAssocID="{39EE9E72-D061-41A6-B13C-4645D5F231F7}" presName="image_1" presStyleCnt="0"/>
      <dgm:spPr/>
    </dgm:pt>
    <dgm:pt modelId="{9E659641-44B4-4855-818B-0929BB9D853D}" type="pres">
      <dgm:prSet presAssocID="{39EE9E72-D061-41A6-B13C-4645D5F231F7}" presName="imageRepeatNode" presStyleLbl="fgImgPlace1" presStyleIdx="0" presStyleCnt="3"/>
      <dgm:spPr/>
      <dgm:t>
        <a:bodyPr/>
        <a:lstStyle/>
        <a:p>
          <a:endParaRPr lang="zh-CN" altLang="en-US"/>
        </a:p>
      </dgm:t>
    </dgm:pt>
    <dgm:pt modelId="{5FC9B8BD-CA44-4A5C-89F5-62607A183E80}" type="pres">
      <dgm:prSet presAssocID="{400ED17D-36B3-401B-BDE3-D18AFE06BF60}" presName="parent_text_2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541EEC-8327-4608-9E9D-95E156046FC8}" type="pres">
      <dgm:prSet presAssocID="{400ED17D-36B3-401B-BDE3-D18AFE06BF60}" presName="image_accent_2" presStyleCnt="0"/>
      <dgm:spPr/>
    </dgm:pt>
    <dgm:pt modelId="{7B9567EC-C322-409D-8D87-83442C4A927E}" type="pres">
      <dgm:prSet presAssocID="{400ED17D-36B3-401B-BDE3-D18AFE06BF60}" presName="imageAccentRepeatNode" presStyleLbl="alignNode1" presStyleIdx="2" presStyleCnt="6"/>
      <dgm:spPr/>
    </dgm:pt>
    <dgm:pt modelId="{9CA12E2D-2770-4A5B-9215-25725956C5CC}" type="pres">
      <dgm:prSet presAssocID="{093BA6EA-C83A-4A0B-B010-D242EA244A39}" presName="image_2" presStyleCnt="0"/>
      <dgm:spPr/>
    </dgm:pt>
    <dgm:pt modelId="{B68CABA4-C9CC-4683-B398-FEE36986E51A}" type="pres">
      <dgm:prSet presAssocID="{093BA6EA-C83A-4A0B-B010-D242EA244A39}" presName="imageRepeatNode" presStyleLbl="fgImgPlace1" presStyleIdx="1" presStyleCnt="3"/>
      <dgm:spPr/>
      <dgm:t>
        <a:bodyPr/>
        <a:lstStyle/>
        <a:p>
          <a:endParaRPr lang="zh-CN" altLang="en-US"/>
        </a:p>
      </dgm:t>
    </dgm:pt>
    <dgm:pt modelId="{2EB31ACE-55AC-47F6-9ACA-ECE055268149}" type="pres">
      <dgm:prSet presAssocID="{CBD50AAC-0438-4140-B080-1D44FD7C5EBF}" presName="image_accent_3" presStyleCnt="0"/>
      <dgm:spPr/>
    </dgm:pt>
    <dgm:pt modelId="{3DBEBDA7-53D9-4FE9-BB4D-15E837DB87B4}" type="pres">
      <dgm:prSet presAssocID="{CBD50AAC-0438-4140-B080-1D44FD7C5EBF}" presName="imageAccentRepeatNode" presStyleLbl="alignNode1" presStyleIdx="3" presStyleCnt="6"/>
      <dgm:spPr/>
    </dgm:pt>
    <dgm:pt modelId="{0853E2E4-80AF-4C51-BFC5-3926E1734E8D}" type="pres">
      <dgm:prSet presAssocID="{CBD50AAC-0438-4140-B080-1D44FD7C5EBF}" presName="parent_text_3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756C97-71A6-4ECA-B7C2-EC9DA63F8251}" type="pres">
      <dgm:prSet presAssocID="{CBD50AAC-0438-4140-B080-1D44FD7C5EBF}" presName="accent_2" presStyleLbl="alignNode1" presStyleIdx="4" presStyleCnt="6"/>
      <dgm:spPr/>
    </dgm:pt>
    <dgm:pt modelId="{238ED857-AD8F-4264-A398-9813072C5464}" type="pres">
      <dgm:prSet presAssocID="{CBD50AAC-0438-4140-B080-1D44FD7C5EBF}" presName="accent_3" presStyleLbl="alignNode1" presStyleIdx="5" presStyleCnt="6"/>
      <dgm:spPr/>
    </dgm:pt>
    <dgm:pt modelId="{994A478C-FEF3-4604-B922-59EAD23F27E0}" type="pres">
      <dgm:prSet presAssocID="{89A20813-6130-4DF7-B0C8-0EC58FB60FF2}" presName="image_3" presStyleCnt="0"/>
      <dgm:spPr/>
    </dgm:pt>
    <dgm:pt modelId="{AEDB929E-577B-42C4-9050-8960D89D7754}" type="pres">
      <dgm:prSet presAssocID="{89A20813-6130-4DF7-B0C8-0EC58FB60FF2}" presName="imageRepeatNode" presStyleLbl="fgImgPlace1" presStyleIdx="2" presStyleCnt="3"/>
      <dgm:spPr/>
      <dgm:t>
        <a:bodyPr/>
        <a:lstStyle/>
        <a:p>
          <a:endParaRPr lang="zh-CN" altLang="en-US"/>
        </a:p>
      </dgm:t>
    </dgm:pt>
  </dgm:ptLst>
  <dgm:cxnLst>
    <dgm:cxn modelId="{FC221C8D-1E04-4B5C-A0B0-D5527775AD52}" srcId="{7B5F2338-E453-4288-969E-BB1793DBCFA0}" destId="{400ED17D-36B3-401B-BDE3-D18AFE06BF60}" srcOrd="1" destOrd="0" parTransId="{A5CE57A7-624C-4B77-A8CE-2C7AA4016EA0}" sibTransId="{093BA6EA-C83A-4A0B-B010-D242EA244A39}"/>
    <dgm:cxn modelId="{9689B44E-B43D-4EFE-9E3E-B2A37CBB469D}" type="presOf" srcId="{89A20813-6130-4DF7-B0C8-0EC58FB60FF2}" destId="{AEDB929E-577B-42C4-9050-8960D89D7754}" srcOrd="0" destOrd="0" presId="urn:microsoft.com/office/officeart/2008/layout/BubblePictureList"/>
    <dgm:cxn modelId="{CB4D1A06-2478-4BF8-ACEB-D0940A4131C9}" type="presOf" srcId="{7B5F2338-E453-4288-969E-BB1793DBCFA0}" destId="{50A2B3D9-F1D9-4AB7-90E5-E5A5B7549C96}" srcOrd="0" destOrd="0" presId="urn:microsoft.com/office/officeart/2008/layout/BubblePictureList"/>
    <dgm:cxn modelId="{33669DC7-A79B-4786-BD83-049F8F761857}" srcId="{7B5F2338-E453-4288-969E-BB1793DBCFA0}" destId="{94B2C647-B12F-431D-8A2F-9A1038CC583F}" srcOrd="0" destOrd="0" parTransId="{03C69C64-CCCA-4C4A-B7C8-F607563CBFC9}" sibTransId="{39EE9E72-D061-41A6-B13C-4645D5F231F7}"/>
    <dgm:cxn modelId="{6E502663-0AF5-4017-9685-2DEBB2601E4F}" srcId="{7B5F2338-E453-4288-969E-BB1793DBCFA0}" destId="{CBD50AAC-0438-4140-B080-1D44FD7C5EBF}" srcOrd="2" destOrd="0" parTransId="{4E7203AA-2F2F-4A2B-8F9F-56DB985DD1EE}" sibTransId="{89A20813-6130-4DF7-B0C8-0EC58FB60FF2}"/>
    <dgm:cxn modelId="{4FA6DC85-6283-46B2-9BBF-88886FDB3EF8}" type="presOf" srcId="{093BA6EA-C83A-4A0B-B010-D242EA244A39}" destId="{B68CABA4-C9CC-4683-B398-FEE36986E51A}" srcOrd="0" destOrd="0" presId="urn:microsoft.com/office/officeart/2008/layout/BubblePictureList"/>
    <dgm:cxn modelId="{A6E1C54F-60ED-4279-A7EE-BB8934A078B2}" type="presOf" srcId="{400ED17D-36B3-401B-BDE3-D18AFE06BF60}" destId="{5FC9B8BD-CA44-4A5C-89F5-62607A183E80}" srcOrd="0" destOrd="0" presId="urn:microsoft.com/office/officeart/2008/layout/BubblePictureList"/>
    <dgm:cxn modelId="{5F276E2E-43BB-45C3-854F-B9667EB02474}" type="presOf" srcId="{39EE9E72-D061-41A6-B13C-4645D5F231F7}" destId="{9E659641-44B4-4855-818B-0929BB9D853D}" srcOrd="0" destOrd="0" presId="urn:microsoft.com/office/officeart/2008/layout/BubblePictureList"/>
    <dgm:cxn modelId="{4EB878D3-75E1-4FDE-B4B2-30985F60824C}" type="presOf" srcId="{94B2C647-B12F-431D-8A2F-9A1038CC583F}" destId="{2D4E1876-5ACF-4AA4-97A0-191AE363455A}" srcOrd="0" destOrd="0" presId="urn:microsoft.com/office/officeart/2008/layout/BubblePictureList"/>
    <dgm:cxn modelId="{1E8CB323-6199-44D7-91A9-307B8A7EBF74}" type="presOf" srcId="{CBD50AAC-0438-4140-B080-1D44FD7C5EBF}" destId="{0853E2E4-80AF-4C51-BFC5-3926E1734E8D}" srcOrd="0" destOrd="0" presId="urn:microsoft.com/office/officeart/2008/layout/BubblePictureList"/>
    <dgm:cxn modelId="{850DDFC9-3882-4DB2-BC2A-038A7B2D2F28}" type="presParOf" srcId="{50A2B3D9-F1D9-4AB7-90E5-E5A5B7549C96}" destId="{2D4E1876-5ACF-4AA4-97A0-191AE363455A}" srcOrd="0" destOrd="0" presId="urn:microsoft.com/office/officeart/2008/layout/BubblePictureList"/>
    <dgm:cxn modelId="{84CBA5F2-3523-44E4-8BA3-7051BB0DA7FE}" type="presParOf" srcId="{50A2B3D9-F1D9-4AB7-90E5-E5A5B7549C96}" destId="{52CD8FED-43A6-46DE-AB86-758809897834}" srcOrd="1" destOrd="0" presId="urn:microsoft.com/office/officeart/2008/layout/BubblePictureList"/>
    <dgm:cxn modelId="{DC100937-73AB-44C2-A612-FB04EA57FEAB}" type="presParOf" srcId="{52CD8FED-43A6-46DE-AB86-758809897834}" destId="{35ED55C8-DF05-48E2-A1EF-E0919CB50170}" srcOrd="0" destOrd="0" presId="urn:microsoft.com/office/officeart/2008/layout/BubblePictureList"/>
    <dgm:cxn modelId="{D3B433B4-F9A4-4294-A3B0-6D50FFEE2FE8}" type="presParOf" srcId="{50A2B3D9-F1D9-4AB7-90E5-E5A5B7549C96}" destId="{7084B689-C7FF-4686-8AD0-4FC529CF9967}" srcOrd="2" destOrd="0" presId="urn:microsoft.com/office/officeart/2008/layout/BubblePictureList"/>
    <dgm:cxn modelId="{3C2BA72F-1630-43F1-ADD8-643CDF8699F2}" type="presParOf" srcId="{50A2B3D9-F1D9-4AB7-90E5-E5A5B7549C96}" destId="{8EAF0274-AE6E-4035-A3AB-F42F22C4C9E4}" srcOrd="3" destOrd="0" presId="urn:microsoft.com/office/officeart/2008/layout/BubblePictureList"/>
    <dgm:cxn modelId="{B6F1CCF3-58DE-4652-9029-F438430B73B6}" type="presParOf" srcId="{8EAF0274-AE6E-4035-A3AB-F42F22C4C9E4}" destId="{9E659641-44B4-4855-818B-0929BB9D853D}" srcOrd="0" destOrd="0" presId="urn:microsoft.com/office/officeart/2008/layout/BubblePictureList"/>
    <dgm:cxn modelId="{6787145B-1895-4E2A-AB58-6EAE0AB1FB59}" type="presParOf" srcId="{50A2B3D9-F1D9-4AB7-90E5-E5A5B7549C96}" destId="{5FC9B8BD-CA44-4A5C-89F5-62607A183E80}" srcOrd="4" destOrd="0" presId="urn:microsoft.com/office/officeart/2008/layout/BubblePictureList"/>
    <dgm:cxn modelId="{E324969D-F153-4A14-8F42-E4099F1B567F}" type="presParOf" srcId="{50A2B3D9-F1D9-4AB7-90E5-E5A5B7549C96}" destId="{57541EEC-8327-4608-9E9D-95E156046FC8}" srcOrd="5" destOrd="0" presId="urn:microsoft.com/office/officeart/2008/layout/BubblePictureList"/>
    <dgm:cxn modelId="{1BE673D6-8B23-4C13-926F-4A06992113EB}" type="presParOf" srcId="{57541EEC-8327-4608-9E9D-95E156046FC8}" destId="{7B9567EC-C322-409D-8D87-83442C4A927E}" srcOrd="0" destOrd="0" presId="urn:microsoft.com/office/officeart/2008/layout/BubblePictureList"/>
    <dgm:cxn modelId="{790B1EE3-C1ED-4458-A74D-EA9FC7579026}" type="presParOf" srcId="{50A2B3D9-F1D9-4AB7-90E5-E5A5B7549C96}" destId="{9CA12E2D-2770-4A5B-9215-25725956C5CC}" srcOrd="6" destOrd="0" presId="urn:microsoft.com/office/officeart/2008/layout/BubblePictureList"/>
    <dgm:cxn modelId="{08368ECA-754E-439B-B1E9-49B2E3D7F944}" type="presParOf" srcId="{9CA12E2D-2770-4A5B-9215-25725956C5CC}" destId="{B68CABA4-C9CC-4683-B398-FEE36986E51A}" srcOrd="0" destOrd="0" presId="urn:microsoft.com/office/officeart/2008/layout/BubblePictureList"/>
    <dgm:cxn modelId="{C4A25338-017C-4758-98F8-AC7AC2D4AAA5}" type="presParOf" srcId="{50A2B3D9-F1D9-4AB7-90E5-E5A5B7549C96}" destId="{2EB31ACE-55AC-47F6-9ACA-ECE055268149}" srcOrd="7" destOrd="0" presId="urn:microsoft.com/office/officeart/2008/layout/BubblePictureList"/>
    <dgm:cxn modelId="{B6B2AEEF-1A23-4023-8C9B-B06A3A890A9D}" type="presParOf" srcId="{2EB31ACE-55AC-47F6-9ACA-ECE055268149}" destId="{3DBEBDA7-53D9-4FE9-BB4D-15E837DB87B4}" srcOrd="0" destOrd="0" presId="urn:microsoft.com/office/officeart/2008/layout/BubblePictureList"/>
    <dgm:cxn modelId="{60A1ABCA-89F9-467B-8BAB-4BA185C61307}" type="presParOf" srcId="{50A2B3D9-F1D9-4AB7-90E5-E5A5B7549C96}" destId="{0853E2E4-80AF-4C51-BFC5-3926E1734E8D}" srcOrd="8" destOrd="0" presId="urn:microsoft.com/office/officeart/2008/layout/BubblePictureList"/>
    <dgm:cxn modelId="{2733F5C4-9898-4E1B-8E86-0A0B4B60F305}" type="presParOf" srcId="{50A2B3D9-F1D9-4AB7-90E5-E5A5B7549C96}" destId="{1D756C97-71A6-4ECA-B7C2-EC9DA63F8251}" srcOrd="9" destOrd="0" presId="urn:microsoft.com/office/officeart/2008/layout/BubblePictureList"/>
    <dgm:cxn modelId="{D7955C5A-EFE8-4688-A0E6-9F55372B4903}" type="presParOf" srcId="{50A2B3D9-F1D9-4AB7-90E5-E5A5B7549C96}" destId="{238ED857-AD8F-4264-A398-9813072C5464}" srcOrd="10" destOrd="0" presId="urn:microsoft.com/office/officeart/2008/layout/BubblePictureList"/>
    <dgm:cxn modelId="{852FA286-982A-4265-9BCC-5835F560477B}" type="presParOf" srcId="{50A2B3D9-F1D9-4AB7-90E5-E5A5B7549C96}" destId="{994A478C-FEF3-4604-B922-59EAD23F27E0}" srcOrd="11" destOrd="0" presId="urn:microsoft.com/office/officeart/2008/layout/BubblePictureList"/>
    <dgm:cxn modelId="{333369A5-7802-4CF9-8817-D87191791116}" type="presParOf" srcId="{994A478C-FEF3-4604-B922-59EAD23F27E0}" destId="{AEDB929E-577B-42C4-9050-8960D89D7754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81A0B2-DE88-4770-9B9A-6139CF4952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C89285-ADFC-42FC-BB3C-A3A2E03CF8F0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效率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8F21A4C2-7F4E-4F9D-A8ED-85A2F7D52E89}" type="par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50FCEF07-B8D4-4C32-A17B-4966FD06D90A}" type="sib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61EB3C0E-5D9D-4748-8E71-71F0EB532585}" type="pres">
      <dgm:prSet presAssocID="{1781A0B2-DE88-4770-9B9A-6139CF4952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5B0AE4-EB45-4314-8111-A6B822078AED}" type="pres">
      <dgm:prSet presAssocID="{3DC89285-ADFC-42FC-BB3C-A3A2E03CF8F0}" presName="parentText" presStyleLbl="node1" presStyleIdx="0" presStyleCnt="1" custScaleY="4142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8879D9E-9CE4-4B10-95A6-A4D7112ABFCD}" type="presOf" srcId="{1781A0B2-DE88-4770-9B9A-6139CF495295}" destId="{61EB3C0E-5D9D-4748-8E71-71F0EB532585}" srcOrd="0" destOrd="0" presId="urn:microsoft.com/office/officeart/2005/8/layout/vList2"/>
    <dgm:cxn modelId="{35FCD007-9EF6-4FEA-9B2F-E2951E085E3E}" srcId="{1781A0B2-DE88-4770-9B9A-6139CF495295}" destId="{3DC89285-ADFC-42FC-BB3C-A3A2E03CF8F0}" srcOrd="0" destOrd="0" parTransId="{8F21A4C2-7F4E-4F9D-A8ED-85A2F7D52E89}" sibTransId="{50FCEF07-B8D4-4C32-A17B-4966FD06D90A}"/>
    <dgm:cxn modelId="{E0546650-CED4-4BB0-B4B2-AD9F85BB9533}" type="presOf" srcId="{3DC89285-ADFC-42FC-BB3C-A3A2E03CF8F0}" destId="{E75B0AE4-EB45-4314-8111-A6B822078AED}" srcOrd="0" destOrd="0" presId="urn:microsoft.com/office/officeart/2005/8/layout/vList2"/>
    <dgm:cxn modelId="{66F64D26-361F-4CEC-8C23-72AAEA434EC3}" type="presParOf" srcId="{61EB3C0E-5D9D-4748-8E71-71F0EB532585}" destId="{E75B0AE4-EB45-4314-8111-A6B822078A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1781A0B2-DE88-4770-9B9A-6139CF4952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C89285-ADFC-42FC-BB3C-A3A2E03CF8F0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4"/>
        </a:solidFill>
      </dgm:spPr>
      <dgm:t>
        <a:bodyPr/>
        <a:lstStyle/>
        <a:p>
          <a:pPr algn="ctr"/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心智如何把控？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8F21A4C2-7F4E-4F9D-A8ED-85A2F7D52E89}" type="par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50FCEF07-B8D4-4C32-A17B-4966FD06D90A}" type="sib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61EB3C0E-5D9D-4748-8E71-71F0EB532585}" type="pres">
      <dgm:prSet presAssocID="{1781A0B2-DE88-4770-9B9A-6139CF4952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5B0AE4-EB45-4314-8111-A6B822078AED}" type="pres">
      <dgm:prSet presAssocID="{3DC89285-ADFC-42FC-BB3C-A3A2E03CF8F0}" presName="parentText" presStyleLbl="node1" presStyleIdx="0" presStyleCnt="1" custScaleY="4142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0E28E4A-9F0F-4D3D-A819-3909E1D981F2}" type="presOf" srcId="{1781A0B2-DE88-4770-9B9A-6139CF495295}" destId="{61EB3C0E-5D9D-4748-8E71-71F0EB532585}" srcOrd="0" destOrd="0" presId="urn:microsoft.com/office/officeart/2005/8/layout/vList2"/>
    <dgm:cxn modelId="{35FCD007-9EF6-4FEA-9B2F-E2951E085E3E}" srcId="{1781A0B2-DE88-4770-9B9A-6139CF495295}" destId="{3DC89285-ADFC-42FC-BB3C-A3A2E03CF8F0}" srcOrd="0" destOrd="0" parTransId="{8F21A4C2-7F4E-4F9D-A8ED-85A2F7D52E89}" sibTransId="{50FCEF07-B8D4-4C32-A17B-4966FD06D90A}"/>
    <dgm:cxn modelId="{4FE34690-D638-4013-BD61-1006103A23D7}" type="presOf" srcId="{3DC89285-ADFC-42FC-BB3C-A3A2E03CF8F0}" destId="{E75B0AE4-EB45-4314-8111-A6B822078AED}" srcOrd="0" destOrd="0" presId="urn:microsoft.com/office/officeart/2005/8/layout/vList2"/>
    <dgm:cxn modelId="{15724513-1FE0-46ED-87A5-96338926C370}" type="presParOf" srcId="{61EB3C0E-5D9D-4748-8E71-71F0EB532585}" destId="{E75B0AE4-EB45-4314-8111-A6B822078A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1781A0B2-DE88-4770-9B9A-6139CF495295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B7D1B08-B0D4-401E-83BC-5988C22226B8}">
      <dgm:prSet phldrT="[文本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分化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DDD02F3C-24C8-4A0A-99F8-A92C5619FBEC}" type="parTrans" cxnId="{9EB8F945-96B9-449F-BB9F-DF48243B1F0E}">
      <dgm:prSet/>
      <dgm:spPr/>
      <dgm:t>
        <a:bodyPr/>
        <a:lstStyle/>
        <a:p>
          <a:pPr algn="ctr"/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82839E7D-DD20-4F5C-B3F1-571606C2C146}" type="sibTrans" cxnId="{9EB8F945-96B9-449F-BB9F-DF48243B1F0E}">
      <dgm:prSet/>
      <dgm:spPr/>
      <dgm:t>
        <a:bodyPr/>
        <a:lstStyle/>
        <a:p>
          <a:pPr algn="ctr"/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3DC89285-ADFC-42FC-BB3C-A3A2E03CF8F0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渐变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8F21A4C2-7F4E-4F9D-A8ED-85A2F7D52E89}" type="par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50FCEF07-B8D4-4C32-A17B-4966FD06D90A}" type="sib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BFC68F76-812D-459D-B2D0-9DE072FEAEBB}" type="pres">
      <dgm:prSet presAssocID="{1781A0B2-DE88-4770-9B9A-6139CF49529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680AAEC-C288-4C00-8175-EBDAC3D9EDAA}" type="pres">
      <dgm:prSet presAssocID="{3DC89285-ADFC-42FC-BB3C-A3A2E03CF8F0}" presName="arrow" presStyleLbl="node1" presStyleIdx="0" presStyleCnt="2" custAng="0" custRadScaleRad="113914" custRadScaleInc="-189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973950-D229-4176-A68B-93AF2D90776A}" type="pres">
      <dgm:prSet presAssocID="{CB7D1B08-B0D4-401E-83BC-5988C22226B8}" presName="arrow" presStyleLbl="node1" presStyleIdx="1" presStyleCnt="2" custRadScaleRad="100211" custRadScaleInc="-3483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7EBB987-3181-44D9-9673-90B8DE34C144}" type="presOf" srcId="{1781A0B2-DE88-4770-9B9A-6139CF495295}" destId="{BFC68F76-812D-459D-B2D0-9DE072FEAEBB}" srcOrd="0" destOrd="0" presId="urn:microsoft.com/office/officeart/2005/8/layout/arrow1"/>
    <dgm:cxn modelId="{E1E220E1-6A8B-4D6D-804B-F8BF547BB35E}" type="presOf" srcId="{CB7D1B08-B0D4-401E-83BC-5988C22226B8}" destId="{7A973950-D229-4176-A68B-93AF2D90776A}" srcOrd="0" destOrd="0" presId="urn:microsoft.com/office/officeart/2005/8/layout/arrow1"/>
    <dgm:cxn modelId="{9EB8F945-96B9-449F-BB9F-DF48243B1F0E}" srcId="{1781A0B2-DE88-4770-9B9A-6139CF495295}" destId="{CB7D1B08-B0D4-401E-83BC-5988C22226B8}" srcOrd="1" destOrd="0" parTransId="{DDD02F3C-24C8-4A0A-99F8-A92C5619FBEC}" sibTransId="{82839E7D-DD20-4F5C-B3F1-571606C2C146}"/>
    <dgm:cxn modelId="{35FCD007-9EF6-4FEA-9B2F-E2951E085E3E}" srcId="{1781A0B2-DE88-4770-9B9A-6139CF495295}" destId="{3DC89285-ADFC-42FC-BB3C-A3A2E03CF8F0}" srcOrd="0" destOrd="0" parTransId="{8F21A4C2-7F4E-4F9D-A8ED-85A2F7D52E89}" sibTransId="{50FCEF07-B8D4-4C32-A17B-4966FD06D90A}"/>
    <dgm:cxn modelId="{305E9536-BE6D-40E4-A6F2-DB4AE67215FF}" type="presOf" srcId="{3DC89285-ADFC-42FC-BB3C-A3A2E03CF8F0}" destId="{0680AAEC-C288-4C00-8175-EBDAC3D9EDAA}" srcOrd="0" destOrd="0" presId="urn:microsoft.com/office/officeart/2005/8/layout/arrow1"/>
    <dgm:cxn modelId="{A5B822D6-91FE-4EA9-9E46-ED1507FB9950}" type="presParOf" srcId="{BFC68F76-812D-459D-B2D0-9DE072FEAEBB}" destId="{0680AAEC-C288-4C00-8175-EBDAC3D9EDAA}" srcOrd="0" destOrd="0" presId="urn:microsoft.com/office/officeart/2005/8/layout/arrow1"/>
    <dgm:cxn modelId="{8997475A-4B05-476B-B2EB-1BC34264AFD7}" type="presParOf" srcId="{BFC68F76-812D-459D-B2D0-9DE072FEAEBB}" destId="{7A973950-D229-4176-A68B-93AF2D90776A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7B5F2338-E453-4288-969E-BB1793DBCFA0}" type="doc">
      <dgm:prSet loTypeId="urn:microsoft.com/office/officeart/2008/layout/BubblePictureList" loCatId="pictur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B2C647-B12F-431D-8A2F-9A1038CC583F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网络特供款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03C69C64-CCCA-4C4A-B7C8-F607563CBFC9}" type="parTrans" cxnId="{33669DC7-A79B-4786-BD83-049F8F761857}">
      <dgm:prSet/>
      <dgm:spPr/>
      <dgm:t>
        <a:bodyPr/>
        <a:lstStyle/>
        <a:p>
          <a:endParaRPr lang="zh-CN" altLang="en-US"/>
        </a:p>
      </dgm:t>
    </dgm:pt>
    <dgm:pt modelId="{39EE9E72-D061-41A6-B13C-4645D5F231F7}" type="sibTrans" cxnId="{33669DC7-A79B-4786-BD83-049F8F761857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zh-CN" altLang="en-US"/>
        </a:p>
      </dgm:t>
    </dgm:pt>
    <dgm:pt modelId="{400ED17D-36B3-401B-BDE3-D18AFE06BF60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柯达相机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A5CE57A7-624C-4B77-A8CE-2C7AA4016EA0}" type="parTrans" cxnId="{FC221C8D-1E04-4B5C-A0B0-D5527775AD52}">
      <dgm:prSet/>
      <dgm:spPr/>
      <dgm:t>
        <a:bodyPr/>
        <a:lstStyle/>
        <a:p>
          <a:endParaRPr lang="zh-CN" altLang="en-US"/>
        </a:p>
      </dgm:t>
    </dgm:pt>
    <dgm:pt modelId="{093BA6EA-C83A-4A0B-B010-D242EA244A39}" type="sibTrans" cxnId="{FC221C8D-1E04-4B5C-A0B0-D5527775AD52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zh-CN" altLang="en-US"/>
        </a:p>
      </dgm:t>
    </dgm:pt>
    <dgm:pt modelId="{CBD50AAC-0438-4140-B080-1D44FD7C5EBF}">
      <dgm:prSet phldrT="[文本]"/>
      <dgm:spPr/>
      <dgm:t>
        <a:bodyPr/>
        <a:lstStyle/>
        <a:p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4E7203AA-2F2F-4A2B-8F9F-56DB985DD1EE}" type="parTrans" cxnId="{6E502663-0AF5-4017-9685-2DEBB2601E4F}">
      <dgm:prSet/>
      <dgm:spPr/>
      <dgm:t>
        <a:bodyPr/>
        <a:lstStyle/>
        <a:p>
          <a:endParaRPr lang="zh-CN" altLang="en-US"/>
        </a:p>
      </dgm:t>
    </dgm:pt>
    <dgm:pt modelId="{89A20813-6130-4DF7-B0C8-0EC58FB60FF2}" type="sibTrans" cxnId="{6E502663-0AF5-4017-9685-2DEBB2601E4F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  <dgm:t>
        <a:bodyPr/>
        <a:lstStyle/>
        <a:p>
          <a:endParaRPr lang="zh-CN" altLang="en-US"/>
        </a:p>
      </dgm:t>
    </dgm:pt>
    <dgm:pt modelId="{50A2B3D9-F1D9-4AB7-90E5-E5A5B7549C96}" type="pres">
      <dgm:prSet presAssocID="{7B5F2338-E453-4288-969E-BB1793DBCFA0}" presName="Name0" presStyleCnt="0">
        <dgm:presLayoutVars>
          <dgm:chMax val="8"/>
          <dgm:chPref val="8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2D4E1876-5ACF-4AA4-97A0-191AE363455A}" type="pres">
      <dgm:prSet presAssocID="{94B2C647-B12F-431D-8A2F-9A1038CC583F}" presName="parent_text_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CD8FED-43A6-46DE-AB86-758809897834}" type="pres">
      <dgm:prSet presAssocID="{94B2C647-B12F-431D-8A2F-9A1038CC583F}" presName="image_accent_1" presStyleCnt="0"/>
      <dgm:spPr/>
    </dgm:pt>
    <dgm:pt modelId="{35ED55C8-DF05-48E2-A1EF-E0919CB50170}" type="pres">
      <dgm:prSet presAssocID="{94B2C647-B12F-431D-8A2F-9A1038CC583F}" presName="imageAccentRepeatNode" presStyleLbl="alignNode1" presStyleIdx="0" presStyleCnt="6"/>
      <dgm:spPr/>
    </dgm:pt>
    <dgm:pt modelId="{7084B689-C7FF-4686-8AD0-4FC529CF9967}" type="pres">
      <dgm:prSet presAssocID="{94B2C647-B12F-431D-8A2F-9A1038CC583F}" presName="accent_1" presStyleLbl="alignNode1" presStyleIdx="1" presStyleCnt="6"/>
      <dgm:spPr/>
    </dgm:pt>
    <dgm:pt modelId="{8EAF0274-AE6E-4035-A3AB-F42F22C4C9E4}" type="pres">
      <dgm:prSet presAssocID="{39EE9E72-D061-41A6-B13C-4645D5F231F7}" presName="image_1" presStyleCnt="0"/>
      <dgm:spPr/>
    </dgm:pt>
    <dgm:pt modelId="{9E659641-44B4-4855-818B-0929BB9D853D}" type="pres">
      <dgm:prSet presAssocID="{39EE9E72-D061-41A6-B13C-4645D5F231F7}" presName="imageRepeatNode" presStyleLbl="fgImgPlace1" presStyleIdx="0" presStyleCnt="3"/>
      <dgm:spPr/>
      <dgm:t>
        <a:bodyPr/>
        <a:lstStyle/>
        <a:p>
          <a:endParaRPr lang="zh-CN" altLang="en-US"/>
        </a:p>
      </dgm:t>
    </dgm:pt>
    <dgm:pt modelId="{5FC9B8BD-CA44-4A5C-89F5-62607A183E80}" type="pres">
      <dgm:prSet presAssocID="{400ED17D-36B3-401B-BDE3-D18AFE06BF60}" presName="parent_text_2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541EEC-8327-4608-9E9D-95E156046FC8}" type="pres">
      <dgm:prSet presAssocID="{400ED17D-36B3-401B-BDE3-D18AFE06BF60}" presName="image_accent_2" presStyleCnt="0"/>
      <dgm:spPr/>
    </dgm:pt>
    <dgm:pt modelId="{7B9567EC-C322-409D-8D87-83442C4A927E}" type="pres">
      <dgm:prSet presAssocID="{400ED17D-36B3-401B-BDE3-D18AFE06BF60}" presName="imageAccentRepeatNode" presStyleLbl="alignNode1" presStyleIdx="2" presStyleCnt="6"/>
      <dgm:spPr/>
    </dgm:pt>
    <dgm:pt modelId="{9CA12E2D-2770-4A5B-9215-25725956C5CC}" type="pres">
      <dgm:prSet presAssocID="{093BA6EA-C83A-4A0B-B010-D242EA244A39}" presName="image_2" presStyleCnt="0"/>
      <dgm:spPr/>
    </dgm:pt>
    <dgm:pt modelId="{B68CABA4-C9CC-4683-B398-FEE36986E51A}" type="pres">
      <dgm:prSet presAssocID="{093BA6EA-C83A-4A0B-B010-D242EA244A39}" presName="imageRepeatNode" presStyleLbl="fgImgPlace1" presStyleIdx="1" presStyleCnt="3"/>
      <dgm:spPr/>
      <dgm:t>
        <a:bodyPr/>
        <a:lstStyle/>
        <a:p>
          <a:endParaRPr lang="zh-CN" altLang="en-US"/>
        </a:p>
      </dgm:t>
    </dgm:pt>
    <dgm:pt modelId="{2EB31ACE-55AC-47F6-9ACA-ECE055268149}" type="pres">
      <dgm:prSet presAssocID="{CBD50AAC-0438-4140-B080-1D44FD7C5EBF}" presName="image_accent_3" presStyleCnt="0"/>
      <dgm:spPr/>
    </dgm:pt>
    <dgm:pt modelId="{3DBEBDA7-53D9-4FE9-BB4D-15E837DB87B4}" type="pres">
      <dgm:prSet presAssocID="{CBD50AAC-0438-4140-B080-1D44FD7C5EBF}" presName="imageAccentRepeatNode" presStyleLbl="alignNode1" presStyleIdx="3" presStyleCnt="6"/>
      <dgm:spPr/>
    </dgm:pt>
    <dgm:pt modelId="{0853E2E4-80AF-4C51-BFC5-3926E1734E8D}" type="pres">
      <dgm:prSet presAssocID="{CBD50AAC-0438-4140-B080-1D44FD7C5EBF}" presName="parent_text_3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756C97-71A6-4ECA-B7C2-EC9DA63F8251}" type="pres">
      <dgm:prSet presAssocID="{CBD50AAC-0438-4140-B080-1D44FD7C5EBF}" presName="accent_2" presStyleLbl="alignNode1" presStyleIdx="4" presStyleCnt="6"/>
      <dgm:spPr/>
    </dgm:pt>
    <dgm:pt modelId="{238ED857-AD8F-4264-A398-9813072C5464}" type="pres">
      <dgm:prSet presAssocID="{CBD50AAC-0438-4140-B080-1D44FD7C5EBF}" presName="accent_3" presStyleLbl="alignNode1" presStyleIdx="5" presStyleCnt="6"/>
      <dgm:spPr/>
    </dgm:pt>
    <dgm:pt modelId="{994A478C-FEF3-4604-B922-59EAD23F27E0}" type="pres">
      <dgm:prSet presAssocID="{89A20813-6130-4DF7-B0C8-0EC58FB60FF2}" presName="image_3" presStyleCnt="0"/>
      <dgm:spPr/>
    </dgm:pt>
    <dgm:pt modelId="{AEDB929E-577B-42C4-9050-8960D89D7754}" type="pres">
      <dgm:prSet presAssocID="{89A20813-6130-4DF7-B0C8-0EC58FB60FF2}" presName="imageRepeatNode" presStyleLbl="fgImgPlace1" presStyleIdx="2" presStyleCnt="3"/>
      <dgm:spPr/>
      <dgm:t>
        <a:bodyPr/>
        <a:lstStyle/>
        <a:p>
          <a:endParaRPr lang="zh-CN" altLang="en-US"/>
        </a:p>
      </dgm:t>
    </dgm:pt>
  </dgm:ptLst>
  <dgm:cxnLst>
    <dgm:cxn modelId="{EFC06474-BB13-4913-A3AB-7776AED79340}" type="presOf" srcId="{7B5F2338-E453-4288-969E-BB1793DBCFA0}" destId="{50A2B3D9-F1D9-4AB7-90E5-E5A5B7549C96}" srcOrd="0" destOrd="0" presId="urn:microsoft.com/office/officeart/2008/layout/BubblePictureList"/>
    <dgm:cxn modelId="{CBC4DE93-446C-404C-A211-344A6D632F2C}" type="presOf" srcId="{89A20813-6130-4DF7-B0C8-0EC58FB60FF2}" destId="{AEDB929E-577B-42C4-9050-8960D89D7754}" srcOrd="0" destOrd="0" presId="urn:microsoft.com/office/officeart/2008/layout/BubblePictureList"/>
    <dgm:cxn modelId="{84A4E123-DA27-4EBF-9D3D-D9818517A72A}" type="presOf" srcId="{CBD50AAC-0438-4140-B080-1D44FD7C5EBF}" destId="{0853E2E4-80AF-4C51-BFC5-3926E1734E8D}" srcOrd="0" destOrd="0" presId="urn:microsoft.com/office/officeart/2008/layout/BubblePictureList"/>
    <dgm:cxn modelId="{33669DC7-A79B-4786-BD83-049F8F761857}" srcId="{7B5F2338-E453-4288-969E-BB1793DBCFA0}" destId="{94B2C647-B12F-431D-8A2F-9A1038CC583F}" srcOrd="0" destOrd="0" parTransId="{03C69C64-CCCA-4C4A-B7C8-F607563CBFC9}" sibTransId="{39EE9E72-D061-41A6-B13C-4645D5F231F7}"/>
    <dgm:cxn modelId="{87811E7D-C1B9-4D8B-949D-A561097D7C28}" type="presOf" srcId="{400ED17D-36B3-401B-BDE3-D18AFE06BF60}" destId="{5FC9B8BD-CA44-4A5C-89F5-62607A183E80}" srcOrd="0" destOrd="0" presId="urn:microsoft.com/office/officeart/2008/layout/BubblePictureList"/>
    <dgm:cxn modelId="{6E502663-0AF5-4017-9685-2DEBB2601E4F}" srcId="{7B5F2338-E453-4288-969E-BB1793DBCFA0}" destId="{CBD50AAC-0438-4140-B080-1D44FD7C5EBF}" srcOrd="2" destOrd="0" parTransId="{4E7203AA-2F2F-4A2B-8F9F-56DB985DD1EE}" sibTransId="{89A20813-6130-4DF7-B0C8-0EC58FB60FF2}"/>
    <dgm:cxn modelId="{FC221C8D-1E04-4B5C-A0B0-D5527775AD52}" srcId="{7B5F2338-E453-4288-969E-BB1793DBCFA0}" destId="{400ED17D-36B3-401B-BDE3-D18AFE06BF60}" srcOrd="1" destOrd="0" parTransId="{A5CE57A7-624C-4B77-A8CE-2C7AA4016EA0}" sibTransId="{093BA6EA-C83A-4A0B-B010-D242EA244A39}"/>
    <dgm:cxn modelId="{81DC3286-B03E-488E-B2C0-25EB296072B4}" type="presOf" srcId="{39EE9E72-D061-41A6-B13C-4645D5F231F7}" destId="{9E659641-44B4-4855-818B-0929BB9D853D}" srcOrd="0" destOrd="0" presId="urn:microsoft.com/office/officeart/2008/layout/BubblePictureList"/>
    <dgm:cxn modelId="{EA4FA457-ABB9-45AB-9EEA-5DC487A686E5}" type="presOf" srcId="{94B2C647-B12F-431D-8A2F-9A1038CC583F}" destId="{2D4E1876-5ACF-4AA4-97A0-191AE363455A}" srcOrd="0" destOrd="0" presId="urn:microsoft.com/office/officeart/2008/layout/BubblePictureList"/>
    <dgm:cxn modelId="{62766D38-479F-4BB2-9502-06CA80592064}" type="presOf" srcId="{093BA6EA-C83A-4A0B-B010-D242EA244A39}" destId="{B68CABA4-C9CC-4683-B398-FEE36986E51A}" srcOrd="0" destOrd="0" presId="urn:microsoft.com/office/officeart/2008/layout/BubblePictureList"/>
    <dgm:cxn modelId="{C0BEB262-2305-4737-A745-96A4273EEF7E}" type="presParOf" srcId="{50A2B3D9-F1D9-4AB7-90E5-E5A5B7549C96}" destId="{2D4E1876-5ACF-4AA4-97A0-191AE363455A}" srcOrd="0" destOrd="0" presId="urn:microsoft.com/office/officeart/2008/layout/BubblePictureList"/>
    <dgm:cxn modelId="{91AAB055-B482-4B65-AE10-601E776DC02C}" type="presParOf" srcId="{50A2B3D9-F1D9-4AB7-90E5-E5A5B7549C96}" destId="{52CD8FED-43A6-46DE-AB86-758809897834}" srcOrd="1" destOrd="0" presId="urn:microsoft.com/office/officeart/2008/layout/BubblePictureList"/>
    <dgm:cxn modelId="{55796906-CC6D-4655-AB1E-392D23043A3B}" type="presParOf" srcId="{52CD8FED-43A6-46DE-AB86-758809897834}" destId="{35ED55C8-DF05-48E2-A1EF-E0919CB50170}" srcOrd="0" destOrd="0" presId="urn:microsoft.com/office/officeart/2008/layout/BubblePictureList"/>
    <dgm:cxn modelId="{C26317FC-6AE7-4822-A236-CA1CA0A78FA4}" type="presParOf" srcId="{50A2B3D9-F1D9-4AB7-90E5-E5A5B7549C96}" destId="{7084B689-C7FF-4686-8AD0-4FC529CF9967}" srcOrd="2" destOrd="0" presId="urn:microsoft.com/office/officeart/2008/layout/BubblePictureList"/>
    <dgm:cxn modelId="{24D5361B-1CFE-44CA-8D27-1FC78851FAA1}" type="presParOf" srcId="{50A2B3D9-F1D9-4AB7-90E5-E5A5B7549C96}" destId="{8EAF0274-AE6E-4035-A3AB-F42F22C4C9E4}" srcOrd="3" destOrd="0" presId="urn:microsoft.com/office/officeart/2008/layout/BubblePictureList"/>
    <dgm:cxn modelId="{964EC6FA-4F64-421C-8E9A-A1246846009C}" type="presParOf" srcId="{8EAF0274-AE6E-4035-A3AB-F42F22C4C9E4}" destId="{9E659641-44B4-4855-818B-0929BB9D853D}" srcOrd="0" destOrd="0" presId="urn:microsoft.com/office/officeart/2008/layout/BubblePictureList"/>
    <dgm:cxn modelId="{CDA889CC-ECE7-4DA7-AFA2-DBC1125AF1F2}" type="presParOf" srcId="{50A2B3D9-F1D9-4AB7-90E5-E5A5B7549C96}" destId="{5FC9B8BD-CA44-4A5C-89F5-62607A183E80}" srcOrd="4" destOrd="0" presId="urn:microsoft.com/office/officeart/2008/layout/BubblePictureList"/>
    <dgm:cxn modelId="{1DD96655-CFE8-496C-BF6E-525C70FBE3E0}" type="presParOf" srcId="{50A2B3D9-F1D9-4AB7-90E5-E5A5B7549C96}" destId="{57541EEC-8327-4608-9E9D-95E156046FC8}" srcOrd="5" destOrd="0" presId="urn:microsoft.com/office/officeart/2008/layout/BubblePictureList"/>
    <dgm:cxn modelId="{01511EAC-394F-462D-B454-A527FA0AFE8D}" type="presParOf" srcId="{57541EEC-8327-4608-9E9D-95E156046FC8}" destId="{7B9567EC-C322-409D-8D87-83442C4A927E}" srcOrd="0" destOrd="0" presId="urn:microsoft.com/office/officeart/2008/layout/BubblePictureList"/>
    <dgm:cxn modelId="{0BB1323A-59EF-4CB5-BB05-7610582180B2}" type="presParOf" srcId="{50A2B3D9-F1D9-4AB7-90E5-E5A5B7549C96}" destId="{9CA12E2D-2770-4A5B-9215-25725956C5CC}" srcOrd="6" destOrd="0" presId="urn:microsoft.com/office/officeart/2008/layout/BubblePictureList"/>
    <dgm:cxn modelId="{6F8602B2-D853-409B-894B-7E2823F4B839}" type="presParOf" srcId="{9CA12E2D-2770-4A5B-9215-25725956C5CC}" destId="{B68CABA4-C9CC-4683-B398-FEE36986E51A}" srcOrd="0" destOrd="0" presId="urn:microsoft.com/office/officeart/2008/layout/BubblePictureList"/>
    <dgm:cxn modelId="{E5333781-B380-4623-9718-29243B527071}" type="presParOf" srcId="{50A2B3D9-F1D9-4AB7-90E5-E5A5B7549C96}" destId="{2EB31ACE-55AC-47F6-9ACA-ECE055268149}" srcOrd="7" destOrd="0" presId="urn:microsoft.com/office/officeart/2008/layout/BubblePictureList"/>
    <dgm:cxn modelId="{D6CB5EC7-1A0B-4C2B-A831-011EEDC49B72}" type="presParOf" srcId="{2EB31ACE-55AC-47F6-9ACA-ECE055268149}" destId="{3DBEBDA7-53D9-4FE9-BB4D-15E837DB87B4}" srcOrd="0" destOrd="0" presId="urn:microsoft.com/office/officeart/2008/layout/BubblePictureList"/>
    <dgm:cxn modelId="{8383D75C-7432-4F43-865A-A3776419EFB4}" type="presParOf" srcId="{50A2B3D9-F1D9-4AB7-90E5-E5A5B7549C96}" destId="{0853E2E4-80AF-4C51-BFC5-3926E1734E8D}" srcOrd="8" destOrd="0" presId="urn:microsoft.com/office/officeart/2008/layout/BubblePictureList"/>
    <dgm:cxn modelId="{F843032B-AC92-42E3-A979-DA1175A8FA8C}" type="presParOf" srcId="{50A2B3D9-F1D9-4AB7-90E5-E5A5B7549C96}" destId="{1D756C97-71A6-4ECA-B7C2-EC9DA63F8251}" srcOrd="9" destOrd="0" presId="urn:microsoft.com/office/officeart/2008/layout/BubblePictureList"/>
    <dgm:cxn modelId="{702EB923-8443-43C9-9653-34ECBC404BAC}" type="presParOf" srcId="{50A2B3D9-F1D9-4AB7-90E5-E5A5B7549C96}" destId="{238ED857-AD8F-4264-A398-9813072C5464}" srcOrd="10" destOrd="0" presId="urn:microsoft.com/office/officeart/2008/layout/BubblePictureList"/>
    <dgm:cxn modelId="{8671BF00-9711-48CA-888C-56519E300B01}" type="presParOf" srcId="{50A2B3D9-F1D9-4AB7-90E5-E5A5B7549C96}" destId="{994A478C-FEF3-4604-B922-59EAD23F27E0}" srcOrd="11" destOrd="0" presId="urn:microsoft.com/office/officeart/2008/layout/BubblePictureList"/>
    <dgm:cxn modelId="{9A032A9A-AE1D-4A56-A22A-74BA0ED445CE}" type="presParOf" srcId="{994A478C-FEF3-4604-B922-59EAD23F27E0}" destId="{AEDB929E-577B-42C4-9050-8960D89D7754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68D9B2A5-C226-4FD0-A8F8-F5DDD905CB11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2893E3F-E945-4C31-B4C7-A758CEC040D1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通讯器材</a:t>
          </a:r>
          <a:endParaRPr lang="zh-CN" altLang="en-US" sz="1000" dirty="0">
            <a:latin typeface="微软雅黑" pitchFamily="34" charset="-122"/>
            <a:ea typeface="微软雅黑" pitchFamily="34" charset="-122"/>
          </a:endParaRPr>
        </a:p>
      </dgm:t>
    </dgm:pt>
    <dgm:pt modelId="{F65FEF5C-DB36-4F7F-90FA-CEFEFD73FFFE}" type="parTrans" cxnId="{9359AB2A-9F8D-45B4-852F-FB00AB8724A7}">
      <dgm:prSet/>
      <dgm:spPr/>
      <dgm:t>
        <a:bodyPr/>
        <a:lstStyle/>
        <a:p>
          <a:endParaRPr lang="zh-CN" altLang="en-US" sz="1000">
            <a:latin typeface="微软雅黑" pitchFamily="34" charset="-122"/>
            <a:ea typeface="微软雅黑" pitchFamily="34" charset="-122"/>
          </a:endParaRPr>
        </a:p>
      </dgm:t>
    </dgm:pt>
    <dgm:pt modelId="{301D7F99-F87E-4190-8404-FEE9D5ABBA54}" type="sibTrans" cxnId="{9359AB2A-9F8D-45B4-852F-FB00AB8724A7}">
      <dgm:prSet/>
      <dgm:spPr/>
      <dgm:t>
        <a:bodyPr/>
        <a:lstStyle/>
        <a:p>
          <a:endParaRPr lang="zh-CN" altLang="en-US" sz="1000">
            <a:latin typeface="微软雅黑" pitchFamily="34" charset="-122"/>
            <a:ea typeface="微软雅黑" pitchFamily="34" charset="-122"/>
          </a:endParaRPr>
        </a:p>
      </dgm:t>
    </dgm:pt>
    <dgm:pt modelId="{1A38E188-3347-4159-8D84-FEF29AD2124A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手机</a:t>
          </a:r>
          <a:endParaRPr lang="zh-CN" altLang="en-US" sz="1000" dirty="0">
            <a:latin typeface="微软雅黑" pitchFamily="34" charset="-122"/>
            <a:ea typeface="微软雅黑" pitchFamily="34" charset="-122"/>
          </a:endParaRPr>
        </a:p>
      </dgm:t>
    </dgm:pt>
    <dgm:pt modelId="{33D8A1F6-5DAC-4517-8FF8-14DFDB8AB132}" type="parTrans" cxnId="{CE69909B-F0BA-48E8-8BBE-F27A27CAC544}">
      <dgm:prSet/>
      <dgm:spPr/>
      <dgm:t>
        <a:bodyPr/>
        <a:lstStyle/>
        <a:p>
          <a:endParaRPr lang="zh-CN" altLang="en-US" sz="1000">
            <a:latin typeface="微软雅黑" pitchFamily="34" charset="-122"/>
            <a:ea typeface="微软雅黑" pitchFamily="34" charset="-122"/>
          </a:endParaRPr>
        </a:p>
      </dgm:t>
    </dgm:pt>
    <dgm:pt modelId="{5440A353-92FD-4B20-9A6B-77167A800AB0}" type="sibTrans" cxnId="{CE69909B-F0BA-48E8-8BBE-F27A27CAC544}">
      <dgm:prSet/>
      <dgm:spPr/>
      <dgm:t>
        <a:bodyPr/>
        <a:lstStyle/>
        <a:p>
          <a:endParaRPr lang="zh-CN" altLang="en-US" sz="1000">
            <a:latin typeface="微软雅黑" pitchFamily="34" charset="-122"/>
            <a:ea typeface="微软雅黑" pitchFamily="34" charset="-122"/>
          </a:endParaRPr>
        </a:p>
      </dgm:t>
    </dgm:pt>
    <dgm:pt modelId="{A7853BBB-1BF5-4246-A2DE-076F422186CF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彩屏</a:t>
          </a:r>
          <a:endParaRPr lang="zh-CN" altLang="en-US" sz="1000" dirty="0">
            <a:latin typeface="微软雅黑" pitchFamily="34" charset="-122"/>
            <a:ea typeface="微软雅黑" pitchFamily="34" charset="-122"/>
          </a:endParaRPr>
        </a:p>
      </dgm:t>
    </dgm:pt>
    <dgm:pt modelId="{4C5F7AB3-3E63-4E66-8097-5D2D786C6C53}" type="parTrans" cxnId="{AD5BB1F5-6090-4DEA-88C4-E11B8364652B}">
      <dgm:prSet/>
      <dgm:spPr/>
      <dgm:t>
        <a:bodyPr/>
        <a:lstStyle/>
        <a:p>
          <a:endParaRPr lang="zh-CN" altLang="en-US" sz="1000">
            <a:latin typeface="微软雅黑" pitchFamily="34" charset="-122"/>
            <a:ea typeface="微软雅黑" pitchFamily="34" charset="-122"/>
          </a:endParaRPr>
        </a:p>
      </dgm:t>
    </dgm:pt>
    <dgm:pt modelId="{BDDBC61B-7950-41AF-BF8B-653C24A994B3}" type="sibTrans" cxnId="{AD5BB1F5-6090-4DEA-88C4-E11B8364652B}">
      <dgm:prSet/>
      <dgm:spPr/>
      <dgm:t>
        <a:bodyPr/>
        <a:lstStyle/>
        <a:p>
          <a:endParaRPr lang="zh-CN" altLang="en-US" sz="1000">
            <a:latin typeface="微软雅黑" pitchFamily="34" charset="-122"/>
            <a:ea typeface="微软雅黑" pitchFamily="34" charset="-122"/>
          </a:endParaRPr>
        </a:p>
      </dgm:t>
    </dgm:pt>
    <dgm:pt modelId="{32201204-434C-479D-AD18-EF8F76560300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000" b="1" dirty="0" smtClean="0">
              <a:latin typeface="微软雅黑" pitchFamily="34" charset="-122"/>
              <a:ea typeface="微软雅黑" pitchFamily="34" charset="-122"/>
            </a:rPr>
            <a:t>音乐手机</a:t>
          </a:r>
          <a:endParaRPr lang="zh-CN" altLang="en-US" sz="1000" b="1" dirty="0">
            <a:latin typeface="微软雅黑" pitchFamily="34" charset="-122"/>
            <a:ea typeface="微软雅黑" pitchFamily="34" charset="-122"/>
          </a:endParaRPr>
        </a:p>
      </dgm:t>
    </dgm:pt>
    <dgm:pt modelId="{E8D09ECA-1D34-4533-83C6-C70957EE32DE}" type="parTrans" cxnId="{2B885862-40BE-453D-8FCF-6E608884EB5E}">
      <dgm:prSet/>
      <dgm:spPr/>
      <dgm:t>
        <a:bodyPr/>
        <a:lstStyle/>
        <a:p>
          <a:endParaRPr lang="zh-CN" altLang="en-US" sz="1000">
            <a:latin typeface="微软雅黑" pitchFamily="34" charset="-122"/>
            <a:ea typeface="微软雅黑" pitchFamily="34" charset="-122"/>
          </a:endParaRPr>
        </a:p>
      </dgm:t>
    </dgm:pt>
    <dgm:pt modelId="{103B99DE-C5D0-4567-A3F8-96D3C7D19F04}" type="sibTrans" cxnId="{2B885862-40BE-453D-8FCF-6E608884EB5E}">
      <dgm:prSet/>
      <dgm:spPr/>
      <dgm:t>
        <a:bodyPr/>
        <a:lstStyle/>
        <a:p>
          <a:endParaRPr lang="zh-CN" altLang="en-US" sz="1000">
            <a:latin typeface="微软雅黑" pitchFamily="34" charset="-122"/>
            <a:ea typeface="微软雅黑" pitchFamily="34" charset="-122"/>
          </a:endParaRPr>
        </a:p>
      </dgm:t>
    </dgm:pt>
    <dgm:pt modelId="{11FAD89C-75C3-45B9-B816-55780451C9B0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大类</a:t>
          </a:r>
          <a:endParaRPr lang="zh-CN" altLang="en-US" sz="1000" dirty="0">
            <a:latin typeface="微软雅黑" pitchFamily="34" charset="-122"/>
            <a:ea typeface="微软雅黑" pitchFamily="34" charset="-122"/>
          </a:endParaRPr>
        </a:p>
      </dgm:t>
    </dgm:pt>
    <dgm:pt modelId="{4D7761A8-1F5B-485C-8477-E685FA67C150}" type="parTrans" cxnId="{4C4F3CE1-BBF5-4C96-9A08-CB3F0FD5E60F}">
      <dgm:prSet/>
      <dgm:spPr/>
      <dgm:t>
        <a:bodyPr/>
        <a:lstStyle/>
        <a:p>
          <a:endParaRPr lang="zh-CN" altLang="en-US" sz="1000">
            <a:latin typeface="微软雅黑" pitchFamily="34" charset="-122"/>
            <a:ea typeface="微软雅黑" pitchFamily="34" charset="-122"/>
          </a:endParaRPr>
        </a:p>
      </dgm:t>
    </dgm:pt>
    <dgm:pt modelId="{4DA006F0-042E-4D32-8EAB-1DF91F7B42DC}" type="sibTrans" cxnId="{4C4F3CE1-BBF5-4C96-9A08-CB3F0FD5E60F}">
      <dgm:prSet/>
      <dgm:spPr/>
      <dgm:t>
        <a:bodyPr/>
        <a:lstStyle/>
        <a:p>
          <a:endParaRPr lang="zh-CN" altLang="en-US" sz="1000">
            <a:latin typeface="微软雅黑" pitchFamily="34" charset="-122"/>
            <a:ea typeface="微软雅黑" pitchFamily="34" charset="-122"/>
          </a:endParaRPr>
        </a:p>
      </dgm:t>
    </dgm:pt>
    <dgm:pt modelId="{FCFE10E0-5482-4EF9-AE71-A39B2093713D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中类</a:t>
          </a:r>
          <a:endParaRPr lang="zh-CN" altLang="en-US" sz="1000" dirty="0">
            <a:latin typeface="微软雅黑" pitchFamily="34" charset="-122"/>
            <a:ea typeface="微软雅黑" pitchFamily="34" charset="-122"/>
          </a:endParaRPr>
        </a:p>
      </dgm:t>
    </dgm:pt>
    <dgm:pt modelId="{530898BF-2825-498D-8773-6BD2BFA18803}" type="parTrans" cxnId="{781A55D6-0569-4EB7-99F6-71C8979476A6}">
      <dgm:prSet/>
      <dgm:spPr/>
      <dgm:t>
        <a:bodyPr/>
        <a:lstStyle/>
        <a:p>
          <a:endParaRPr lang="zh-CN" altLang="en-US" sz="1000">
            <a:latin typeface="微软雅黑" pitchFamily="34" charset="-122"/>
            <a:ea typeface="微软雅黑" pitchFamily="34" charset="-122"/>
          </a:endParaRPr>
        </a:p>
      </dgm:t>
    </dgm:pt>
    <dgm:pt modelId="{63508E7E-0992-4075-9455-917C08983A04}" type="sibTrans" cxnId="{781A55D6-0569-4EB7-99F6-71C8979476A6}">
      <dgm:prSet/>
      <dgm:spPr/>
      <dgm:t>
        <a:bodyPr/>
        <a:lstStyle/>
        <a:p>
          <a:endParaRPr lang="zh-CN" altLang="en-US" sz="1000">
            <a:latin typeface="微软雅黑" pitchFamily="34" charset="-122"/>
            <a:ea typeface="微软雅黑" pitchFamily="34" charset="-122"/>
          </a:endParaRPr>
        </a:p>
      </dgm:t>
    </dgm:pt>
    <dgm:pt modelId="{4D9E7895-57E2-48D0-A1B4-7FC15613721B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小类</a:t>
          </a:r>
          <a:endParaRPr lang="zh-CN" altLang="en-US" sz="1000" dirty="0">
            <a:latin typeface="微软雅黑" pitchFamily="34" charset="-122"/>
            <a:ea typeface="微软雅黑" pitchFamily="34" charset="-122"/>
          </a:endParaRPr>
        </a:p>
      </dgm:t>
    </dgm:pt>
    <dgm:pt modelId="{99A16177-58C3-4A44-9C22-2D5929D0C371}" type="parTrans" cxnId="{215D0DC8-5F53-40E9-9862-305980BE8DF2}">
      <dgm:prSet/>
      <dgm:spPr/>
      <dgm:t>
        <a:bodyPr/>
        <a:lstStyle/>
        <a:p>
          <a:endParaRPr lang="zh-CN" altLang="en-US" sz="1000">
            <a:latin typeface="微软雅黑" pitchFamily="34" charset="-122"/>
            <a:ea typeface="微软雅黑" pitchFamily="34" charset="-122"/>
          </a:endParaRPr>
        </a:p>
      </dgm:t>
    </dgm:pt>
    <dgm:pt modelId="{B3F7511D-64AE-4739-935B-DCE5DDEEB0ED}" type="sibTrans" cxnId="{215D0DC8-5F53-40E9-9862-305980BE8DF2}">
      <dgm:prSet/>
      <dgm:spPr/>
      <dgm:t>
        <a:bodyPr/>
        <a:lstStyle/>
        <a:p>
          <a:endParaRPr lang="zh-CN" altLang="en-US" sz="1000">
            <a:latin typeface="微软雅黑" pitchFamily="34" charset="-122"/>
            <a:ea typeface="微软雅黑" pitchFamily="34" charset="-122"/>
          </a:endParaRPr>
        </a:p>
      </dgm:t>
    </dgm:pt>
    <dgm:pt modelId="{4F928272-F17A-4CD1-B3ED-1B60D329821D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直板</a:t>
          </a:r>
          <a:endParaRPr lang="zh-CN" altLang="en-US" sz="1000" dirty="0">
            <a:latin typeface="微软雅黑" pitchFamily="34" charset="-122"/>
            <a:ea typeface="微软雅黑" pitchFamily="34" charset="-122"/>
          </a:endParaRPr>
        </a:p>
      </dgm:t>
    </dgm:pt>
    <dgm:pt modelId="{46F34822-8AE9-4DCB-870E-E3797EAD1858}" type="parTrans" cxnId="{9B473106-A516-40D1-A371-F76B6ED8CD9A}">
      <dgm:prSet/>
      <dgm:spPr/>
      <dgm:t>
        <a:bodyPr/>
        <a:lstStyle/>
        <a:p>
          <a:endParaRPr lang="zh-CN" altLang="en-US" sz="1000"/>
        </a:p>
      </dgm:t>
    </dgm:pt>
    <dgm:pt modelId="{46C5F218-BD5D-4E18-9108-F4345732E490}" type="sibTrans" cxnId="{9B473106-A516-40D1-A371-F76B6ED8CD9A}">
      <dgm:prSet/>
      <dgm:spPr/>
      <dgm:t>
        <a:bodyPr/>
        <a:lstStyle/>
        <a:p>
          <a:endParaRPr lang="zh-CN" altLang="en-US" sz="1000"/>
        </a:p>
      </dgm:t>
    </dgm:pt>
    <dgm:pt modelId="{8056CB3B-8EDA-497F-BC9C-37A49D1DB5A8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翻盖</a:t>
          </a:r>
          <a:endParaRPr lang="zh-CN" altLang="en-US" sz="1000" dirty="0">
            <a:latin typeface="微软雅黑" pitchFamily="34" charset="-122"/>
            <a:ea typeface="微软雅黑" pitchFamily="34" charset="-122"/>
          </a:endParaRPr>
        </a:p>
      </dgm:t>
    </dgm:pt>
    <dgm:pt modelId="{3E6B9373-EBCA-429B-9C83-1BD7651D7815}" type="parTrans" cxnId="{0AAF6171-39EC-47BB-BAEB-743A3041F3E5}">
      <dgm:prSet/>
      <dgm:spPr/>
      <dgm:t>
        <a:bodyPr/>
        <a:lstStyle/>
        <a:p>
          <a:endParaRPr lang="zh-CN" altLang="en-US" sz="1000"/>
        </a:p>
      </dgm:t>
    </dgm:pt>
    <dgm:pt modelId="{DBF80FBD-7E62-4312-8957-1FC1C816094E}" type="sibTrans" cxnId="{0AAF6171-39EC-47BB-BAEB-743A3041F3E5}">
      <dgm:prSet/>
      <dgm:spPr/>
      <dgm:t>
        <a:bodyPr/>
        <a:lstStyle/>
        <a:p>
          <a:endParaRPr lang="zh-CN" altLang="en-US" sz="1000"/>
        </a:p>
      </dgm:t>
    </dgm:pt>
    <dgm:pt modelId="{81ECB539-987E-4A72-B25A-437DC67E0C40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双屏</a:t>
          </a:r>
          <a:endParaRPr lang="zh-CN" altLang="en-US" sz="1000" dirty="0">
            <a:latin typeface="微软雅黑" pitchFamily="34" charset="-122"/>
            <a:ea typeface="微软雅黑" pitchFamily="34" charset="-122"/>
          </a:endParaRPr>
        </a:p>
      </dgm:t>
    </dgm:pt>
    <dgm:pt modelId="{17F6CC7C-D116-4017-B9CA-73F3E06202C0}" type="parTrans" cxnId="{C33E5D0F-928F-4074-A7BC-1A574B6E8EE8}">
      <dgm:prSet/>
      <dgm:spPr/>
      <dgm:t>
        <a:bodyPr/>
        <a:lstStyle/>
        <a:p>
          <a:endParaRPr lang="zh-CN" altLang="en-US" sz="1000"/>
        </a:p>
      </dgm:t>
    </dgm:pt>
    <dgm:pt modelId="{1A531CCD-8188-4AC8-B724-970ADA2D492D}" type="sibTrans" cxnId="{C33E5D0F-928F-4074-A7BC-1A574B6E8EE8}">
      <dgm:prSet/>
      <dgm:spPr/>
      <dgm:t>
        <a:bodyPr/>
        <a:lstStyle/>
        <a:p>
          <a:endParaRPr lang="zh-CN" altLang="en-US" sz="1000"/>
        </a:p>
      </dgm:t>
    </dgm:pt>
    <dgm:pt modelId="{D96C51F2-9CDC-4F43-ACB5-E6FC63ADA175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触摸屏</a:t>
          </a:r>
          <a:endParaRPr lang="zh-CN" altLang="en-US" sz="1000" dirty="0">
            <a:latin typeface="微软雅黑" pitchFamily="34" charset="-122"/>
            <a:ea typeface="微软雅黑" pitchFamily="34" charset="-122"/>
          </a:endParaRPr>
        </a:p>
      </dgm:t>
    </dgm:pt>
    <dgm:pt modelId="{D05F5276-A329-463F-9CAB-7C8A3F766EFA}" type="parTrans" cxnId="{4A6B3241-FF8C-48F2-8E39-4D32BBB22C7B}">
      <dgm:prSet/>
      <dgm:spPr/>
      <dgm:t>
        <a:bodyPr/>
        <a:lstStyle/>
        <a:p>
          <a:endParaRPr lang="zh-CN" altLang="en-US" sz="1000"/>
        </a:p>
      </dgm:t>
    </dgm:pt>
    <dgm:pt modelId="{D3E00D0B-72F6-432E-8DB1-D96E807AB110}" type="sibTrans" cxnId="{4A6B3241-FF8C-48F2-8E39-4D32BBB22C7B}">
      <dgm:prSet/>
      <dgm:spPr/>
      <dgm:t>
        <a:bodyPr/>
        <a:lstStyle/>
        <a:p>
          <a:endParaRPr lang="zh-CN" altLang="en-US" sz="1000"/>
        </a:p>
      </dgm:t>
    </dgm:pt>
    <dgm:pt modelId="{2924BA6D-F714-4654-8299-0666A9382A19}" type="pres">
      <dgm:prSet presAssocID="{68D9B2A5-C226-4FD0-A8F8-F5DDD905CB1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C27F41B-4FE6-4451-8924-A77F01B1D72F}" type="pres">
      <dgm:prSet presAssocID="{68D9B2A5-C226-4FD0-A8F8-F5DDD905CB11}" presName="hierFlow" presStyleCnt="0"/>
      <dgm:spPr/>
    </dgm:pt>
    <dgm:pt modelId="{155C9FC9-FEB8-4BA7-B672-5CF458507C76}" type="pres">
      <dgm:prSet presAssocID="{68D9B2A5-C226-4FD0-A8F8-F5DDD905CB11}" presName="firstBuf" presStyleCnt="0"/>
      <dgm:spPr/>
    </dgm:pt>
    <dgm:pt modelId="{138E9010-3B96-4178-9E9C-FA61647A4F3B}" type="pres">
      <dgm:prSet presAssocID="{68D9B2A5-C226-4FD0-A8F8-F5DDD905CB1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4482EC0-3FB3-4821-8AFA-E5BCCE498C80}" type="pres">
      <dgm:prSet presAssocID="{92893E3F-E945-4C31-B4C7-A758CEC040D1}" presName="Name14" presStyleCnt="0"/>
      <dgm:spPr/>
    </dgm:pt>
    <dgm:pt modelId="{B27B5462-482B-4B57-A428-6A3A7B18947E}" type="pres">
      <dgm:prSet presAssocID="{92893E3F-E945-4C31-B4C7-A758CEC040D1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088E76E-85AA-48CB-B6CD-7D81C6E48842}" type="pres">
      <dgm:prSet presAssocID="{92893E3F-E945-4C31-B4C7-A758CEC040D1}" presName="hierChild2" presStyleCnt="0"/>
      <dgm:spPr/>
    </dgm:pt>
    <dgm:pt modelId="{38E6A5E7-29B8-4359-AFF1-3A296B99E3AC}" type="pres">
      <dgm:prSet presAssocID="{33D8A1F6-5DAC-4517-8FF8-14DFDB8AB132}" presName="Name19" presStyleLbl="parChTrans1D2" presStyleIdx="0" presStyleCnt="1"/>
      <dgm:spPr/>
      <dgm:t>
        <a:bodyPr/>
        <a:lstStyle/>
        <a:p>
          <a:endParaRPr lang="zh-CN" altLang="en-US"/>
        </a:p>
      </dgm:t>
    </dgm:pt>
    <dgm:pt modelId="{72A4C280-8025-489B-815B-991743F12A0D}" type="pres">
      <dgm:prSet presAssocID="{1A38E188-3347-4159-8D84-FEF29AD2124A}" presName="Name21" presStyleCnt="0"/>
      <dgm:spPr/>
    </dgm:pt>
    <dgm:pt modelId="{7ABDCE70-48B1-461E-9B1C-CA6E0B315DCA}" type="pres">
      <dgm:prSet presAssocID="{1A38E188-3347-4159-8D84-FEF29AD2124A}" presName="level2Shape" presStyleLbl="node2" presStyleIdx="0" presStyleCnt="1"/>
      <dgm:spPr/>
      <dgm:t>
        <a:bodyPr/>
        <a:lstStyle/>
        <a:p>
          <a:endParaRPr lang="zh-CN" altLang="en-US"/>
        </a:p>
      </dgm:t>
    </dgm:pt>
    <dgm:pt modelId="{A662F068-C180-4A91-8FC1-C460DF785E3A}" type="pres">
      <dgm:prSet presAssocID="{1A38E188-3347-4159-8D84-FEF29AD2124A}" presName="hierChild3" presStyleCnt="0"/>
      <dgm:spPr/>
    </dgm:pt>
    <dgm:pt modelId="{EC3AF5A2-C7BE-459A-BA07-847B4D372193}" type="pres">
      <dgm:prSet presAssocID="{4C5F7AB3-3E63-4E66-8097-5D2D786C6C53}" presName="Name19" presStyleLbl="parChTrans1D3" presStyleIdx="0" presStyleCnt="6"/>
      <dgm:spPr/>
      <dgm:t>
        <a:bodyPr/>
        <a:lstStyle/>
        <a:p>
          <a:endParaRPr lang="zh-CN" altLang="en-US"/>
        </a:p>
      </dgm:t>
    </dgm:pt>
    <dgm:pt modelId="{A07F2E6C-58A2-4862-A082-3E96D52E1AF0}" type="pres">
      <dgm:prSet presAssocID="{A7853BBB-1BF5-4246-A2DE-076F422186CF}" presName="Name21" presStyleCnt="0"/>
      <dgm:spPr/>
    </dgm:pt>
    <dgm:pt modelId="{F85D5EFE-23B6-4B84-9398-A46B5B068F8C}" type="pres">
      <dgm:prSet presAssocID="{A7853BBB-1BF5-4246-A2DE-076F422186CF}" presName="level2Shape" presStyleLbl="node3" presStyleIdx="0" presStyleCnt="6"/>
      <dgm:spPr/>
      <dgm:t>
        <a:bodyPr/>
        <a:lstStyle/>
        <a:p>
          <a:endParaRPr lang="zh-CN" altLang="en-US"/>
        </a:p>
      </dgm:t>
    </dgm:pt>
    <dgm:pt modelId="{A26B1941-B690-4F5A-A9D3-95C073540D74}" type="pres">
      <dgm:prSet presAssocID="{A7853BBB-1BF5-4246-A2DE-076F422186CF}" presName="hierChild3" presStyleCnt="0"/>
      <dgm:spPr/>
    </dgm:pt>
    <dgm:pt modelId="{2775B9B8-F8D3-4B8D-BCCE-0640C84A1519}" type="pres">
      <dgm:prSet presAssocID="{46F34822-8AE9-4DCB-870E-E3797EAD1858}" presName="Name19" presStyleLbl="parChTrans1D3" presStyleIdx="1" presStyleCnt="6"/>
      <dgm:spPr/>
      <dgm:t>
        <a:bodyPr/>
        <a:lstStyle/>
        <a:p>
          <a:endParaRPr lang="zh-CN" altLang="en-US"/>
        </a:p>
      </dgm:t>
    </dgm:pt>
    <dgm:pt modelId="{57A279C7-408B-43A1-B6A1-F37B911E1159}" type="pres">
      <dgm:prSet presAssocID="{4F928272-F17A-4CD1-B3ED-1B60D329821D}" presName="Name21" presStyleCnt="0"/>
      <dgm:spPr/>
    </dgm:pt>
    <dgm:pt modelId="{D5F638C2-0AFA-486A-A543-9B62C5363942}" type="pres">
      <dgm:prSet presAssocID="{4F928272-F17A-4CD1-B3ED-1B60D329821D}" presName="level2Shape" presStyleLbl="node3" presStyleIdx="1" presStyleCnt="6"/>
      <dgm:spPr/>
      <dgm:t>
        <a:bodyPr/>
        <a:lstStyle/>
        <a:p>
          <a:endParaRPr lang="zh-CN" altLang="en-US"/>
        </a:p>
      </dgm:t>
    </dgm:pt>
    <dgm:pt modelId="{E427B55F-68FB-40B2-BDBC-88FF2365CB91}" type="pres">
      <dgm:prSet presAssocID="{4F928272-F17A-4CD1-B3ED-1B60D329821D}" presName="hierChild3" presStyleCnt="0"/>
      <dgm:spPr/>
    </dgm:pt>
    <dgm:pt modelId="{82C793C7-7C08-44A1-9A5E-A3A1679B21B0}" type="pres">
      <dgm:prSet presAssocID="{3E6B9373-EBCA-429B-9C83-1BD7651D7815}" presName="Name19" presStyleLbl="parChTrans1D3" presStyleIdx="2" presStyleCnt="6"/>
      <dgm:spPr/>
      <dgm:t>
        <a:bodyPr/>
        <a:lstStyle/>
        <a:p>
          <a:endParaRPr lang="zh-CN" altLang="en-US"/>
        </a:p>
      </dgm:t>
    </dgm:pt>
    <dgm:pt modelId="{7F9C15BC-2EB0-4917-8C96-4046A15FF07D}" type="pres">
      <dgm:prSet presAssocID="{8056CB3B-8EDA-497F-BC9C-37A49D1DB5A8}" presName="Name21" presStyleCnt="0"/>
      <dgm:spPr/>
    </dgm:pt>
    <dgm:pt modelId="{EF35F153-CCEC-4C83-83F3-A750AFC287D5}" type="pres">
      <dgm:prSet presAssocID="{8056CB3B-8EDA-497F-BC9C-37A49D1DB5A8}" presName="level2Shape" presStyleLbl="node3" presStyleIdx="2" presStyleCnt="6"/>
      <dgm:spPr/>
      <dgm:t>
        <a:bodyPr/>
        <a:lstStyle/>
        <a:p>
          <a:endParaRPr lang="zh-CN" altLang="en-US"/>
        </a:p>
      </dgm:t>
    </dgm:pt>
    <dgm:pt modelId="{8BB70BB3-6ED2-432C-BCB9-727A1D410673}" type="pres">
      <dgm:prSet presAssocID="{8056CB3B-8EDA-497F-BC9C-37A49D1DB5A8}" presName="hierChild3" presStyleCnt="0"/>
      <dgm:spPr/>
    </dgm:pt>
    <dgm:pt modelId="{75DD7E77-F4A2-496C-AE39-8B9269E1E75E}" type="pres">
      <dgm:prSet presAssocID="{17F6CC7C-D116-4017-B9CA-73F3E06202C0}" presName="Name19" presStyleLbl="parChTrans1D3" presStyleIdx="3" presStyleCnt="6"/>
      <dgm:spPr/>
      <dgm:t>
        <a:bodyPr/>
        <a:lstStyle/>
        <a:p>
          <a:endParaRPr lang="zh-CN" altLang="en-US"/>
        </a:p>
      </dgm:t>
    </dgm:pt>
    <dgm:pt modelId="{60265FC2-8339-4EA6-8F81-A46A945839BC}" type="pres">
      <dgm:prSet presAssocID="{81ECB539-987E-4A72-B25A-437DC67E0C40}" presName="Name21" presStyleCnt="0"/>
      <dgm:spPr/>
    </dgm:pt>
    <dgm:pt modelId="{24D71196-E82E-4896-AE16-C38F8C7EF62C}" type="pres">
      <dgm:prSet presAssocID="{81ECB539-987E-4A72-B25A-437DC67E0C40}" presName="level2Shape" presStyleLbl="node3" presStyleIdx="3" presStyleCnt="6"/>
      <dgm:spPr/>
      <dgm:t>
        <a:bodyPr/>
        <a:lstStyle/>
        <a:p>
          <a:endParaRPr lang="zh-CN" altLang="en-US"/>
        </a:p>
      </dgm:t>
    </dgm:pt>
    <dgm:pt modelId="{D8AD070D-679B-4CE5-97A4-32577FCB7838}" type="pres">
      <dgm:prSet presAssocID="{81ECB539-987E-4A72-B25A-437DC67E0C40}" presName="hierChild3" presStyleCnt="0"/>
      <dgm:spPr/>
    </dgm:pt>
    <dgm:pt modelId="{8060ECC4-97BC-416E-86FF-38592661AAA3}" type="pres">
      <dgm:prSet presAssocID="{D05F5276-A329-463F-9CAB-7C8A3F766EFA}" presName="Name19" presStyleLbl="parChTrans1D3" presStyleIdx="4" presStyleCnt="6"/>
      <dgm:spPr/>
      <dgm:t>
        <a:bodyPr/>
        <a:lstStyle/>
        <a:p>
          <a:endParaRPr lang="zh-CN" altLang="en-US"/>
        </a:p>
      </dgm:t>
    </dgm:pt>
    <dgm:pt modelId="{05B522B5-C06C-4BB8-B7B5-DAE070E9A1E5}" type="pres">
      <dgm:prSet presAssocID="{D96C51F2-9CDC-4F43-ACB5-E6FC63ADA175}" presName="Name21" presStyleCnt="0"/>
      <dgm:spPr/>
    </dgm:pt>
    <dgm:pt modelId="{7651C6C1-94D2-49D4-861F-87B64E4FBE09}" type="pres">
      <dgm:prSet presAssocID="{D96C51F2-9CDC-4F43-ACB5-E6FC63ADA175}" presName="level2Shape" presStyleLbl="node3" presStyleIdx="4" presStyleCnt="6"/>
      <dgm:spPr/>
      <dgm:t>
        <a:bodyPr/>
        <a:lstStyle/>
        <a:p>
          <a:endParaRPr lang="zh-CN" altLang="en-US"/>
        </a:p>
      </dgm:t>
    </dgm:pt>
    <dgm:pt modelId="{927FEAD1-CA09-482D-953C-88A9F29A6BBD}" type="pres">
      <dgm:prSet presAssocID="{D96C51F2-9CDC-4F43-ACB5-E6FC63ADA175}" presName="hierChild3" presStyleCnt="0"/>
      <dgm:spPr/>
    </dgm:pt>
    <dgm:pt modelId="{DEBF151A-4F6A-407E-BFE4-D46D3C678628}" type="pres">
      <dgm:prSet presAssocID="{E8D09ECA-1D34-4533-83C6-C70957EE32DE}" presName="Name19" presStyleLbl="parChTrans1D3" presStyleIdx="5" presStyleCnt="6"/>
      <dgm:spPr/>
      <dgm:t>
        <a:bodyPr/>
        <a:lstStyle/>
        <a:p>
          <a:endParaRPr lang="zh-CN" altLang="en-US"/>
        </a:p>
      </dgm:t>
    </dgm:pt>
    <dgm:pt modelId="{DE2DDE15-C723-4A40-924D-0729FD173186}" type="pres">
      <dgm:prSet presAssocID="{32201204-434C-479D-AD18-EF8F76560300}" presName="Name21" presStyleCnt="0"/>
      <dgm:spPr/>
    </dgm:pt>
    <dgm:pt modelId="{BA892B92-E342-43CF-B75F-6C1C340DEBE5}" type="pres">
      <dgm:prSet presAssocID="{32201204-434C-479D-AD18-EF8F76560300}" presName="level2Shape" presStyleLbl="node3" presStyleIdx="5" presStyleCnt="6"/>
      <dgm:spPr/>
      <dgm:t>
        <a:bodyPr/>
        <a:lstStyle/>
        <a:p>
          <a:endParaRPr lang="zh-CN" altLang="en-US"/>
        </a:p>
      </dgm:t>
    </dgm:pt>
    <dgm:pt modelId="{88931740-D315-479E-A87B-C1D25A6E265A}" type="pres">
      <dgm:prSet presAssocID="{32201204-434C-479D-AD18-EF8F76560300}" presName="hierChild3" presStyleCnt="0"/>
      <dgm:spPr/>
    </dgm:pt>
    <dgm:pt modelId="{E0347FB0-4F53-44E8-829F-8EF8C298D657}" type="pres">
      <dgm:prSet presAssocID="{68D9B2A5-C226-4FD0-A8F8-F5DDD905CB11}" presName="bgShapesFlow" presStyleCnt="0"/>
      <dgm:spPr/>
    </dgm:pt>
    <dgm:pt modelId="{8DBF916A-8D0C-4D81-B945-9C072BCBCA56}" type="pres">
      <dgm:prSet presAssocID="{11FAD89C-75C3-45B9-B816-55780451C9B0}" presName="rectComp" presStyleCnt="0"/>
      <dgm:spPr/>
    </dgm:pt>
    <dgm:pt modelId="{76770183-90FD-48DA-9C63-DAFF981440D7}" type="pres">
      <dgm:prSet presAssocID="{11FAD89C-75C3-45B9-B816-55780451C9B0}" presName="bgRect" presStyleLbl="bgShp" presStyleIdx="0" presStyleCnt="3"/>
      <dgm:spPr/>
      <dgm:t>
        <a:bodyPr/>
        <a:lstStyle/>
        <a:p>
          <a:endParaRPr lang="zh-CN" altLang="en-US"/>
        </a:p>
      </dgm:t>
    </dgm:pt>
    <dgm:pt modelId="{5D316E5F-D2E4-4C85-BCE9-7BF9A1713E06}" type="pres">
      <dgm:prSet presAssocID="{11FAD89C-75C3-45B9-B816-55780451C9B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D00B55-889C-4622-ADBE-27CA2F368CC2}" type="pres">
      <dgm:prSet presAssocID="{11FAD89C-75C3-45B9-B816-55780451C9B0}" presName="spComp" presStyleCnt="0"/>
      <dgm:spPr/>
    </dgm:pt>
    <dgm:pt modelId="{E173F08F-4839-46B1-98B1-F558EF5E915E}" type="pres">
      <dgm:prSet presAssocID="{11FAD89C-75C3-45B9-B816-55780451C9B0}" presName="vSp" presStyleCnt="0"/>
      <dgm:spPr/>
    </dgm:pt>
    <dgm:pt modelId="{3007A8E3-4B51-43AC-B284-35E2DFED53D1}" type="pres">
      <dgm:prSet presAssocID="{FCFE10E0-5482-4EF9-AE71-A39B2093713D}" presName="rectComp" presStyleCnt="0"/>
      <dgm:spPr/>
    </dgm:pt>
    <dgm:pt modelId="{2EA42876-FEE9-4428-9C82-C9501704E261}" type="pres">
      <dgm:prSet presAssocID="{FCFE10E0-5482-4EF9-AE71-A39B2093713D}" presName="bgRect" presStyleLbl="bgShp" presStyleIdx="1" presStyleCnt="3"/>
      <dgm:spPr/>
      <dgm:t>
        <a:bodyPr/>
        <a:lstStyle/>
        <a:p>
          <a:endParaRPr lang="zh-CN" altLang="en-US"/>
        </a:p>
      </dgm:t>
    </dgm:pt>
    <dgm:pt modelId="{2FE18FBB-174F-48E6-9853-61DC2D2E1DF0}" type="pres">
      <dgm:prSet presAssocID="{FCFE10E0-5482-4EF9-AE71-A39B2093713D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50022B-90EB-4159-953B-DCD6A1B23B04}" type="pres">
      <dgm:prSet presAssocID="{FCFE10E0-5482-4EF9-AE71-A39B2093713D}" presName="spComp" presStyleCnt="0"/>
      <dgm:spPr/>
    </dgm:pt>
    <dgm:pt modelId="{42223B01-E5DC-4201-BF4F-E267A59437D3}" type="pres">
      <dgm:prSet presAssocID="{FCFE10E0-5482-4EF9-AE71-A39B2093713D}" presName="vSp" presStyleCnt="0"/>
      <dgm:spPr/>
    </dgm:pt>
    <dgm:pt modelId="{565B08CA-67BF-4093-A1FE-94083E16189C}" type="pres">
      <dgm:prSet presAssocID="{4D9E7895-57E2-48D0-A1B4-7FC15613721B}" presName="rectComp" presStyleCnt="0"/>
      <dgm:spPr/>
    </dgm:pt>
    <dgm:pt modelId="{9422A953-168E-4D8B-B0A2-F234171F4B8D}" type="pres">
      <dgm:prSet presAssocID="{4D9E7895-57E2-48D0-A1B4-7FC15613721B}" presName="bgRect" presStyleLbl="bgShp" presStyleIdx="2" presStyleCnt="3"/>
      <dgm:spPr/>
      <dgm:t>
        <a:bodyPr/>
        <a:lstStyle/>
        <a:p>
          <a:endParaRPr lang="zh-CN" altLang="en-US"/>
        </a:p>
      </dgm:t>
    </dgm:pt>
    <dgm:pt modelId="{23F42250-F141-46B3-BCF0-5E7BB3068169}" type="pres">
      <dgm:prSet presAssocID="{4D9E7895-57E2-48D0-A1B4-7FC15613721B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C625DFB-3866-4738-9B88-10659B258A59}" type="presOf" srcId="{11FAD89C-75C3-45B9-B816-55780451C9B0}" destId="{76770183-90FD-48DA-9C63-DAFF981440D7}" srcOrd="0" destOrd="0" presId="urn:microsoft.com/office/officeart/2005/8/layout/hierarchy6"/>
    <dgm:cxn modelId="{AB95B2A4-8160-44F0-AAA6-C4DB28288AC9}" type="presOf" srcId="{81ECB539-987E-4A72-B25A-437DC67E0C40}" destId="{24D71196-E82E-4896-AE16-C38F8C7EF62C}" srcOrd="0" destOrd="0" presId="urn:microsoft.com/office/officeart/2005/8/layout/hierarchy6"/>
    <dgm:cxn modelId="{AD5BB1F5-6090-4DEA-88C4-E11B8364652B}" srcId="{1A38E188-3347-4159-8D84-FEF29AD2124A}" destId="{A7853BBB-1BF5-4246-A2DE-076F422186CF}" srcOrd="0" destOrd="0" parTransId="{4C5F7AB3-3E63-4E66-8097-5D2D786C6C53}" sibTransId="{BDDBC61B-7950-41AF-BF8B-653C24A994B3}"/>
    <dgm:cxn modelId="{4C9E380E-EF46-4855-9463-CFF04A5BEBAD}" type="presOf" srcId="{FCFE10E0-5482-4EF9-AE71-A39B2093713D}" destId="{2EA42876-FEE9-4428-9C82-C9501704E261}" srcOrd="0" destOrd="0" presId="urn:microsoft.com/office/officeart/2005/8/layout/hierarchy6"/>
    <dgm:cxn modelId="{9359AB2A-9F8D-45B4-852F-FB00AB8724A7}" srcId="{68D9B2A5-C226-4FD0-A8F8-F5DDD905CB11}" destId="{92893E3F-E945-4C31-B4C7-A758CEC040D1}" srcOrd="0" destOrd="0" parTransId="{F65FEF5C-DB36-4F7F-90FA-CEFEFD73FFFE}" sibTransId="{301D7F99-F87E-4190-8404-FEE9D5ABBA54}"/>
    <dgm:cxn modelId="{8A9D80CF-4AE3-4DE6-A523-923161A6BC33}" type="presOf" srcId="{4F928272-F17A-4CD1-B3ED-1B60D329821D}" destId="{D5F638C2-0AFA-486A-A543-9B62C5363942}" srcOrd="0" destOrd="0" presId="urn:microsoft.com/office/officeart/2005/8/layout/hierarchy6"/>
    <dgm:cxn modelId="{2B885862-40BE-453D-8FCF-6E608884EB5E}" srcId="{1A38E188-3347-4159-8D84-FEF29AD2124A}" destId="{32201204-434C-479D-AD18-EF8F76560300}" srcOrd="5" destOrd="0" parTransId="{E8D09ECA-1D34-4533-83C6-C70957EE32DE}" sibTransId="{103B99DE-C5D0-4567-A3F8-96D3C7D19F04}"/>
    <dgm:cxn modelId="{0AAF6171-39EC-47BB-BAEB-743A3041F3E5}" srcId="{1A38E188-3347-4159-8D84-FEF29AD2124A}" destId="{8056CB3B-8EDA-497F-BC9C-37A49D1DB5A8}" srcOrd="2" destOrd="0" parTransId="{3E6B9373-EBCA-429B-9C83-1BD7651D7815}" sibTransId="{DBF80FBD-7E62-4312-8957-1FC1C816094E}"/>
    <dgm:cxn modelId="{4C4F3CE1-BBF5-4C96-9A08-CB3F0FD5E60F}" srcId="{68D9B2A5-C226-4FD0-A8F8-F5DDD905CB11}" destId="{11FAD89C-75C3-45B9-B816-55780451C9B0}" srcOrd="1" destOrd="0" parTransId="{4D7761A8-1F5B-485C-8477-E685FA67C150}" sibTransId="{4DA006F0-042E-4D32-8EAB-1DF91F7B42DC}"/>
    <dgm:cxn modelId="{9B95BCFD-F0B3-4A88-8638-8A35DAB78CAF}" type="presOf" srcId="{D96C51F2-9CDC-4F43-ACB5-E6FC63ADA175}" destId="{7651C6C1-94D2-49D4-861F-87B64E4FBE09}" srcOrd="0" destOrd="0" presId="urn:microsoft.com/office/officeart/2005/8/layout/hierarchy6"/>
    <dgm:cxn modelId="{3A6000C2-526A-42F8-BBE0-97E5820B0A75}" type="presOf" srcId="{E8D09ECA-1D34-4533-83C6-C70957EE32DE}" destId="{DEBF151A-4F6A-407E-BFE4-D46D3C678628}" srcOrd="0" destOrd="0" presId="urn:microsoft.com/office/officeart/2005/8/layout/hierarchy6"/>
    <dgm:cxn modelId="{781A55D6-0569-4EB7-99F6-71C8979476A6}" srcId="{68D9B2A5-C226-4FD0-A8F8-F5DDD905CB11}" destId="{FCFE10E0-5482-4EF9-AE71-A39B2093713D}" srcOrd="2" destOrd="0" parTransId="{530898BF-2825-498D-8773-6BD2BFA18803}" sibTransId="{63508E7E-0992-4075-9455-917C08983A04}"/>
    <dgm:cxn modelId="{4D76401F-BC5B-4883-A4E6-6D03E391D214}" type="presOf" srcId="{4D9E7895-57E2-48D0-A1B4-7FC15613721B}" destId="{9422A953-168E-4D8B-B0A2-F234171F4B8D}" srcOrd="0" destOrd="0" presId="urn:microsoft.com/office/officeart/2005/8/layout/hierarchy6"/>
    <dgm:cxn modelId="{858CAD59-E4A3-4043-BFA4-C98A1CEF13C2}" type="presOf" srcId="{32201204-434C-479D-AD18-EF8F76560300}" destId="{BA892B92-E342-43CF-B75F-6C1C340DEBE5}" srcOrd="0" destOrd="0" presId="urn:microsoft.com/office/officeart/2005/8/layout/hierarchy6"/>
    <dgm:cxn modelId="{3BEA7C5B-4EAA-428B-86F1-41A56AC6447A}" type="presOf" srcId="{8056CB3B-8EDA-497F-BC9C-37A49D1DB5A8}" destId="{EF35F153-CCEC-4C83-83F3-A750AFC287D5}" srcOrd="0" destOrd="0" presId="urn:microsoft.com/office/officeart/2005/8/layout/hierarchy6"/>
    <dgm:cxn modelId="{7FE11048-6531-4004-ACCE-8127BED6A4C3}" type="presOf" srcId="{17F6CC7C-D116-4017-B9CA-73F3E06202C0}" destId="{75DD7E77-F4A2-496C-AE39-8B9269E1E75E}" srcOrd="0" destOrd="0" presId="urn:microsoft.com/office/officeart/2005/8/layout/hierarchy6"/>
    <dgm:cxn modelId="{9B473106-A516-40D1-A371-F76B6ED8CD9A}" srcId="{1A38E188-3347-4159-8D84-FEF29AD2124A}" destId="{4F928272-F17A-4CD1-B3ED-1B60D329821D}" srcOrd="1" destOrd="0" parTransId="{46F34822-8AE9-4DCB-870E-E3797EAD1858}" sibTransId="{46C5F218-BD5D-4E18-9108-F4345732E490}"/>
    <dgm:cxn modelId="{871111E1-D6BB-4E1D-880B-A63E316C9951}" type="presOf" srcId="{46F34822-8AE9-4DCB-870E-E3797EAD1858}" destId="{2775B9B8-F8D3-4B8D-BCCE-0640C84A1519}" srcOrd="0" destOrd="0" presId="urn:microsoft.com/office/officeart/2005/8/layout/hierarchy6"/>
    <dgm:cxn modelId="{2C62A648-CE5A-461A-8C79-A827AEF33D4C}" type="presOf" srcId="{68D9B2A5-C226-4FD0-A8F8-F5DDD905CB11}" destId="{2924BA6D-F714-4654-8299-0666A9382A19}" srcOrd="0" destOrd="0" presId="urn:microsoft.com/office/officeart/2005/8/layout/hierarchy6"/>
    <dgm:cxn modelId="{40BD07B5-E14B-45D1-A493-C2F4D7EEC8D0}" type="presOf" srcId="{D05F5276-A329-463F-9CAB-7C8A3F766EFA}" destId="{8060ECC4-97BC-416E-86FF-38592661AAA3}" srcOrd="0" destOrd="0" presId="urn:microsoft.com/office/officeart/2005/8/layout/hierarchy6"/>
    <dgm:cxn modelId="{9072F920-46A5-423C-95FF-1A8B843CA669}" type="presOf" srcId="{4D9E7895-57E2-48D0-A1B4-7FC15613721B}" destId="{23F42250-F141-46B3-BCF0-5E7BB3068169}" srcOrd="1" destOrd="0" presId="urn:microsoft.com/office/officeart/2005/8/layout/hierarchy6"/>
    <dgm:cxn modelId="{4A6B3241-FF8C-48F2-8E39-4D32BBB22C7B}" srcId="{1A38E188-3347-4159-8D84-FEF29AD2124A}" destId="{D96C51F2-9CDC-4F43-ACB5-E6FC63ADA175}" srcOrd="4" destOrd="0" parTransId="{D05F5276-A329-463F-9CAB-7C8A3F766EFA}" sibTransId="{D3E00D0B-72F6-432E-8DB1-D96E807AB110}"/>
    <dgm:cxn modelId="{FD051BAC-2423-4CC6-A81D-514925338CB9}" type="presOf" srcId="{11FAD89C-75C3-45B9-B816-55780451C9B0}" destId="{5D316E5F-D2E4-4C85-BCE9-7BF9A1713E06}" srcOrd="1" destOrd="0" presId="urn:microsoft.com/office/officeart/2005/8/layout/hierarchy6"/>
    <dgm:cxn modelId="{CE69909B-F0BA-48E8-8BBE-F27A27CAC544}" srcId="{92893E3F-E945-4C31-B4C7-A758CEC040D1}" destId="{1A38E188-3347-4159-8D84-FEF29AD2124A}" srcOrd="0" destOrd="0" parTransId="{33D8A1F6-5DAC-4517-8FF8-14DFDB8AB132}" sibTransId="{5440A353-92FD-4B20-9A6B-77167A800AB0}"/>
    <dgm:cxn modelId="{215D0DC8-5F53-40E9-9862-305980BE8DF2}" srcId="{68D9B2A5-C226-4FD0-A8F8-F5DDD905CB11}" destId="{4D9E7895-57E2-48D0-A1B4-7FC15613721B}" srcOrd="3" destOrd="0" parTransId="{99A16177-58C3-4A44-9C22-2D5929D0C371}" sibTransId="{B3F7511D-64AE-4739-935B-DCE5DDEEB0ED}"/>
    <dgm:cxn modelId="{894CE976-A71E-40E6-B373-A415E0D5B1DE}" type="presOf" srcId="{33D8A1F6-5DAC-4517-8FF8-14DFDB8AB132}" destId="{38E6A5E7-29B8-4359-AFF1-3A296B99E3AC}" srcOrd="0" destOrd="0" presId="urn:microsoft.com/office/officeart/2005/8/layout/hierarchy6"/>
    <dgm:cxn modelId="{7FF618B0-02ED-4CD9-ABC9-463B59E83434}" type="presOf" srcId="{92893E3F-E945-4C31-B4C7-A758CEC040D1}" destId="{B27B5462-482B-4B57-A428-6A3A7B18947E}" srcOrd="0" destOrd="0" presId="urn:microsoft.com/office/officeart/2005/8/layout/hierarchy6"/>
    <dgm:cxn modelId="{82EEBA4F-5260-4291-8ECF-D76682DA86F5}" type="presOf" srcId="{4C5F7AB3-3E63-4E66-8097-5D2D786C6C53}" destId="{EC3AF5A2-C7BE-459A-BA07-847B4D372193}" srcOrd="0" destOrd="0" presId="urn:microsoft.com/office/officeart/2005/8/layout/hierarchy6"/>
    <dgm:cxn modelId="{AF4818A0-D1A7-464F-A914-4C1A37197A19}" type="presOf" srcId="{3E6B9373-EBCA-429B-9C83-1BD7651D7815}" destId="{82C793C7-7C08-44A1-9A5E-A3A1679B21B0}" srcOrd="0" destOrd="0" presId="urn:microsoft.com/office/officeart/2005/8/layout/hierarchy6"/>
    <dgm:cxn modelId="{0EB12110-F4C8-48B2-936F-441EFC05E538}" type="presOf" srcId="{1A38E188-3347-4159-8D84-FEF29AD2124A}" destId="{7ABDCE70-48B1-461E-9B1C-CA6E0B315DCA}" srcOrd="0" destOrd="0" presId="urn:microsoft.com/office/officeart/2005/8/layout/hierarchy6"/>
    <dgm:cxn modelId="{A039D771-CFF6-4D89-B641-8E694E63D26E}" type="presOf" srcId="{A7853BBB-1BF5-4246-A2DE-076F422186CF}" destId="{F85D5EFE-23B6-4B84-9398-A46B5B068F8C}" srcOrd="0" destOrd="0" presId="urn:microsoft.com/office/officeart/2005/8/layout/hierarchy6"/>
    <dgm:cxn modelId="{C33E5D0F-928F-4074-A7BC-1A574B6E8EE8}" srcId="{1A38E188-3347-4159-8D84-FEF29AD2124A}" destId="{81ECB539-987E-4A72-B25A-437DC67E0C40}" srcOrd="3" destOrd="0" parTransId="{17F6CC7C-D116-4017-B9CA-73F3E06202C0}" sibTransId="{1A531CCD-8188-4AC8-B724-970ADA2D492D}"/>
    <dgm:cxn modelId="{AB4361D8-F954-41C6-B1D4-451336352FAD}" type="presOf" srcId="{FCFE10E0-5482-4EF9-AE71-A39B2093713D}" destId="{2FE18FBB-174F-48E6-9853-61DC2D2E1DF0}" srcOrd="1" destOrd="0" presId="urn:microsoft.com/office/officeart/2005/8/layout/hierarchy6"/>
    <dgm:cxn modelId="{D9808E43-8A77-495B-A6D4-038A3B9DC2A5}" type="presParOf" srcId="{2924BA6D-F714-4654-8299-0666A9382A19}" destId="{7C27F41B-4FE6-4451-8924-A77F01B1D72F}" srcOrd="0" destOrd="0" presId="urn:microsoft.com/office/officeart/2005/8/layout/hierarchy6"/>
    <dgm:cxn modelId="{188F590D-3D2D-4370-9F43-E0BFC79F7E4A}" type="presParOf" srcId="{7C27F41B-4FE6-4451-8924-A77F01B1D72F}" destId="{155C9FC9-FEB8-4BA7-B672-5CF458507C76}" srcOrd="0" destOrd="0" presId="urn:microsoft.com/office/officeart/2005/8/layout/hierarchy6"/>
    <dgm:cxn modelId="{1ECF881A-C978-42EA-A243-8D43FCA7DBDB}" type="presParOf" srcId="{7C27F41B-4FE6-4451-8924-A77F01B1D72F}" destId="{138E9010-3B96-4178-9E9C-FA61647A4F3B}" srcOrd="1" destOrd="0" presId="urn:microsoft.com/office/officeart/2005/8/layout/hierarchy6"/>
    <dgm:cxn modelId="{A2CDED20-6F7C-4D10-B3C9-D726EE9168F5}" type="presParOf" srcId="{138E9010-3B96-4178-9E9C-FA61647A4F3B}" destId="{A4482EC0-3FB3-4821-8AFA-E5BCCE498C80}" srcOrd="0" destOrd="0" presId="urn:microsoft.com/office/officeart/2005/8/layout/hierarchy6"/>
    <dgm:cxn modelId="{37BDB6BC-67EF-411C-B269-A25F030C87DD}" type="presParOf" srcId="{A4482EC0-3FB3-4821-8AFA-E5BCCE498C80}" destId="{B27B5462-482B-4B57-A428-6A3A7B18947E}" srcOrd="0" destOrd="0" presId="urn:microsoft.com/office/officeart/2005/8/layout/hierarchy6"/>
    <dgm:cxn modelId="{746CC3EA-1D3B-46E9-BFCC-4A162E574BD0}" type="presParOf" srcId="{A4482EC0-3FB3-4821-8AFA-E5BCCE498C80}" destId="{C088E76E-85AA-48CB-B6CD-7D81C6E48842}" srcOrd="1" destOrd="0" presId="urn:microsoft.com/office/officeart/2005/8/layout/hierarchy6"/>
    <dgm:cxn modelId="{A2CFCEDE-2FEA-4E1B-B81A-3B541E23B4FC}" type="presParOf" srcId="{C088E76E-85AA-48CB-B6CD-7D81C6E48842}" destId="{38E6A5E7-29B8-4359-AFF1-3A296B99E3AC}" srcOrd="0" destOrd="0" presId="urn:microsoft.com/office/officeart/2005/8/layout/hierarchy6"/>
    <dgm:cxn modelId="{E1150041-EC07-4559-8C3F-5C2E1C2C293F}" type="presParOf" srcId="{C088E76E-85AA-48CB-B6CD-7D81C6E48842}" destId="{72A4C280-8025-489B-815B-991743F12A0D}" srcOrd="1" destOrd="0" presId="urn:microsoft.com/office/officeart/2005/8/layout/hierarchy6"/>
    <dgm:cxn modelId="{21162B7B-B8AA-40A5-BC97-5BD84D3D1C23}" type="presParOf" srcId="{72A4C280-8025-489B-815B-991743F12A0D}" destId="{7ABDCE70-48B1-461E-9B1C-CA6E0B315DCA}" srcOrd="0" destOrd="0" presId="urn:microsoft.com/office/officeart/2005/8/layout/hierarchy6"/>
    <dgm:cxn modelId="{10755931-05DA-4683-B0C4-62A2D26C9402}" type="presParOf" srcId="{72A4C280-8025-489B-815B-991743F12A0D}" destId="{A662F068-C180-4A91-8FC1-C460DF785E3A}" srcOrd="1" destOrd="0" presId="urn:microsoft.com/office/officeart/2005/8/layout/hierarchy6"/>
    <dgm:cxn modelId="{7D00772F-5E39-4702-B13A-7C1787D9326E}" type="presParOf" srcId="{A662F068-C180-4A91-8FC1-C460DF785E3A}" destId="{EC3AF5A2-C7BE-459A-BA07-847B4D372193}" srcOrd="0" destOrd="0" presId="urn:microsoft.com/office/officeart/2005/8/layout/hierarchy6"/>
    <dgm:cxn modelId="{1D14AAC6-A5D1-4D02-8BCC-5E741AAB0D66}" type="presParOf" srcId="{A662F068-C180-4A91-8FC1-C460DF785E3A}" destId="{A07F2E6C-58A2-4862-A082-3E96D52E1AF0}" srcOrd="1" destOrd="0" presId="urn:microsoft.com/office/officeart/2005/8/layout/hierarchy6"/>
    <dgm:cxn modelId="{312D61AF-D0EB-4A43-B986-986500A53FEA}" type="presParOf" srcId="{A07F2E6C-58A2-4862-A082-3E96D52E1AF0}" destId="{F85D5EFE-23B6-4B84-9398-A46B5B068F8C}" srcOrd="0" destOrd="0" presId="urn:microsoft.com/office/officeart/2005/8/layout/hierarchy6"/>
    <dgm:cxn modelId="{4779C95D-FB3E-497C-9693-113582FDDFC9}" type="presParOf" srcId="{A07F2E6C-58A2-4862-A082-3E96D52E1AF0}" destId="{A26B1941-B690-4F5A-A9D3-95C073540D74}" srcOrd="1" destOrd="0" presId="urn:microsoft.com/office/officeart/2005/8/layout/hierarchy6"/>
    <dgm:cxn modelId="{82483B9D-B859-40C3-91A3-CAC1CF900D1C}" type="presParOf" srcId="{A662F068-C180-4A91-8FC1-C460DF785E3A}" destId="{2775B9B8-F8D3-4B8D-BCCE-0640C84A1519}" srcOrd="2" destOrd="0" presId="urn:microsoft.com/office/officeart/2005/8/layout/hierarchy6"/>
    <dgm:cxn modelId="{1DFB67AA-9B78-46A0-978F-02A878E49864}" type="presParOf" srcId="{A662F068-C180-4A91-8FC1-C460DF785E3A}" destId="{57A279C7-408B-43A1-B6A1-F37B911E1159}" srcOrd="3" destOrd="0" presId="urn:microsoft.com/office/officeart/2005/8/layout/hierarchy6"/>
    <dgm:cxn modelId="{2F400B27-213E-4FBF-9FD2-2B7649944750}" type="presParOf" srcId="{57A279C7-408B-43A1-B6A1-F37B911E1159}" destId="{D5F638C2-0AFA-486A-A543-9B62C5363942}" srcOrd="0" destOrd="0" presId="urn:microsoft.com/office/officeart/2005/8/layout/hierarchy6"/>
    <dgm:cxn modelId="{BB6F5895-F325-4234-A50C-37CC77F8406A}" type="presParOf" srcId="{57A279C7-408B-43A1-B6A1-F37B911E1159}" destId="{E427B55F-68FB-40B2-BDBC-88FF2365CB91}" srcOrd="1" destOrd="0" presId="urn:microsoft.com/office/officeart/2005/8/layout/hierarchy6"/>
    <dgm:cxn modelId="{E22C3F02-FD6C-4F85-B51A-24C475F69050}" type="presParOf" srcId="{A662F068-C180-4A91-8FC1-C460DF785E3A}" destId="{82C793C7-7C08-44A1-9A5E-A3A1679B21B0}" srcOrd="4" destOrd="0" presId="urn:microsoft.com/office/officeart/2005/8/layout/hierarchy6"/>
    <dgm:cxn modelId="{B79C500C-652A-4ED6-8E67-34DAF2975E80}" type="presParOf" srcId="{A662F068-C180-4A91-8FC1-C460DF785E3A}" destId="{7F9C15BC-2EB0-4917-8C96-4046A15FF07D}" srcOrd="5" destOrd="0" presId="urn:microsoft.com/office/officeart/2005/8/layout/hierarchy6"/>
    <dgm:cxn modelId="{AED41701-E298-41F7-A67F-859EA705B5EB}" type="presParOf" srcId="{7F9C15BC-2EB0-4917-8C96-4046A15FF07D}" destId="{EF35F153-CCEC-4C83-83F3-A750AFC287D5}" srcOrd="0" destOrd="0" presId="urn:microsoft.com/office/officeart/2005/8/layout/hierarchy6"/>
    <dgm:cxn modelId="{674344C7-13FA-4013-94CC-5DDE57D70780}" type="presParOf" srcId="{7F9C15BC-2EB0-4917-8C96-4046A15FF07D}" destId="{8BB70BB3-6ED2-432C-BCB9-727A1D410673}" srcOrd="1" destOrd="0" presId="urn:microsoft.com/office/officeart/2005/8/layout/hierarchy6"/>
    <dgm:cxn modelId="{1C8E47CB-448E-4BF9-B899-C4D36349C1AE}" type="presParOf" srcId="{A662F068-C180-4A91-8FC1-C460DF785E3A}" destId="{75DD7E77-F4A2-496C-AE39-8B9269E1E75E}" srcOrd="6" destOrd="0" presId="urn:microsoft.com/office/officeart/2005/8/layout/hierarchy6"/>
    <dgm:cxn modelId="{892E4356-FA46-47A8-953B-53FD45C35C4D}" type="presParOf" srcId="{A662F068-C180-4A91-8FC1-C460DF785E3A}" destId="{60265FC2-8339-4EA6-8F81-A46A945839BC}" srcOrd="7" destOrd="0" presId="urn:microsoft.com/office/officeart/2005/8/layout/hierarchy6"/>
    <dgm:cxn modelId="{9DF8234A-9BF0-46A2-B267-87A508B4A310}" type="presParOf" srcId="{60265FC2-8339-4EA6-8F81-A46A945839BC}" destId="{24D71196-E82E-4896-AE16-C38F8C7EF62C}" srcOrd="0" destOrd="0" presId="urn:microsoft.com/office/officeart/2005/8/layout/hierarchy6"/>
    <dgm:cxn modelId="{96F39EC2-A3E8-4179-B9F2-04DD2001F4B0}" type="presParOf" srcId="{60265FC2-8339-4EA6-8F81-A46A945839BC}" destId="{D8AD070D-679B-4CE5-97A4-32577FCB7838}" srcOrd="1" destOrd="0" presId="urn:microsoft.com/office/officeart/2005/8/layout/hierarchy6"/>
    <dgm:cxn modelId="{DF740209-7E2E-4DB6-B4AB-8069773C56BF}" type="presParOf" srcId="{A662F068-C180-4A91-8FC1-C460DF785E3A}" destId="{8060ECC4-97BC-416E-86FF-38592661AAA3}" srcOrd="8" destOrd="0" presId="urn:microsoft.com/office/officeart/2005/8/layout/hierarchy6"/>
    <dgm:cxn modelId="{21977E83-0847-4ED4-BA44-CAC585EDC0E4}" type="presParOf" srcId="{A662F068-C180-4A91-8FC1-C460DF785E3A}" destId="{05B522B5-C06C-4BB8-B7B5-DAE070E9A1E5}" srcOrd="9" destOrd="0" presId="urn:microsoft.com/office/officeart/2005/8/layout/hierarchy6"/>
    <dgm:cxn modelId="{1CE6540B-08D7-43FF-B2B2-25D02332A2F8}" type="presParOf" srcId="{05B522B5-C06C-4BB8-B7B5-DAE070E9A1E5}" destId="{7651C6C1-94D2-49D4-861F-87B64E4FBE09}" srcOrd="0" destOrd="0" presId="urn:microsoft.com/office/officeart/2005/8/layout/hierarchy6"/>
    <dgm:cxn modelId="{BC5A181A-6DC4-4725-B8D3-90B6A8C5598E}" type="presParOf" srcId="{05B522B5-C06C-4BB8-B7B5-DAE070E9A1E5}" destId="{927FEAD1-CA09-482D-953C-88A9F29A6BBD}" srcOrd="1" destOrd="0" presId="urn:microsoft.com/office/officeart/2005/8/layout/hierarchy6"/>
    <dgm:cxn modelId="{459B44A5-79AE-4BB7-B9E9-33978CC16813}" type="presParOf" srcId="{A662F068-C180-4A91-8FC1-C460DF785E3A}" destId="{DEBF151A-4F6A-407E-BFE4-D46D3C678628}" srcOrd="10" destOrd="0" presId="urn:microsoft.com/office/officeart/2005/8/layout/hierarchy6"/>
    <dgm:cxn modelId="{DE6B1582-E7A3-4A2A-AFE3-9305111FB145}" type="presParOf" srcId="{A662F068-C180-4A91-8FC1-C460DF785E3A}" destId="{DE2DDE15-C723-4A40-924D-0729FD173186}" srcOrd="11" destOrd="0" presId="urn:microsoft.com/office/officeart/2005/8/layout/hierarchy6"/>
    <dgm:cxn modelId="{E29D0D85-316D-47CF-876B-1834FA4BA1B6}" type="presParOf" srcId="{DE2DDE15-C723-4A40-924D-0729FD173186}" destId="{BA892B92-E342-43CF-B75F-6C1C340DEBE5}" srcOrd="0" destOrd="0" presId="urn:microsoft.com/office/officeart/2005/8/layout/hierarchy6"/>
    <dgm:cxn modelId="{CE7EE87B-3689-4ACE-9184-544BD950BD97}" type="presParOf" srcId="{DE2DDE15-C723-4A40-924D-0729FD173186}" destId="{88931740-D315-479E-A87B-C1D25A6E265A}" srcOrd="1" destOrd="0" presId="urn:microsoft.com/office/officeart/2005/8/layout/hierarchy6"/>
    <dgm:cxn modelId="{5680EADB-D0EE-4AA3-A207-D10E64B81AC3}" type="presParOf" srcId="{2924BA6D-F714-4654-8299-0666A9382A19}" destId="{E0347FB0-4F53-44E8-829F-8EF8C298D657}" srcOrd="1" destOrd="0" presId="urn:microsoft.com/office/officeart/2005/8/layout/hierarchy6"/>
    <dgm:cxn modelId="{23CBCBEF-DC01-4974-AED3-B9A7AA964EBC}" type="presParOf" srcId="{E0347FB0-4F53-44E8-829F-8EF8C298D657}" destId="{8DBF916A-8D0C-4D81-B945-9C072BCBCA56}" srcOrd="0" destOrd="0" presId="urn:microsoft.com/office/officeart/2005/8/layout/hierarchy6"/>
    <dgm:cxn modelId="{F55758E6-8C58-4C36-90FF-868A1D4CD12F}" type="presParOf" srcId="{8DBF916A-8D0C-4D81-B945-9C072BCBCA56}" destId="{76770183-90FD-48DA-9C63-DAFF981440D7}" srcOrd="0" destOrd="0" presId="urn:microsoft.com/office/officeart/2005/8/layout/hierarchy6"/>
    <dgm:cxn modelId="{D8B71D0B-DFFC-407A-BAD0-97C062D26138}" type="presParOf" srcId="{8DBF916A-8D0C-4D81-B945-9C072BCBCA56}" destId="{5D316E5F-D2E4-4C85-BCE9-7BF9A1713E06}" srcOrd="1" destOrd="0" presId="urn:microsoft.com/office/officeart/2005/8/layout/hierarchy6"/>
    <dgm:cxn modelId="{6E3A8718-148A-485C-A0B5-12654D2183B5}" type="presParOf" srcId="{E0347FB0-4F53-44E8-829F-8EF8C298D657}" destId="{95D00B55-889C-4622-ADBE-27CA2F368CC2}" srcOrd="1" destOrd="0" presId="urn:microsoft.com/office/officeart/2005/8/layout/hierarchy6"/>
    <dgm:cxn modelId="{0B3880C8-94E2-46DF-B151-546D37DEDD55}" type="presParOf" srcId="{95D00B55-889C-4622-ADBE-27CA2F368CC2}" destId="{E173F08F-4839-46B1-98B1-F558EF5E915E}" srcOrd="0" destOrd="0" presId="urn:microsoft.com/office/officeart/2005/8/layout/hierarchy6"/>
    <dgm:cxn modelId="{1403BEB0-92CA-4F5F-8512-EC73E07D28C3}" type="presParOf" srcId="{E0347FB0-4F53-44E8-829F-8EF8C298D657}" destId="{3007A8E3-4B51-43AC-B284-35E2DFED53D1}" srcOrd="2" destOrd="0" presId="urn:microsoft.com/office/officeart/2005/8/layout/hierarchy6"/>
    <dgm:cxn modelId="{4AA89DF1-3274-405B-AA84-07EBE8E44E9E}" type="presParOf" srcId="{3007A8E3-4B51-43AC-B284-35E2DFED53D1}" destId="{2EA42876-FEE9-4428-9C82-C9501704E261}" srcOrd="0" destOrd="0" presId="urn:microsoft.com/office/officeart/2005/8/layout/hierarchy6"/>
    <dgm:cxn modelId="{680C67DB-AE9B-488A-84FC-C1704EC15A6B}" type="presParOf" srcId="{3007A8E3-4B51-43AC-B284-35E2DFED53D1}" destId="{2FE18FBB-174F-48E6-9853-61DC2D2E1DF0}" srcOrd="1" destOrd="0" presId="urn:microsoft.com/office/officeart/2005/8/layout/hierarchy6"/>
    <dgm:cxn modelId="{ACA3D1B9-0DA2-4930-A6BC-6C1B38150353}" type="presParOf" srcId="{E0347FB0-4F53-44E8-829F-8EF8C298D657}" destId="{2B50022B-90EB-4159-953B-DCD6A1B23B04}" srcOrd="3" destOrd="0" presId="urn:microsoft.com/office/officeart/2005/8/layout/hierarchy6"/>
    <dgm:cxn modelId="{23D5CD74-6B5B-456D-8758-73760686D899}" type="presParOf" srcId="{2B50022B-90EB-4159-953B-DCD6A1B23B04}" destId="{42223B01-E5DC-4201-BF4F-E267A59437D3}" srcOrd="0" destOrd="0" presId="urn:microsoft.com/office/officeart/2005/8/layout/hierarchy6"/>
    <dgm:cxn modelId="{13B3A901-5C25-47A9-AA5E-38275461592D}" type="presParOf" srcId="{E0347FB0-4F53-44E8-829F-8EF8C298D657}" destId="{565B08CA-67BF-4093-A1FE-94083E16189C}" srcOrd="4" destOrd="0" presId="urn:microsoft.com/office/officeart/2005/8/layout/hierarchy6"/>
    <dgm:cxn modelId="{921BC87E-DEA8-433F-A696-352C645F2C80}" type="presParOf" srcId="{565B08CA-67BF-4093-A1FE-94083E16189C}" destId="{9422A953-168E-4D8B-B0A2-F234171F4B8D}" srcOrd="0" destOrd="0" presId="urn:microsoft.com/office/officeart/2005/8/layout/hierarchy6"/>
    <dgm:cxn modelId="{1B3D3C71-2446-4AEF-8FC2-FCD9F14C2361}" type="presParOf" srcId="{565B08CA-67BF-4093-A1FE-94083E16189C}" destId="{23F42250-F141-46B3-BCF0-5E7BB306816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1781A0B2-DE88-4770-9B9A-6139CF4952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C89285-ADFC-42FC-BB3C-A3A2E03CF8F0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4"/>
        </a:solidFill>
      </dgm:spPr>
      <dgm:t>
        <a:bodyPr/>
        <a:lstStyle/>
        <a:p>
          <a:pPr algn="ctr"/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心智如何把控？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8F21A4C2-7F4E-4F9D-A8ED-85A2F7D52E89}" type="par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50FCEF07-B8D4-4C32-A17B-4966FD06D90A}" type="sib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61EB3C0E-5D9D-4748-8E71-71F0EB532585}" type="pres">
      <dgm:prSet presAssocID="{1781A0B2-DE88-4770-9B9A-6139CF4952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5B0AE4-EB45-4314-8111-A6B822078AED}" type="pres">
      <dgm:prSet presAssocID="{3DC89285-ADFC-42FC-BB3C-A3A2E03CF8F0}" presName="parentText" presStyleLbl="node1" presStyleIdx="0" presStyleCnt="1" custScaleY="4142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D1007AE-770B-4F92-8DFD-7E3AA43D0869}" type="presOf" srcId="{1781A0B2-DE88-4770-9B9A-6139CF495295}" destId="{61EB3C0E-5D9D-4748-8E71-71F0EB532585}" srcOrd="0" destOrd="0" presId="urn:microsoft.com/office/officeart/2005/8/layout/vList2"/>
    <dgm:cxn modelId="{35FCD007-9EF6-4FEA-9B2F-E2951E085E3E}" srcId="{1781A0B2-DE88-4770-9B9A-6139CF495295}" destId="{3DC89285-ADFC-42FC-BB3C-A3A2E03CF8F0}" srcOrd="0" destOrd="0" parTransId="{8F21A4C2-7F4E-4F9D-A8ED-85A2F7D52E89}" sibTransId="{50FCEF07-B8D4-4C32-A17B-4966FD06D90A}"/>
    <dgm:cxn modelId="{551AC574-A5FC-44CB-A9C4-089679CEC0E3}" type="presOf" srcId="{3DC89285-ADFC-42FC-BB3C-A3A2E03CF8F0}" destId="{E75B0AE4-EB45-4314-8111-A6B822078AED}" srcOrd="0" destOrd="0" presId="urn:microsoft.com/office/officeart/2005/8/layout/vList2"/>
    <dgm:cxn modelId="{24EF42D4-152B-4029-982A-FB71A1DDBDB0}" type="presParOf" srcId="{61EB3C0E-5D9D-4748-8E71-71F0EB532585}" destId="{E75B0AE4-EB45-4314-8111-A6B822078A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1781A0B2-DE88-4770-9B9A-6139CF4952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B7D1B08-B0D4-401E-83BC-5988C22226B8}">
      <dgm:prSet phldrT="[文本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solidFill>
          <a:schemeClr val="accent1"/>
        </a:solidFill>
      </dgm:spPr>
      <dgm:t>
        <a:bodyPr/>
        <a:lstStyle/>
        <a:p>
          <a:pPr algn="ctr"/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立足于中类，谋求小类的创新，分化出新的品类，占据第一位置。</a:t>
          </a:r>
          <a:endParaRPr lang="en-US" altLang="zh-CN" sz="1600" b="1" dirty="0" smtClean="0">
            <a:latin typeface="微软雅黑" pitchFamily="34" charset="-122"/>
            <a:ea typeface="微软雅黑" pitchFamily="34" charset="-122"/>
          </a:endParaRPr>
        </a:p>
        <a:p>
          <a:pPr algn="ctr"/>
          <a:r>
            <a:rPr lang="zh-CN" altLang="en-US" sz="1000" b="1" dirty="0" smtClean="0">
              <a:latin typeface="微软雅黑" pitchFamily="34" charset="-122"/>
              <a:ea typeface="微软雅黑" pitchFamily="34" charset="-122"/>
            </a:rPr>
            <a:t>小类的聚焦容易把握客户心智中微妙需求，极致和快速得占据此需求的制高点。</a:t>
          </a:r>
          <a:endParaRPr lang="zh-CN" altLang="en-US" sz="1000" b="1" dirty="0">
            <a:latin typeface="微软雅黑" pitchFamily="34" charset="-122"/>
            <a:ea typeface="微软雅黑" pitchFamily="34" charset="-122"/>
          </a:endParaRPr>
        </a:p>
      </dgm:t>
    </dgm:pt>
    <dgm:pt modelId="{DDD02F3C-24C8-4A0A-99F8-A92C5619FBEC}" type="parTrans" cxnId="{9EB8F945-96B9-449F-BB9F-DF48243B1F0E}">
      <dgm:prSet/>
      <dgm:spPr/>
      <dgm:t>
        <a:bodyPr/>
        <a:lstStyle/>
        <a:p>
          <a:pPr algn="ctr"/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82839E7D-DD20-4F5C-B3F1-571606C2C146}" type="sibTrans" cxnId="{9EB8F945-96B9-449F-BB9F-DF48243B1F0E}">
      <dgm:prSet/>
      <dgm:spPr/>
      <dgm:t>
        <a:bodyPr/>
        <a:lstStyle/>
        <a:p>
          <a:pPr algn="ctr"/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61EB3C0E-5D9D-4748-8E71-71F0EB532585}" type="pres">
      <dgm:prSet presAssocID="{1781A0B2-DE88-4770-9B9A-6139CF4952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1997166-A8CB-43FB-B9E1-3DA101E54ED9}" type="pres">
      <dgm:prSet presAssocID="{CB7D1B08-B0D4-401E-83BC-5988C22226B8}" presName="parentText" presStyleLbl="node1" presStyleIdx="0" presStyleCnt="1" custLinFactNeighborY="-6312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EB8F945-96B9-449F-BB9F-DF48243B1F0E}" srcId="{1781A0B2-DE88-4770-9B9A-6139CF495295}" destId="{CB7D1B08-B0D4-401E-83BC-5988C22226B8}" srcOrd="0" destOrd="0" parTransId="{DDD02F3C-24C8-4A0A-99F8-A92C5619FBEC}" sibTransId="{82839E7D-DD20-4F5C-B3F1-571606C2C146}"/>
    <dgm:cxn modelId="{E7E4BAB6-3192-4A5C-8E37-1FBD39BDE5EC}" type="presOf" srcId="{CB7D1B08-B0D4-401E-83BC-5988C22226B8}" destId="{B1997166-A8CB-43FB-B9E1-3DA101E54ED9}" srcOrd="0" destOrd="0" presId="urn:microsoft.com/office/officeart/2005/8/layout/vList2"/>
    <dgm:cxn modelId="{9FFE7E64-1402-4858-ACC0-B70AD45A4A42}" type="presOf" srcId="{1781A0B2-DE88-4770-9B9A-6139CF495295}" destId="{61EB3C0E-5D9D-4748-8E71-71F0EB532585}" srcOrd="0" destOrd="0" presId="urn:microsoft.com/office/officeart/2005/8/layout/vList2"/>
    <dgm:cxn modelId="{5B87A41A-7012-4A5C-9C7D-663C3D9A98B4}" type="presParOf" srcId="{61EB3C0E-5D9D-4748-8E71-71F0EB532585}" destId="{B1997166-A8CB-43FB-B9E1-3DA101E54ED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7B5F2338-E453-4288-969E-BB1793DBCFA0}" type="doc">
      <dgm:prSet loTypeId="urn:microsoft.com/office/officeart/2008/layout/BubblePictureList" loCatId="pictur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B2C647-B12F-431D-8A2F-9A1038CC583F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阿芙精油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03C69C64-CCCA-4C4A-B7C8-F607563CBFC9}" type="parTrans" cxnId="{33669DC7-A79B-4786-BD83-049F8F761857}">
      <dgm:prSet/>
      <dgm:spPr/>
      <dgm:t>
        <a:bodyPr/>
        <a:lstStyle/>
        <a:p>
          <a:endParaRPr lang="zh-CN" altLang="en-US"/>
        </a:p>
      </dgm:t>
    </dgm:pt>
    <dgm:pt modelId="{39EE9E72-D061-41A6-B13C-4645D5F231F7}" type="sibTrans" cxnId="{33669DC7-A79B-4786-BD83-049F8F761857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zh-CN" altLang="en-US"/>
        </a:p>
      </dgm:t>
    </dgm:pt>
    <dgm:pt modelId="{400ED17D-36B3-401B-BDE3-D18AFE06BF60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桔子水晶酒店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A5CE57A7-624C-4B77-A8CE-2C7AA4016EA0}" type="parTrans" cxnId="{FC221C8D-1E04-4B5C-A0B0-D5527775AD52}">
      <dgm:prSet/>
      <dgm:spPr/>
      <dgm:t>
        <a:bodyPr/>
        <a:lstStyle/>
        <a:p>
          <a:endParaRPr lang="zh-CN" altLang="en-US"/>
        </a:p>
      </dgm:t>
    </dgm:pt>
    <dgm:pt modelId="{093BA6EA-C83A-4A0B-B010-D242EA244A39}" type="sibTrans" cxnId="{FC221C8D-1E04-4B5C-A0B0-D5527775AD52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zh-CN" altLang="en-US"/>
        </a:p>
      </dgm:t>
    </dgm:pt>
    <dgm:pt modelId="{CBD50AAC-0438-4140-B080-1D44FD7C5EBF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天府可乐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4E7203AA-2F2F-4A2B-8F9F-56DB985DD1EE}" type="parTrans" cxnId="{6E502663-0AF5-4017-9685-2DEBB2601E4F}">
      <dgm:prSet/>
      <dgm:spPr/>
      <dgm:t>
        <a:bodyPr/>
        <a:lstStyle/>
        <a:p>
          <a:endParaRPr lang="zh-CN" altLang="en-US"/>
        </a:p>
      </dgm:t>
    </dgm:pt>
    <dgm:pt modelId="{89A20813-6130-4DF7-B0C8-0EC58FB60FF2}" type="sibTrans" cxnId="{6E502663-0AF5-4017-9685-2DEBB2601E4F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  <dgm:t>
        <a:bodyPr/>
        <a:lstStyle/>
        <a:p>
          <a:endParaRPr lang="zh-CN" altLang="en-US"/>
        </a:p>
      </dgm:t>
    </dgm:pt>
    <dgm:pt modelId="{50A2B3D9-F1D9-4AB7-90E5-E5A5B7549C96}" type="pres">
      <dgm:prSet presAssocID="{7B5F2338-E453-4288-969E-BB1793DBCFA0}" presName="Name0" presStyleCnt="0">
        <dgm:presLayoutVars>
          <dgm:chMax val="8"/>
          <dgm:chPref val="8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2D4E1876-5ACF-4AA4-97A0-191AE363455A}" type="pres">
      <dgm:prSet presAssocID="{94B2C647-B12F-431D-8A2F-9A1038CC583F}" presName="parent_text_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CD8FED-43A6-46DE-AB86-758809897834}" type="pres">
      <dgm:prSet presAssocID="{94B2C647-B12F-431D-8A2F-9A1038CC583F}" presName="image_accent_1" presStyleCnt="0"/>
      <dgm:spPr/>
    </dgm:pt>
    <dgm:pt modelId="{35ED55C8-DF05-48E2-A1EF-E0919CB50170}" type="pres">
      <dgm:prSet presAssocID="{94B2C647-B12F-431D-8A2F-9A1038CC583F}" presName="imageAccentRepeatNode" presStyleLbl="alignNode1" presStyleIdx="0" presStyleCnt="6"/>
      <dgm:spPr/>
    </dgm:pt>
    <dgm:pt modelId="{7084B689-C7FF-4686-8AD0-4FC529CF9967}" type="pres">
      <dgm:prSet presAssocID="{94B2C647-B12F-431D-8A2F-9A1038CC583F}" presName="accent_1" presStyleLbl="alignNode1" presStyleIdx="1" presStyleCnt="6"/>
      <dgm:spPr/>
    </dgm:pt>
    <dgm:pt modelId="{8EAF0274-AE6E-4035-A3AB-F42F22C4C9E4}" type="pres">
      <dgm:prSet presAssocID="{39EE9E72-D061-41A6-B13C-4645D5F231F7}" presName="image_1" presStyleCnt="0"/>
      <dgm:spPr/>
    </dgm:pt>
    <dgm:pt modelId="{9E659641-44B4-4855-818B-0929BB9D853D}" type="pres">
      <dgm:prSet presAssocID="{39EE9E72-D061-41A6-B13C-4645D5F231F7}" presName="imageRepeatNode" presStyleLbl="fgImgPlace1" presStyleIdx="0" presStyleCnt="3"/>
      <dgm:spPr/>
      <dgm:t>
        <a:bodyPr/>
        <a:lstStyle/>
        <a:p>
          <a:endParaRPr lang="zh-CN" altLang="en-US"/>
        </a:p>
      </dgm:t>
    </dgm:pt>
    <dgm:pt modelId="{5FC9B8BD-CA44-4A5C-89F5-62607A183E80}" type="pres">
      <dgm:prSet presAssocID="{400ED17D-36B3-401B-BDE3-D18AFE06BF60}" presName="parent_text_2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541EEC-8327-4608-9E9D-95E156046FC8}" type="pres">
      <dgm:prSet presAssocID="{400ED17D-36B3-401B-BDE3-D18AFE06BF60}" presName="image_accent_2" presStyleCnt="0"/>
      <dgm:spPr/>
    </dgm:pt>
    <dgm:pt modelId="{7B9567EC-C322-409D-8D87-83442C4A927E}" type="pres">
      <dgm:prSet presAssocID="{400ED17D-36B3-401B-BDE3-D18AFE06BF60}" presName="imageAccentRepeatNode" presStyleLbl="alignNode1" presStyleIdx="2" presStyleCnt="6"/>
      <dgm:spPr/>
    </dgm:pt>
    <dgm:pt modelId="{9CA12E2D-2770-4A5B-9215-25725956C5CC}" type="pres">
      <dgm:prSet presAssocID="{093BA6EA-C83A-4A0B-B010-D242EA244A39}" presName="image_2" presStyleCnt="0"/>
      <dgm:spPr/>
    </dgm:pt>
    <dgm:pt modelId="{B68CABA4-C9CC-4683-B398-FEE36986E51A}" type="pres">
      <dgm:prSet presAssocID="{093BA6EA-C83A-4A0B-B010-D242EA244A39}" presName="imageRepeatNode" presStyleLbl="fgImgPlace1" presStyleIdx="1" presStyleCnt="3"/>
      <dgm:spPr/>
      <dgm:t>
        <a:bodyPr/>
        <a:lstStyle/>
        <a:p>
          <a:endParaRPr lang="zh-CN" altLang="en-US"/>
        </a:p>
      </dgm:t>
    </dgm:pt>
    <dgm:pt modelId="{2EB31ACE-55AC-47F6-9ACA-ECE055268149}" type="pres">
      <dgm:prSet presAssocID="{CBD50AAC-0438-4140-B080-1D44FD7C5EBF}" presName="image_accent_3" presStyleCnt="0"/>
      <dgm:spPr/>
    </dgm:pt>
    <dgm:pt modelId="{3DBEBDA7-53D9-4FE9-BB4D-15E837DB87B4}" type="pres">
      <dgm:prSet presAssocID="{CBD50AAC-0438-4140-B080-1D44FD7C5EBF}" presName="imageAccentRepeatNode" presStyleLbl="alignNode1" presStyleIdx="3" presStyleCnt="6"/>
      <dgm:spPr/>
    </dgm:pt>
    <dgm:pt modelId="{0853E2E4-80AF-4C51-BFC5-3926E1734E8D}" type="pres">
      <dgm:prSet presAssocID="{CBD50AAC-0438-4140-B080-1D44FD7C5EBF}" presName="parent_text_3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756C97-71A6-4ECA-B7C2-EC9DA63F8251}" type="pres">
      <dgm:prSet presAssocID="{CBD50AAC-0438-4140-B080-1D44FD7C5EBF}" presName="accent_2" presStyleLbl="alignNode1" presStyleIdx="4" presStyleCnt="6"/>
      <dgm:spPr/>
    </dgm:pt>
    <dgm:pt modelId="{238ED857-AD8F-4264-A398-9813072C5464}" type="pres">
      <dgm:prSet presAssocID="{CBD50AAC-0438-4140-B080-1D44FD7C5EBF}" presName="accent_3" presStyleLbl="alignNode1" presStyleIdx="5" presStyleCnt="6"/>
      <dgm:spPr/>
    </dgm:pt>
    <dgm:pt modelId="{994A478C-FEF3-4604-B922-59EAD23F27E0}" type="pres">
      <dgm:prSet presAssocID="{89A20813-6130-4DF7-B0C8-0EC58FB60FF2}" presName="image_3" presStyleCnt="0"/>
      <dgm:spPr/>
    </dgm:pt>
    <dgm:pt modelId="{AEDB929E-577B-42C4-9050-8960D89D7754}" type="pres">
      <dgm:prSet presAssocID="{89A20813-6130-4DF7-B0C8-0EC58FB60FF2}" presName="imageRepeatNode" presStyleLbl="fgImgPlace1" presStyleIdx="2" presStyleCnt="3"/>
      <dgm:spPr/>
      <dgm:t>
        <a:bodyPr/>
        <a:lstStyle/>
        <a:p>
          <a:endParaRPr lang="zh-CN" altLang="en-US"/>
        </a:p>
      </dgm:t>
    </dgm:pt>
  </dgm:ptLst>
  <dgm:cxnLst>
    <dgm:cxn modelId="{189D85FC-0975-4E3A-A395-615EE7885615}" type="presOf" srcId="{400ED17D-36B3-401B-BDE3-D18AFE06BF60}" destId="{5FC9B8BD-CA44-4A5C-89F5-62607A183E80}" srcOrd="0" destOrd="0" presId="urn:microsoft.com/office/officeart/2008/layout/BubblePictureList"/>
    <dgm:cxn modelId="{4D449FDE-20B8-4018-B4F7-7A46C59EF929}" type="presOf" srcId="{CBD50AAC-0438-4140-B080-1D44FD7C5EBF}" destId="{0853E2E4-80AF-4C51-BFC5-3926E1734E8D}" srcOrd="0" destOrd="0" presId="urn:microsoft.com/office/officeart/2008/layout/BubblePictureList"/>
    <dgm:cxn modelId="{E6160357-7812-462A-BE84-6FC0ACC22218}" type="presOf" srcId="{94B2C647-B12F-431D-8A2F-9A1038CC583F}" destId="{2D4E1876-5ACF-4AA4-97A0-191AE363455A}" srcOrd="0" destOrd="0" presId="urn:microsoft.com/office/officeart/2008/layout/BubblePictureList"/>
    <dgm:cxn modelId="{B36832DB-7FB9-4AA5-A607-47DBC5CF1145}" type="presOf" srcId="{093BA6EA-C83A-4A0B-B010-D242EA244A39}" destId="{B68CABA4-C9CC-4683-B398-FEE36986E51A}" srcOrd="0" destOrd="0" presId="urn:microsoft.com/office/officeart/2008/layout/BubblePictureList"/>
    <dgm:cxn modelId="{33669DC7-A79B-4786-BD83-049F8F761857}" srcId="{7B5F2338-E453-4288-969E-BB1793DBCFA0}" destId="{94B2C647-B12F-431D-8A2F-9A1038CC583F}" srcOrd="0" destOrd="0" parTransId="{03C69C64-CCCA-4C4A-B7C8-F607563CBFC9}" sibTransId="{39EE9E72-D061-41A6-B13C-4645D5F231F7}"/>
    <dgm:cxn modelId="{8C6E3E57-08E6-4825-B176-4F3B1077214D}" type="presOf" srcId="{39EE9E72-D061-41A6-B13C-4645D5F231F7}" destId="{9E659641-44B4-4855-818B-0929BB9D853D}" srcOrd="0" destOrd="0" presId="urn:microsoft.com/office/officeart/2008/layout/BubblePictureList"/>
    <dgm:cxn modelId="{639C405E-BCA8-4848-994F-7E118949B316}" type="presOf" srcId="{89A20813-6130-4DF7-B0C8-0EC58FB60FF2}" destId="{AEDB929E-577B-42C4-9050-8960D89D7754}" srcOrd="0" destOrd="0" presId="urn:microsoft.com/office/officeart/2008/layout/BubblePictureList"/>
    <dgm:cxn modelId="{6E502663-0AF5-4017-9685-2DEBB2601E4F}" srcId="{7B5F2338-E453-4288-969E-BB1793DBCFA0}" destId="{CBD50AAC-0438-4140-B080-1D44FD7C5EBF}" srcOrd="2" destOrd="0" parTransId="{4E7203AA-2F2F-4A2B-8F9F-56DB985DD1EE}" sibTransId="{89A20813-6130-4DF7-B0C8-0EC58FB60FF2}"/>
    <dgm:cxn modelId="{FC221C8D-1E04-4B5C-A0B0-D5527775AD52}" srcId="{7B5F2338-E453-4288-969E-BB1793DBCFA0}" destId="{400ED17D-36B3-401B-BDE3-D18AFE06BF60}" srcOrd="1" destOrd="0" parTransId="{A5CE57A7-624C-4B77-A8CE-2C7AA4016EA0}" sibTransId="{093BA6EA-C83A-4A0B-B010-D242EA244A39}"/>
    <dgm:cxn modelId="{73AE2DEC-EF7D-4196-B66F-06E786767C43}" type="presOf" srcId="{7B5F2338-E453-4288-969E-BB1793DBCFA0}" destId="{50A2B3D9-F1D9-4AB7-90E5-E5A5B7549C96}" srcOrd="0" destOrd="0" presId="urn:microsoft.com/office/officeart/2008/layout/BubblePictureList"/>
    <dgm:cxn modelId="{D35351BF-A086-4771-B477-78943EFB559C}" type="presParOf" srcId="{50A2B3D9-F1D9-4AB7-90E5-E5A5B7549C96}" destId="{2D4E1876-5ACF-4AA4-97A0-191AE363455A}" srcOrd="0" destOrd="0" presId="urn:microsoft.com/office/officeart/2008/layout/BubblePictureList"/>
    <dgm:cxn modelId="{1606930A-2D40-4B6F-8BB4-8FEE1B8C5D31}" type="presParOf" srcId="{50A2B3D9-F1D9-4AB7-90E5-E5A5B7549C96}" destId="{52CD8FED-43A6-46DE-AB86-758809897834}" srcOrd="1" destOrd="0" presId="urn:microsoft.com/office/officeart/2008/layout/BubblePictureList"/>
    <dgm:cxn modelId="{30D4968B-8C48-434B-BA65-33B8153479D3}" type="presParOf" srcId="{52CD8FED-43A6-46DE-AB86-758809897834}" destId="{35ED55C8-DF05-48E2-A1EF-E0919CB50170}" srcOrd="0" destOrd="0" presId="urn:microsoft.com/office/officeart/2008/layout/BubblePictureList"/>
    <dgm:cxn modelId="{77E9F108-32C0-4593-9C01-F009A47D18A2}" type="presParOf" srcId="{50A2B3D9-F1D9-4AB7-90E5-E5A5B7549C96}" destId="{7084B689-C7FF-4686-8AD0-4FC529CF9967}" srcOrd="2" destOrd="0" presId="urn:microsoft.com/office/officeart/2008/layout/BubblePictureList"/>
    <dgm:cxn modelId="{83EA72BC-052A-4D6B-8ED4-4D9B25647583}" type="presParOf" srcId="{50A2B3D9-F1D9-4AB7-90E5-E5A5B7549C96}" destId="{8EAF0274-AE6E-4035-A3AB-F42F22C4C9E4}" srcOrd="3" destOrd="0" presId="urn:microsoft.com/office/officeart/2008/layout/BubblePictureList"/>
    <dgm:cxn modelId="{7882D295-3059-4806-AD95-58AE68AED558}" type="presParOf" srcId="{8EAF0274-AE6E-4035-A3AB-F42F22C4C9E4}" destId="{9E659641-44B4-4855-818B-0929BB9D853D}" srcOrd="0" destOrd="0" presId="urn:microsoft.com/office/officeart/2008/layout/BubblePictureList"/>
    <dgm:cxn modelId="{9AF6877D-575D-418E-A1B1-D0CAB40633AB}" type="presParOf" srcId="{50A2B3D9-F1D9-4AB7-90E5-E5A5B7549C96}" destId="{5FC9B8BD-CA44-4A5C-89F5-62607A183E80}" srcOrd="4" destOrd="0" presId="urn:microsoft.com/office/officeart/2008/layout/BubblePictureList"/>
    <dgm:cxn modelId="{C5003805-2AD3-48FF-8DFF-CF90B823ECEB}" type="presParOf" srcId="{50A2B3D9-F1D9-4AB7-90E5-E5A5B7549C96}" destId="{57541EEC-8327-4608-9E9D-95E156046FC8}" srcOrd="5" destOrd="0" presId="urn:microsoft.com/office/officeart/2008/layout/BubblePictureList"/>
    <dgm:cxn modelId="{36C62DCB-F71A-4F28-9913-5AD523C97F0D}" type="presParOf" srcId="{57541EEC-8327-4608-9E9D-95E156046FC8}" destId="{7B9567EC-C322-409D-8D87-83442C4A927E}" srcOrd="0" destOrd="0" presId="urn:microsoft.com/office/officeart/2008/layout/BubblePictureList"/>
    <dgm:cxn modelId="{464576B3-482F-4AE0-B57C-A503BF2B0B02}" type="presParOf" srcId="{50A2B3D9-F1D9-4AB7-90E5-E5A5B7549C96}" destId="{9CA12E2D-2770-4A5B-9215-25725956C5CC}" srcOrd="6" destOrd="0" presId="urn:microsoft.com/office/officeart/2008/layout/BubblePictureList"/>
    <dgm:cxn modelId="{A3E9646E-9441-4D37-B923-FDEC849D6CE0}" type="presParOf" srcId="{9CA12E2D-2770-4A5B-9215-25725956C5CC}" destId="{B68CABA4-C9CC-4683-B398-FEE36986E51A}" srcOrd="0" destOrd="0" presId="urn:microsoft.com/office/officeart/2008/layout/BubblePictureList"/>
    <dgm:cxn modelId="{A8AD44AC-B760-48DB-BB5D-A19B3DF6324F}" type="presParOf" srcId="{50A2B3D9-F1D9-4AB7-90E5-E5A5B7549C96}" destId="{2EB31ACE-55AC-47F6-9ACA-ECE055268149}" srcOrd="7" destOrd="0" presId="urn:microsoft.com/office/officeart/2008/layout/BubblePictureList"/>
    <dgm:cxn modelId="{53307406-9F63-4FEC-84E8-624A01298B2B}" type="presParOf" srcId="{2EB31ACE-55AC-47F6-9ACA-ECE055268149}" destId="{3DBEBDA7-53D9-4FE9-BB4D-15E837DB87B4}" srcOrd="0" destOrd="0" presId="urn:microsoft.com/office/officeart/2008/layout/BubblePictureList"/>
    <dgm:cxn modelId="{ADA88230-2367-4129-B09C-26186E83489D}" type="presParOf" srcId="{50A2B3D9-F1D9-4AB7-90E5-E5A5B7549C96}" destId="{0853E2E4-80AF-4C51-BFC5-3926E1734E8D}" srcOrd="8" destOrd="0" presId="urn:microsoft.com/office/officeart/2008/layout/BubblePictureList"/>
    <dgm:cxn modelId="{F1F4DAF8-779C-49A4-AF00-AAEF1910AA7F}" type="presParOf" srcId="{50A2B3D9-F1D9-4AB7-90E5-E5A5B7549C96}" destId="{1D756C97-71A6-4ECA-B7C2-EC9DA63F8251}" srcOrd="9" destOrd="0" presId="urn:microsoft.com/office/officeart/2008/layout/BubblePictureList"/>
    <dgm:cxn modelId="{A95A6499-83A9-497D-9F87-07B0D56B1D0B}" type="presParOf" srcId="{50A2B3D9-F1D9-4AB7-90E5-E5A5B7549C96}" destId="{238ED857-AD8F-4264-A398-9813072C5464}" srcOrd="10" destOrd="0" presId="urn:microsoft.com/office/officeart/2008/layout/BubblePictureList"/>
    <dgm:cxn modelId="{F40B2230-E2F0-4A14-8889-FF291E83B4B6}" type="presParOf" srcId="{50A2B3D9-F1D9-4AB7-90E5-E5A5B7549C96}" destId="{994A478C-FEF3-4604-B922-59EAD23F27E0}" srcOrd="11" destOrd="0" presId="urn:microsoft.com/office/officeart/2008/layout/BubblePictureList"/>
    <dgm:cxn modelId="{57248A07-3EF5-42F9-BD6D-07844D4B456A}" type="presParOf" srcId="{994A478C-FEF3-4604-B922-59EAD23F27E0}" destId="{AEDB929E-577B-42C4-9050-8960D89D7754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1781A0B2-DE88-4770-9B9A-6139CF4952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C89285-ADFC-42FC-BB3C-A3A2E03CF8F0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4"/>
        </a:solidFill>
      </dgm:spPr>
      <dgm:t>
        <a:bodyPr/>
        <a:lstStyle/>
        <a:p>
          <a:pPr algn="ctr"/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产品不等于商品？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8F21A4C2-7F4E-4F9D-A8ED-85A2F7D52E89}" type="par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50FCEF07-B8D4-4C32-A17B-4966FD06D90A}" type="sib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61EB3C0E-5D9D-4748-8E71-71F0EB532585}" type="pres">
      <dgm:prSet presAssocID="{1781A0B2-DE88-4770-9B9A-6139CF4952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5B0AE4-EB45-4314-8111-A6B822078AED}" type="pres">
      <dgm:prSet presAssocID="{3DC89285-ADFC-42FC-BB3C-A3A2E03CF8F0}" presName="parentText" presStyleLbl="node1" presStyleIdx="0" presStyleCnt="1" custScaleY="4142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5FCD007-9EF6-4FEA-9B2F-E2951E085E3E}" srcId="{1781A0B2-DE88-4770-9B9A-6139CF495295}" destId="{3DC89285-ADFC-42FC-BB3C-A3A2E03CF8F0}" srcOrd="0" destOrd="0" parTransId="{8F21A4C2-7F4E-4F9D-A8ED-85A2F7D52E89}" sibTransId="{50FCEF07-B8D4-4C32-A17B-4966FD06D90A}"/>
    <dgm:cxn modelId="{2EDECF39-8909-422F-BCB6-F2C87F33E478}" type="presOf" srcId="{3DC89285-ADFC-42FC-BB3C-A3A2E03CF8F0}" destId="{E75B0AE4-EB45-4314-8111-A6B822078AED}" srcOrd="0" destOrd="0" presId="urn:microsoft.com/office/officeart/2005/8/layout/vList2"/>
    <dgm:cxn modelId="{41016860-9F6B-492D-AA67-615DC8770382}" type="presOf" srcId="{1781A0B2-DE88-4770-9B9A-6139CF495295}" destId="{61EB3C0E-5D9D-4748-8E71-71F0EB532585}" srcOrd="0" destOrd="0" presId="urn:microsoft.com/office/officeart/2005/8/layout/vList2"/>
    <dgm:cxn modelId="{DA505E5D-B5FD-4EEE-8914-C5E67FF7247A}" type="presParOf" srcId="{61EB3C0E-5D9D-4748-8E71-71F0EB532585}" destId="{E75B0AE4-EB45-4314-8111-A6B822078A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874F6885-A484-4B67-ACCA-5A988EE4668D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AE7DDB6-C7A0-4197-9E7E-D2BD52A2ECDC}">
      <dgm:prSet phldrT="[文本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客户心智需求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DB0B6AB2-E768-465C-AF01-C0FCC2D1D0A5}" type="parTrans" cxnId="{3ED5EC26-6886-4FB6-9665-0E9A815F329A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B667365F-F585-4539-B6AA-113B0C8B3F0C}" type="sibTrans" cxnId="{3ED5EC26-6886-4FB6-9665-0E9A815F329A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B6D5AD58-E194-451F-86BE-00A7C38CAC97}">
      <dgm:prSet phldrT="[文本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创新品类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F8103AD8-C45E-4F8C-ACE4-CD0A3F89C5F5}" type="parTrans" cxnId="{E2262AD4-F401-4512-8DE0-5028437E8CF3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DB45C795-5750-4444-879A-0D6E70BD1F3B}" type="sibTrans" cxnId="{E2262AD4-F401-4512-8DE0-5028437E8CF3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74232911-3FF5-4B3B-9555-34E3D8D4D279}">
      <dgm:prSet phldrT="[文本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商品实现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DA136FE4-EE1D-4347-92A9-F7575815D57A}" type="parTrans" cxnId="{938AB007-A228-4E3E-B33F-79590354CF2E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C79EC2D4-2971-4DE7-9B10-8FED95CEC38C}" type="sibTrans" cxnId="{938AB007-A228-4E3E-B33F-79590354CF2E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1631CF0B-02B2-4C29-B9F2-2D1D74E9758F}">
      <dgm:prSet phldrT="[文本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价格锚定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59F3E68A-94BF-499B-812C-094359B0932B}" type="parTrans" cxnId="{53CAC907-5B9F-4C67-8CB2-5656F0CF52DF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D948E503-16B3-4B7B-8212-822FF8A4F924}" type="sibTrans" cxnId="{53CAC907-5B9F-4C67-8CB2-5656F0CF52DF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F6185877-4B8E-4282-B34F-22DC385092C4}">
      <dgm:prSet phldrT="[文本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互动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0B701476-82E5-4E20-A06C-AC1906CA357A}" type="parTrans" cxnId="{376276AD-3A76-4750-BE66-CB5359D2ACEF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38E7EBB8-D1E4-46E4-9A77-E2B76137DFEB}" type="sibTrans" cxnId="{376276AD-3A76-4750-BE66-CB5359D2ACEF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42E27127-1A80-41BE-8C84-48EE9821C558}" type="pres">
      <dgm:prSet presAssocID="{874F6885-A484-4B67-ACCA-5A988EE4668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8F66B24-9445-4B75-8E12-C7DFD659E7EE}" type="pres">
      <dgm:prSet presAssocID="{3AE7DDB6-C7A0-4197-9E7E-D2BD52A2ECDC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FFBB25E6-2928-4E93-AF88-0C105D400FF9}" type="pres">
      <dgm:prSet presAssocID="{B6D5AD58-E194-451F-86BE-00A7C38CAC9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CA2FC6-2F6E-4156-B960-1565DCDB0B72}" type="pres">
      <dgm:prSet presAssocID="{B6D5AD58-E194-451F-86BE-00A7C38CAC97}" presName="dummy" presStyleCnt="0"/>
      <dgm:spPr/>
    </dgm:pt>
    <dgm:pt modelId="{EE8ECE7B-373C-48BD-9362-7C138DF430DA}" type="pres">
      <dgm:prSet presAssocID="{DB45C795-5750-4444-879A-0D6E70BD1F3B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0A4019B1-4AB4-4D07-888D-838F914CC842}" type="pres">
      <dgm:prSet presAssocID="{74232911-3FF5-4B3B-9555-34E3D8D4D27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C2903C-8CBB-4C65-9D27-8147D5D7F0FF}" type="pres">
      <dgm:prSet presAssocID="{74232911-3FF5-4B3B-9555-34E3D8D4D279}" presName="dummy" presStyleCnt="0"/>
      <dgm:spPr/>
    </dgm:pt>
    <dgm:pt modelId="{42B56C25-5FD2-4D88-8E5B-D6696F8A86F5}" type="pres">
      <dgm:prSet presAssocID="{C79EC2D4-2971-4DE7-9B10-8FED95CEC38C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14760423-6EB3-4718-AE02-DC25E5A9D097}" type="pres">
      <dgm:prSet presAssocID="{1631CF0B-02B2-4C29-B9F2-2D1D74E9758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ECEB81-2E31-4EAD-BB72-AADEC1F3F605}" type="pres">
      <dgm:prSet presAssocID="{1631CF0B-02B2-4C29-B9F2-2D1D74E9758F}" presName="dummy" presStyleCnt="0"/>
      <dgm:spPr/>
    </dgm:pt>
    <dgm:pt modelId="{CD007F6B-7E11-430E-902E-9DB00CCA8DF9}" type="pres">
      <dgm:prSet presAssocID="{D948E503-16B3-4B7B-8212-822FF8A4F924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E981276B-0F6B-4B1E-A67F-BA5CFF14CCE4}" type="pres">
      <dgm:prSet presAssocID="{F6185877-4B8E-4282-B34F-22DC385092C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D22578-B46D-4103-81D0-3317F75517E6}" type="pres">
      <dgm:prSet presAssocID="{F6185877-4B8E-4282-B34F-22DC385092C4}" presName="dummy" presStyleCnt="0"/>
      <dgm:spPr/>
    </dgm:pt>
    <dgm:pt modelId="{944E9A94-E99C-42D7-BE46-5DFE0D84408A}" type="pres">
      <dgm:prSet presAssocID="{38E7EBB8-D1E4-46E4-9A77-E2B76137DFEB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A780C033-7AB6-4368-9AEE-24F494623723}" type="presOf" srcId="{38E7EBB8-D1E4-46E4-9A77-E2B76137DFEB}" destId="{944E9A94-E99C-42D7-BE46-5DFE0D84408A}" srcOrd="0" destOrd="0" presId="urn:microsoft.com/office/officeart/2005/8/layout/radial6"/>
    <dgm:cxn modelId="{C694E2A1-027B-400C-B6E6-4AF972B59FE7}" type="presOf" srcId="{874F6885-A484-4B67-ACCA-5A988EE4668D}" destId="{42E27127-1A80-41BE-8C84-48EE9821C558}" srcOrd="0" destOrd="0" presId="urn:microsoft.com/office/officeart/2005/8/layout/radial6"/>
    <dgm:cxn modelId="{53CAC907-5B9F-4C67-8CB2-5656F0CF52DF}" srcId="{3AE7DDB6-C7A0-4197-9E7E-D2BD52A2ECDC}" destId="{1631CF0B-02B2-4C29-B9F2-2D1D74E9758F}" srcOrd="2" destOrd="0" parTransId="{59F3E68A-94BF-499B-812C-094359B0932B}" sibTransId="{D948E503-16B3-4B7B-8212-822FF8A4F924}"/>
    <dgm:cxn modelId="{3ED5EC26-6886-4FB6-9665-0E9A815F329A}" srcId="{874F6885-A484-4B67-ACCA-5A988EE4668D}" destId="{3AE7DDB6-C7A0-4197-9E7E-D2BD52A2ECDC}" srcOrd="0" destOrd="0" parTransId="{DB0B6AB2-E768-465C-AF01-C0FCC2D1D0A5}" sibTransId="{B667365F-F585-4539-B6AA-113B0C8B3F0C}"/>
    <dgm:cxn modelId="{C5FC688E-CFAA-4DA4-A1C5-1A2BBE4630E2}" type="presOf" srcId="{1631CF0B-02B2-4C29-B9F2-2D1D74E9758F}" destId="{14760423-6EB3-4718-AE02-DC25E5A9D097}" srcOrd="0" destOrd="0" presId="urn:microsoft.com/office/officeart/2005/8/layout/radial6"/>
    <dgm:cxn modelId="{D66DE0EA-6BBC-41BF-99D9-C30599A0800C}" type="presOf" srcId="{74232911-3FF5-4B3B-9555-34E3D8D4D279}" destId="{0A4019B1-4AB4-4D07-888D-838F914CC842}" srcOrd="0" destOrd="0" presId="urn:microsoft.com/office/officeart/2005/8/layout/radial6"/>
    <dgm:cxn modelId="{376276AD-3A76-4750-BE66-CB5359D2ACEF}" srcId="{3AE7DDB6-C7A0-4197-9E7E-D2BD52A2ECDC}" destId="{F6185877-4B8E-4282-B34F-22DC385092C4}" srcOrd="3" destOrd="0" parTransId="{0B701476-82E5-4E20-A06C-AC1906CA357A}" sibTransId="{38E7EBB8-D1E4-46E4-9A77-E2B76137DFEB}"/>
    <dgm:cxn modelId="{938AB007-A228-4E3E-B33F-79590354CF2E}" srcId="{3AE7DDB6-C7A0-4197-9E7E-D2BD52A2ECDC}" destId="{74232911-3FF5-4B3B-9555-34E3D8D4D279}" srcOrd="1" destOrd="0" parTransId="{DA136FE4-EE1D-4347-92A9-F7575815D57A}" sibTransId="{C79EC2D4-2971-4DE7-9B10-8FED95CEC38C}"/>
    <dgm:cxn modelId="{E2262AD4-F401-4512-8DE0-5028437E8CF3}" srcId="{3AE7DDB6-C7A0-4197-9E7E-D2BD52A2ECDC}" destId="{B6D5AD58-E194-451F-86BE-00A7C38CAC97}" srcOrd="0" destOrd="0" parTransId="{F8103AD8-C45E-4F8C-ACE4-CD0A3F89C5F5}" sibTransId="{DB45C795-5750-4444-879A-0D6E70BD1F3B}"/>
    <dgm:cxn modelId="{A34E38E1-BFEE-44D4-BF5D-B45E144E9F7B}" type="presOf" srcId="{D948E503-16B3-4B7B-8212-822FF8A4F924}" destId="{CD007F6B-7E11-430E-902E-9DB00CCA8DF9}" srcOrd="0" destOrd="0" presId="urn:microsoft.com/office/officeart/2005/8/layout/radial6"/>
    <dgm:cxn modelId="{B4E52CFC-8381-4AEB-B0C4-FBC0B79273C4}" type="presOf" srcId="{3AE7DDB6-C7A0-4197-9E7E-D2BD52A2ECDC}" destId="{B8F66B24-9445-4B75-8E12-C7DFD659E7EE}" srcOrd="0" destOrd="0" presId="urn:microsoft.com/office/officeart/2005/8/layout/radial6"/>
    <dgm:cxn modelId="{E5ED018B-7D78-4B5F-9553-48536A763E17}" type="presOf" srcId="{C79EC2D4-2971-4DE7-9B10-8FED95CEC38C}" destId="{42B56C25-5FD2-4D88-8E5B-D6696F8A86F5}" srcOrd="0" destOrd="0" presId="urn:microsoft.com/office/officeart/2005/8/layout/radial6"/>
    <dgm:cxn modelId="{B6B72667-6ACC-4441-9ED0-D79FE68DF725}" type="presOf" srcId="{DB45C795-5750-4444-879A-0D6E70BD1F3B}" destId="{EE8ECE7B-373C-48BD-9362-7C138DF430DA}" srcOrd="0" destOrd="0" presId="urn:microsoft.com/office/officeart/2005/8/layout/radial6"/>
    <dgm:cxn modelId="{C77292DE-75F7-4D18-A05B-59F58A6B7043}" type="presOf" srcId="{B6D5AD58-E194-451F-86BE-00A7C38CAC97}" destId="{FFBB25E6-2928-4E93-AF88-0C105D400FF9}" srcOrd="0" destOrd="0" presId="urn:microsoft.com/office/officeart/2005/8/layout/radial6"/>
    <dgm:cxn modelId="{08078454-AB6E-49F3-AA6A-5DA1A2D4FA98}" type="presOf" srcId="{F6185877-4B8E-4282-B34F-22DC385092C4}" destId="{E981276B-0F6B-4B1E-A67F-BA5CFF14CCE4}" srcOrd="0" destOrd="0" presId="urn:microsoft.com/office/officeart/2005/8/layout/radial6"/>
    <dgm:cxn modelId="{D27622B0-85B8-453A-AB46-AC463CC5BC6F}" type="presParOf" srcId="{42E27127-1A80-41BE-8C84-48EE9821C558}" destId="{B8F66B24-9445-4B75-8E12-C7DFD659E7EE}" srcOrd="0" destOrd="0" presId="urn:microsoft.com/office/officeart/2005/8/layout/radial6"/>
    <dgm:cxn modelId="{EF419758-3368-4D79-87D4-EFA91A011384}" type="presParOf" srcId="{42E27127-1A80-41BE-8C84-48EE9821C558}" destId="{FFBB25E6-2928-4E93-AF88-0C105D400FF9}" srcOrd="1" destOrd="0" presId="urn:microsoft.com/office/officeart/2005/8/layout/radial6"/>
    <dgm:cxn modelId="{BD29ADE7-556A-4A67-9429-06CAC75779F8}" type="presParOf" srcId="{42E27127-1A80-41BE-8C84-48EE9821C558}" destId="{F1CA2FC6-2F6E-4156-B960-1565DCDB0B72}" srcOrd="2" destOrd="0" presId="urn:microsoft.com/office/officeart/2005/8/layout/radial6"/>
    <dgm:cxn modelId="{58C48A43-D7A6-4291-9B76-28DAD86D3B68}" type="presParOf" srcId="{42E27127-1A80-41BE-8C84-48EE9821C558}" destId="{EE8ECE7B-373C-48BD-9362-7C138DF430DA}" srcOrd="3" destOrd="0" presId="urn:microsoft.com/office/officeart/2005/8/layout/radial6"/>
    <dgm:cxn modelId="{9E02D3A0-7C4F-42B1-8859-E8C8688410F7}" type="presParOf" srcId="{42E27127-1A80-41BE-8C84-48EE9821C558}" destId="{0A4019B1-4AB4-4D07-888D-838F914CC842}" srcOrd="4" destOrd="0" presId="urn:microsoft.com/office/officeart/2005/8/layout/radial6"/>
    <dgm:cxn modelId="{761A759B-2C85-4267-86CE-A2DCBA95D95C}" type="presParOf" srcId="{42E27127-1A80-41BE-8C84-48EE9821C558}" destId="{6FC2903C-8CBB-4C65-9D27-8147D5D7F0FF}" srcOrd="5" destOrd="0" presId="urn:microsoft.com/office/officeart/2005/8/layout/radial6"/>
    <dgm:cxn modelId="{4C2686B1-0B4D-40F8-AF1E-D914389C05A2}" type="presParOf" srcId="{42E27127-1A80-41BE-8C84-48EE9821C558}" destId="{42B56C25-5FD2-4D88-8E5B-D6696F8A86F5}" srcOrd="6" destOrd="0" presId="urn:microsoft.com/office/officeart/2005/8/layout/radial6"/>
    <dgm:cxn modelId="{1C67D79B-134B-4279-8D78-DC5598FD8BDE}" type="presParOf" srcId="{42E27127-1A80-41BE-8C84-48EE9821C558}" destId="{14760423-6EB3-4718-AE02-DC25E5A9D097}" srcOrd="7" destOrd="0" presId="urn:microsoft.com/office/officeart/2005/8/layout/radial6"/>
    <dgm:cxn modelId="{B4CED539-E398-4406-83FC-B9D8084240C2}" type="presParOf" srcId="{42E27127-1A80-41BE-8C84-48EE9821C558}" destId="{A9ECEB81-2E31-4EAD-BB72-AADEC1F3F605}" srcOrd="8" destOrd="0" presId="urn:microsoft.com/office/officeart/2005/8/layout/radial6"/>
    <dgm:cxn modelId="{5355225C-FF47-47E0-9063-58A0411CC3D3}" type="presParOf" srcId="{42E27127-1A80-41BE-8C84-48EE9821C558}" destId="{CD007F6B-7E11-430E-902E-9DB00CCA8DF9}" srcOrd="9" destOrd="0" presId="urn:microsoft.com/office/officeart/2005/8/layout/radial6"/>
    <dgm:cxn modelId="{302D3400-D064-4EE3-B7F8-1E3E252100EB}" type="presParOf" srcId="{42E27127-1A80-41BE-8C84-48EE9821C558}" destId="{E981276B-0F6B-4B1E-A67F-BA5CFF14CCE4}" srcOrd="10" destOrd="0" presId="urn:microsoft.com/office/officeart/2005/8/layout/radial6"/>
    <dgm:cxn modelId="{EB3C6ED2-E5E3-4689-B456-AC02A5E49628}" type="presParOf" srcId="{42E27127-1A80-41BE-8C84-48EE9821C558}" destId="{4DD22578-B46D-4103-81D0-3317F75517E6}" srcOrd="11" destOrd="0" presId="urn:microsoft.com/office/officeart/2005/8/layout/radial6"/>
    <dgm:cxn modelId="{4EA8A9C5-4FDE-4DDD-BB75-F990D94FD932}" type="presParOf" srcId="{42E27127-1A80-41BE-8C84-48EE9821C558}" destId="{944E9A94-E99C-42D7-BE46-5DFE0D84408A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7B5F2338-E453-4288-969E-BB1793DBCFA0}" type="doc">
      <dgm:prSet loTypeId="urn:microsoft.com/office/officeart/2008/layout/BubblePictureList" loCatId="pictur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B2C647-B12F-431D-8A2F-9A1038CC583F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小米手机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03C69C64-CCCA-4C4A-B7C8-F607563CBFC9}" type="parTrans" cxnId="{33669DC7-A79B-4786-BD83-049F8F761857}">
      <dgm:prSet/>
      <dgm:spPr/>
      <dgm:t>
        <a:bodyPr/>
        <a:lstStyle/>
        <a:p>
          <a:endParaRPr lang="zh-CN" altLang="en-US"/>
        </a:p>
      </dgm:t>
    </dgm:pt>
    <dgm:pt modelId="{39EE9E72-D061-41A6-B13C-4645D5F231F7}" type="sibTrans" cxnId="{33669DC7-A79B-4786-BD83-049F8F761857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zh-CN" altLang="en-US"/>
        </a:p>
      </dgm:t>
    </dgm:pt>
    <dgm:pt modelId="{400ED17D-36B3-401B-BDE3-D18AFE06BF60}">
      <dgm:prSet phldrT="[文本]"/>
      <dgm:spPr/>
      <dgm:t>
        <a:bodyPr/>
        <a:lstStyle/>
        <a:p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A5CE57A7-624C-4B77-A8CE-2C7AA4016EA0}" type="parTrans" cxnId="{FC221C8D-1E04-4B5C-A0B0-D5527775AD52}">
      <dgm:prSet/>
      <dgm:spPr/>
      <dgm:t>
        <a:bodyPr/>
        <a:lstStyle/>
        <a:p>
          <a:endParaRPr lang="zh-CN" altLang="en-US"/>
        </a:p>
      </dgm:t>
    </dgm:pt>
    <dgm:pt modelId="{093BA6EA-C83A-4A0B-B010-D242EA244A39}" type="sibTrans" cxnId="{FC221C8D-1E04-4B5C-A0B0-D5527775AD52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zh-CN" altLang="en-US"/>
        </a:p>
      </dgm:t>
    </dgm:pt>
    <dgm:pt modelId="{CBD50AAC-0438-4140-B080-1D44FD7C5EBF}">
      <dgm:prSet phldrT="[文本]"/>
      <dgm:spPr/>
      <dgm:t>
        <a:bodyPr/>
        <a:lstStyle/>
        <a:p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4E7203AA-2F2F-4A2B-8F9F-56DB985DD1EE}" type="parTrans" cxnId="{6E502663-0AF5-4017-9685-2DEBB2601E4F}">
      <dgm:prSet/>
      <dgm:spPr/>
      <dgm:t>
        <a:bodyPr/>
        <a:lstStyle/>
        <a:p>
          <a:endParaRPr lang="zh-CN" altLang="en-US"/>
        </a:p>
      </dgm:t>
    </dgm:pt>
    <dgm:pt modelId="{89A20813-6130-4DF7-B0C8-0EC58FB60FF2}" type="sibTrans" cxnId="{6E502663-0AF5-4017-9685-2DEBB2601E4F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  <dgm:t>
        <a:bodyPr/>
        <a:lstStyle/>
        <a:p>
          <a:endParaRPr lang="zh-CN" altLang="en-US"/>
        </a:p>
      </dgm:t>
    </dgm:pt>
    <dgm:pt modelId="{50A2B3D9-F1D9-4AB7-90E5-E5A5B7549C96}" type="pres">
      <dgm:prSet presAssocID="{7B5F2338-E453-4288-969E-BB1793DBCFA0}" presName="Name0" presStyleCnt="0">
        <dgm:presLayoutVars>
          <dgm:chMax val="8"/>
          <dgm:chPref val="8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2D4E1876-5ACF-4AA4-97A0-191AE363455A}" type="pres">
      <dgm:prSet presAssocID="{94B2C647-B12F-431D-8A2F-9A1038CC583F}" presName="parent_text_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CD8FED-43A6-46DE-AB86-758809897834}" type="pres">
      <dgm:prSet presAssocID="{94B2C647-B12F-431D-8A2F-9A1038CC583F}" presName="image_accent_1" presStyleCnt="0"/>
      <dgm:spPr/>
    </dgm:pt>
    <dgm:pt modelId="{35ED55C8-DF05-48E2-A1EF-E0919CB50170}" type="pres">
      <dgm:prSet presAssocID="{94B2C647-B12F-431D-8A2F-9A1038CC583F}" presName="imageAccentRepeatNode" presStyleLbl="alignNode1" presStyleIdx="0" presStyleCnt="6"/>
      <dgm:spPr/>
    </dgm:pt>
    <dgm:pt modelId="{7084B689-C7FF-4686-8AD0-4FC529CF9967}" type="pres">
      <dgm:prSet presAssocID="{94B2C647-B12F-431D-8A2F-9A1038CC583F}" presName="accent_1" presStyleLbl="alignNode1" presStyleIdx="1" presStyleCnt="6"/>
      <dgm:spPr/>
    </dgm:pt>
    <dgm:pt modelId="{8EAF0274-AE6E-4035-A3AB-F42F22C4C9E4}" type="pres">
      <dgm:prSet presAssocID="{39EE9E72-D061-41A6-B13C-4645D5F231F7}" presName="image_1" presStyleCnt="0"/>
      <dgm:spPr/>
    </dgm:pt>
    <dgm:pt modelId="{9E659641-44B4-4855-818B-0929BB9D853D}" type="pres">
      <dgm:prSet presAssocID="{39EE9E72-D061-41A6-B13C-4645D5F231F7}" presName="imageRepeatNode" presStyleLbl="fgImgPlace1" presStyleIdx="0" presStyleCnt="3"/>
      <dgm:spPr/>
      <dgm:t>
        <a:bodyPr/>
        <a:lstStyle/>
        <a:p>
          <a:endParaRPr lang="zh-CN" altLang="en-US"/>
        </a:p>
      </dgm:t>
    </dgm:pt>
    <dgm:pt modelId="{5FC9B8BD-CA44-4A5C-89F5-62607A183E80}" type="pres">
      <dgm:prSet presAssocID="{400ED17D-36B3-401B-BDE3-D18AFE06BF60}" presName="parent_text_2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541EEC-8327-4608-9E9D-95E156046FC8}" type="pres">
      <dgm:prSet presAssocID="{400ED17D-36B3-401B-BDE3-D18AFE06BF60}" presName="image_accent_2" presStyleCnt="0"/>
      <dgm:spPr/>
    </dgm:pt>
    <dgm:pt modelId="{7B9567EC-C322-409D-8D87-83442C4A927E}" type="pres">
      <dgm:prSet presAssocID="{400ED17D-36B3-401B-BDE3-D18AFE06BF60}" presName="imageAccentRepeatNode" presStyleLbl="alignNode1" presStyleIdx="2" presStyleCnt="6"/>
      <dgm:spPr/>
    </dgm:pt>
    <dgm:pt modelId="{9CA12E2D-2770-4A5B-9215-25725956C5CC}" type="pres">
      <dgm:prSet presAssocID="{093BA6EA-C83A-4A0B-B010-D242EA244A39}" presName="image_2" presStyleCnt="0"/>
      <dgm:spPr/>
    </dgm:pt>
    <dgm:pt modelId="{B68CABA4-C9CC-4683-B398-FEE36986E51A}" type="pres">
      <dgm:prSet presAssocID="{093BA6EA-C83A-4A0B-B010-D242EA244A39}" presName="imageRepeatNode" presStyleLbl="fgImgPlace1" presStyleIdx="1" presStyleCnt="3"/>
      <dgm:spPr/>
      <dgm:t>
        <a:bodyPr/>
        <a:lstStyle/>
        <a:p>
          <a:endParaRPr lang="zh-CN" altLang="en-US"/>
        </a:p>
      </dgm:t>
    </dgm:pt>
    <dgm:pt modelId="{2EB31ACE-55AC-47F6-9ACA-ECE055268149}" type="pres">
      <dgm:prSet presAssocID="{CBD50AAC-0438-4140-B080-1D44FD7C5EBF}" presName="image_accent_3" presStyleCnt="0"/>
      <dgm:spPr/>
    </dgm:pt>
    <dgm:pt modelId="{3DBEBDA7-53D9-4FE9-BB4D-15E837DB87B4}" type="pres">
      <dgm:prSet presAssocID="{CBD50AAC-0438-4140-B080-1D44FD7C5EBF}" presName="imageAccentRepeatNode" presStyleLbl="alignNode1" presStyleIdx="3" presStyleCnt="6"/>
      <dgm:spPr/>
    </dgm:pt>
    <dgm:pt modelId="{0853E2E4-80AF-4C51-BFC5-3926E1734E8D}" type="pres">
      <dgm:prSet presAssocID="{CBD50AAC-0438-4140-B080-1D44FD7C5EBF}" presName="parent_text_3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756C97-71A6-4ECA-B7C2-EC9DA63F8251}" type="pres">
      <dgm:prSet presAssocID="{CBD50AAC-0438-4140-B080-1D44FD7C5EBF}" presName="accent_2" presStyleLbl="alignNode1" presStyleIdx="4" presStyleCnt="6"/>
      <dgm:spPr/>
    </dgm:pt>
    <dgm:pt modelId="{238ED857-AD8F-4264-A398-9813072C5464}" type="pres">
      <dgm:prSet presAssocID="{CBD50AAC-0438-4140-B080-1D44FD7C5EBF}" presName="accent_3" presStyleLbl="alignNode1" presStyleIdx="5" presStyleCnt="6"/>
      <dgm:spPr/>
    </dgm:pt>
    <dgm:pt modelId="{994A478C-FEF3-4604-B922-59EAD23F27E0}" type="pres">
      <dgm:prSet presAssocID="{89A20813-6130-4DF7-B0C8-0EC58FB60FF2}" presName="image_3" presStyleCnt="0"/>
      <dgm:spPr/>
    </dgm:pt>
    <dgm:pt modelId="{AEDB929E-577B-42C4-9050-8960D89D7754}" type="pres">
      <dgm:prSet presAssocID="{89A20813-6130-4DF7-B0C8-0EC58FB60FF2}" presName="imageRepeatNode" presStyleLbl="fgImgPlace1" presStyleIdx="2" presStyleCnt="3"/>
      <dgm:spPr/>
      <dgm:t>
        <a:bodyPr/>
        <a:lstStyle/>
        <a:p>
          <a:endParaRPr lang="zh-CN" altLang="en-US"/>
        </a:p>
      </dgm:t>
    </dgm:pt>
  </dgm:ptLst>
  <dgm:cxnLst>
    <dgm:cxn modelId="{2AF4E4A2-AA0C-4413-B2F2-035DDBE2EC95}" type="presOf" srcId="{94B2C647-B12F-431D-8A2F-9A1038CC583F}" destId="{2D4E1876-5ACF-4AA4-97A0-191AE363455A}" srcOrd="0" destOrd="0" presId="urn:microsoft.com/office/officeart/2008/layout/BubblePictureList"/>
    <dgm:cxn modelId="{FC221C8D-1E04-4B5C-A0B0-D5527775AD52}" srcId="{7B5F2338-E453-4288-969E-BB1793DBCFA0}" destId="{400ED17D-36B3-401B-BDE3-D18AFE06BF60}" srcOrd="1" destOrd="0" parTransId="{A5CE57A7-624C-4B77-A8CE-2C7AA4016EA0}" sibTransId="{093BA6EA-C83A-4A0B-B010-D242EA244A39}"/>
    <dgm:cxn modelId="{147DA98C-EB4C-4D89-A9A9-89E941C445E1}" type="presOf" srcId="{89A20813-6130-4DF7-B0C8-0EC58FB60FF2}" destId="{AEDB929E-577B-42C4-9050-8960D89D7754}" srcOrd="0" destOrd="0" presId="urn:microsoft.com/office/officeart/2008/layout/BubblePictureList"/>
    <dgm:cxn modelId="{3074A938-7FD5-486B-BBBF-A145AD6EAFFB}" type="presOf" srcId="{7B5F2338-E453-4288-969E-BB1793DBCFA0}" destId="{50A2B3D9-F1D9-4AB7-90E5-E5A5B7549C96}" srcOrd="0" destOrd="0" presId="urn:microsoft.com/office/officeart/2008/layout/BubblePictureList"/>
    <dgm:cxn modelId="{33669DC7-A79B-4786-BD83-049F8F761857}" srcId="{7B5F2338-E453-4288-969E-BB1793DBCFA0}" destId="{94B2C647-B12F-431D-8A2F-9A1038CC583F}" srcOrd="0" destOrd="0" parTransId="{03C69C64-CCCA-4C4A-B7C8-F607563CBFC9}" sibTransId="{39EE9E72-D061-41A6-B13C-4645D5F231F7}"/>
    <dgm:cxn modelId="{F4C71BC8-D51C-43D6-A814-F4E1139AE8CD}" type="presOf" srcId="{39EE9E72-D061-41A6-B13C-4645D5F231F7}" destId="{9E659641-44B4-4855-818B-0929BB9D853D}" srcOrd="0" destOrd="0" presId="urn:microsoft.com/office/officeart/2008/layout/BubblePictureList"/>
    <dgm:cxn modelId="{6E502663-0AF5-4017-9685-2DEBB2601E4F}" srcId="{7B5F2338-E453-4288-969E-BB1793DBCFA0}" destId="{CBD50AAC-0438-4140-B080-1D44FD7C5EBF}" srcOrd="2" destOrd="0" parTransId="{4E7203AA-2F2F-4A2B-8F9F-56DB985DD1EE}" sibTransId="{89A20813-6130-4DF7-B0C8-0EC58FB60FF2}"/>
    <dgm:cxn modelId="{331524FA-206A-4175-B836-CD518D3ED0B7}" type="presOf" srcId="{400ED17D-36B3-401B-BDE3-D18AFE06BF60}" destId="{5FC9B8BD-CA44-4A5C-89F5-62607A183E80}" srcOrd="0" destOrd="0" presId="urn:microsoft.com/office/officeart/2008/layout/BubblePictureList"/>
    <dgm:cxn modelId="{70BA3981-E65E-413B-838D-06377FC766AF}" type="presOf" srcId="{093BA6EA-C83A-4A0B-B010-D242EA244A39}" destId="{B68CABA4-C9CC-4683-B398-FEE36986E51A}" srcOrd="0" destOrd="0" presId="urn:microsoft.com/office/officeart/2008/layout/BubblePictureList"/>
    <dgm:cxn modelId="{E065008B-5AFC-4D99-9A3E-67C2A73D324A}" type="presOf" srcId="{CBD50AAC-0438-4140-B080-1D44FD7C5EBF}" destId="{0853E2E4-80AF-4C51-BFC5-3926E1734E8D}" srcOrd="0" destOrd="0" presId="urn:microsoft.com/office/officeart/2008/layout/BubblePictureList"/>
    <dgm:cxn modelId="{53F9DAC8-D981-4D3B-B225-CDE7F51EBCFD}" type="presParOf" srcId="{50A2B3D9-F1D9-4AB7-90E5-E5A5B7549C96}" destId="{2D4E1876-5ACF-4AA4-97A0-191AE363455A}" srcOrd="0" destOrd="0" presId="urn:microsoft.com/office/officeart/2008/layout/BubblePictureList"/>
    <dgm:cxn modelId="{1C3D455B-744A-4741-83B0-F314DFA49694}" type="presParOf" srcId="{50A2B3D9-F1D9-4AB7-90E5-E5A5B7549C96}" destId="{52CD8FED-43A6-46DE-AB86-758809897834}" srcOrd="1" destOrd="0" presId="urn:microsoft.com/office/officeart/2008/layout/BubblePictureList"/>
    <dgm:cxn modelId="{80508132-9D90-4E27-98CD-40FD2A46673A}" type="presParOf" srcId="{52CD8FED-43A6-46DE-AB86-758809897834}" destId="{35ED55C8-DF05-48E2-A1EF-E0919CB50170}" srcOrd="0" destOrd="0" presId="urn:microsoft.com/office/officeart/2008/layout/BubblePictureList"/>
    <dgm:cxn modelId="{94C1FD5D-C5BE-415D-BDAA-AD712A69147A}" type="presParOf" srcId="{50A2B3D9-F1D9-4AB7-90E5-E5A5B7549C96}" destId="{7084B689-C7FF-4686-8AD0-4FC529CF9967}" srcOrd="2" destOrd="0" presId="urn:microsoft.com/office/officeart/2008/layout/BubblePictureList"/>
    <dgm:cxn modelId="{07449CCE-3EA2-4699-AB04-F6858508398F}" type="presParOf" srcId="{50A2B3D9-F1D9-4AB7-90E5-E5A5B7549C96}" destId="{8EAF0274-AE6E-4035-A3AB-F42F22C4C9E4}" srcOrd="3" destOrd="0" presId="urn:microsoft.com/office/officeart/2008/layout/BubblePictureList"/>
    <dgm:cxn modelId="{1FCA2208-BF01-4C26-80B6-009B58346163}" type="presParOf" srcId="{8EAF0274-AE6E-4035-A3AB-F42F22C4C9E4}" destId="{9E659641-44B4-4855-818B-0929BB9D853D}" srcOrd="0" destOrd="0" presId="urn:microsoft.com/office/officeart/2008/layout/BubblePictureList"/>
    <dgm:cxn modelId="{2188FA27-59A4-4262-B6F7-69692A5E15D3}" type="presParOf" srcId="{50A2B3D9-F1D9-4AB7-90E5-E5A5B7549C96}" destId="{5FC9B8BD-CA44-4A5C-89F5-62607A183E80}" srcOrd="4" destOrd="0" presId="urn:microsoft.com/office/officeart/2008/layout/BubblePictureList"/>
    <dgm:cxn modelId="{3DF4352C-571C-4F8D-A6E6-2E14286166E6}" type="presParOf" srcId="{50A2B3D9-F1D9-4AB7-90E5-E5A5B7549C96}" destId="{57541EEC-8327-4608-9E9D-95E156046FC8}" srcOrd="5" destOrd="0" presId="urn:microsoft.com/office/officeart/2008/layout/BubblePictureList"/>
    <dgm:cxn modelId="{F294B97B-C8C2-44BD-BAAD-22B212AA428F}" type="presParOf" srcId="{57541EEC-8327-4608-9E9D-95E156046FC8}" destId="{7B9567EC-C322-409D-8D87-83442C4A927E}" srcOrd="0" destOrd="0" presId="urn:microsoft.com/office/officeart/2008/layout/BubblePictureList"/>
    <dgm:cxn modelId="{07137B50-E9E9-4C6B-8B2C-DC8CE1069ADC}" type="presParOf" srcId="{50A2B3D9-F1D9-4AB7-90E5-E5A5B7549C96}" destId="{9CA12E2D-2770-4A5B-9215-25725956C5CC}" srcOrd="6" destOrd="0" presId="urn:microsoft.com/office/officeart/2008/layout/BubblePictureList"/>
    <dgm:cxn modelId="{3F778064-065D-4F4A-A7D7-D8394ECED059}" type="presParOf" srcId="{9CA12E2D-2770-4A5B-9215-25725956C5CC}" destId="{B68CABA4-C9CC-4683-B398-FEE36986E51A}" srcOrd="0" destOrd="0" presId="urn:microsoft.com/office/officeart/2008/layout/BubblePictureList"/>
    <dgm:cxn modelId="{2456F0B0-CB5B-4BAC-8D60-F2C752EB8FA6}" type="presParOf" srcId="{50A2B3D9-F1D9-4AB7-90E5-E5A5B7549C96}" destId="{2EB31ACE-55AC-47F6-9ACA-ECE055268149}" srcOrd="7" destOrd="0" presId="urn:microsoft.com/office/officeart/2008/layout/BubblePictureList"/>
    <dgm:cxn modelId="{92C51389-2456-4B76-BED5-7DB3D4344163}" type="presParOf" srcId="{2EB31ACE-55AC-47F6-9ACA-ECE055268149}" destId="{3DBEBDA7-53D9-4FE9-BB4D-15E837DB87B4}" srcOrd="0" destOrd="0" presId="urn:microsoft.com/office/officeart/2008/layout/BubblePictureList"/>
    <dgm:cxn modelId="{299742D4-81C2-4BC7-9F1A-5977F15A2A93}" type="presParOf" srcId="{50A2B3D9-F1D9-4AB7-90E5-E5A5B7549C96}" destId="{0853E2E4-80AF-4C51-BFC5-3926E1734E8D}" srcOrd="8" destOrd="0" presId="urn:microsoft.com/office/officeart/2008/layout/BubblePictureList"/>
    <dgm:cxn modelId="{99F13B33-E248-474D-8AE6-65C009BEF0E9}" type="presParOf" srcId="{50A2B3D9-F1D9-4AB7-90E5-E5A5B7549C96}" destId="{1D756C97-71A6-4ECA-B7C2-EC9DA63F8251}" srcOrd="9" destOrd="0" presId="urn:microsoft.com/office/officeart/2008/layout/BubblePictureList"/>
    <dgm:cxn modelId="{D4F5D13C-3650-4593-9CF1-F621F2D9D6E6}" type="presParOf" srcId="{50A2B3D9-F1D9-4AB7-90E5-E5A5B7549C96}" destId="{238ED857-AD8F-4264-A398-9813072C5464}" srcOrd="10" destOrd="0" presId="urn:microsoft.com/office/officeart/2008/layout/BubblePictureList"/>
    <dgm:cxn modelId="{79D86E14-E5BC-43FC-BEE6-82CB1583673A}" type="presParOf" srcId="{50A2B3D9-F1D9-4AB7-90E5-E5A5B7549C96}" destId="{994A478C-FEF3-4604-B922-59EAD23F27E0}" srcOrd="11" destOrd="0" presId="urn:microsoft.com/office/officeart/2008/layout/BubblePictureList"/>
    <dgm:cxn modelId="{BF4044D5-8BF7-4FAF-AEEE-4B09F428A254}" type="presParOf" srcId="{994A478C-FEF3-4604-B922-59EAD23F27E0}" destId="{AEDB929E-577B-42C4-9050-8960D89D7754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81A0B2-DE88-4770-9B9A-6139CF4952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C89285-ADFC-42FC-BB3C-A3A2E03CF8F0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4">
            <a:lumMod val="75000"/>
          </a:schemeClr>
        </a:solidFill>
      </dgm:spPr>
      <dgm:t>
        <a:bodyPr/>
        <a:lstStyle/>
        <a:p>
          <a:pPr algn="ctr"/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心智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8F21A4C2-7F4E-4F9D-A8ED-85A2F7D52E89}" type="par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50FCEF07-B8D4-4C32-A17B-4966FD06D90A}" type="sib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61EB3C0E-5D9D-4748-8E71-71F0EB532585}" type="pres">
      <dgm:prSet presAssocID="{1781A0B2-DE88-4770-9B9A-6139CF4952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5B0AE4-EB45-4314-8111-A6B822078AED}" type="pres">
      <dgm:prSet presAssocID="{3DC89285-ADFC-42FC-BB3C-A3A2E03CF8F0}" presName="parentText" presStyleLbl="node1" presStyleIdx="0" presStyleCnt="1" custScaleY="4142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6044E36-BD29-4062-AEF8-E7A520114869}" type="presOf" srcId="{3DC89285-ADFC-42FC-BB3C-A3A2E03CF8F0}" destId="{E75B0AE4-EB45-4314-8111-A6B822078AED}" srcOrd="0" destOrd="0" presId="urn:microsoft.com/office/officeart/2005/8/layout/vList2"/>
    <dgm:cxn modelId="{381B4D58-00C5-4BF4-A5BE-7CF27F290708}" type="presOf" srcId="{1781A0B2-DE88-4770-9B9A-6139CF495295}" destId="{61EB3C0E-5D9D-4748-8E71-71F0EB532585}" srcOrd="0" destOrd="0" presId="urn:microsoft.com/office/officeart/2005/8/layout/vList2"/>
    <dgm:cxn modelId="{35FCD007-9EF6-4FEA-9B2F-E2951E085E3E}" srcId="{1781A0B2-DE88-4770-9B9A-6139CF495295}" destId="{3DC89285-ADFC-42FC-BB3C-A3A2E03CF8F0}" srcOrd="0" destOrd="0" parTransId="{8F21A4C2-7F4E-4F9D-A8ED-85A2F7D52E89}" sibTransId="{50FCEF07-B8D4-4C32-A17B-4966FD06D90A}"/>
    <dgm:cxn modelId="{11E46B48-4E92-47D5-A13C-C0937EDF48C8}" type="presParOf" srcId="{61EB3C0E-5D9D-4748-8E71-71F0EB532585}" destId="{E75B0AE4-EB45-4314-8111-A6B822078A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1781A0B2-DE88-4770-9B9A-6139CF4952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C89285-ADFC-42FC-BB3C-A3A2E03CF8F0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4"/>
        </a:solidFill>
      </dgm:spPr>
      <dgm:t>
        <a:bodyPr/>
        <a:lstStyle/>
        <a:p>
          <a:pPr algn="ctr"/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变革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8F21A4C2-7F4E-4F9D-A8ED-85A2F7D52E89}" type="par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50FCEF07-B8D4-4C32-A17B-4966FD06D90A}" type="sib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61EB3C0E-5D9D-4748-8E71-71F0EB532585}" type="pres">
      <dgm:prSet presAssocID="{1781A0B2-DE88-4770-9B9A-6139CF4952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5B0AE4-EB45-4314-8111-A6B822078AED}" type="pres">
      <dgm:prSet presAssocID="{3DC89285-ADFC-42FC-BB3C-A3A2E03CF8F0}" presName="parentText" presStyleLbl="node1" presStyleIdx="0" presStyleCnt="1" custScaleY="4142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AAF5007-EFF3-47A5-AEE2-76275376095B}" type="presOf" srcId="{3DC89285-ADFC-42FC-BB3C-A3A2E03CF8F0}" destId="{E75B0AE4-EB45-4314-8111-A6B822078AED}" srcOrd="0" destOrd="0" presId="urn:microsoft.com/office/officeart/2005/8/layout/vList2"/>
    <dgm:cxn modelId="{35FCD007-9EF6-4FEA-9B2F-E2951E085E3E}" srcId="{1781A0B2-DE88-4770-9B9A-6139CF495295}" destId="{3DC89285-ADFC-42FC-BB3C-A3A2E03CF8F0}" srcOrd="0" destOrd="0" parTransId="{8F21A4C2-7F4E-4F9D-A8ED-85A2F7D52E89}" sibTransId="{50FCEF07-B8D4-4C32-A17B-4966FD06D90A}"/>
    <dgm:cxn modelId="{A89ADF7A-4198-45DB-8D4D-FBDDC5D61D4A}" type="presOf" srcId="{1781A0B2-DE88-4770-9B9A-6139CF495295}" destId="{61EB3C0E-5D9D-4748-8E71-71F0EB532585}" srcOrd="0" destOrd="0" presId="urn:microsoft.com/office/officeart/2005/8/layout/vList2"/>
    <dgm:cxn modelId="{27597CDE-216A-48ED-AE85-A7A5464FF3F2}" type="presParOf" srcId="{61EB3C0E-5D9D-4748-8E71-71F0EB532585}" destId="{E75B0AE4-EB45-4314-8111-A6B822078A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B3CBE9A6-875B-470E-8015-3FB13EF720FA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01685E8-B357-4668-8028-87F2F17AECE2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设计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23C27E73-AEE4-431A-A613-5C56B10E217B}" type="parTrans" cxnId="{F4E3FDB5-8927-49A1-B688-96352C278631}">
      <dgm:prSet/>
      <dgm:spPr/>
      <dgm:t>
        <a:bodyPr/>
        <a:lstStyle/>
        <a:p>
          <a:endParaRPr lang="zh-CN" altLang="en-US" sz="1600" b="1">
            <a:latin typeface="微软雅黑" pitchFamily="34" charset="-122"/>
            <a:ea typeface="微软雅黑" pitchFamily="34" charset="-122"/>
          </a:endParaRPr>
        </a:p>
      </dgm:t>
    </dgm:pt>
    <dgm:pt modelId="{CECDC0E4-9076-4FC5-A8EC-A8A05E9697B0}" type="sibTrans" cxnId="{F4E3FDB5-8927-49A1-B688-96352C278631}">
      <dgm:prSet/>
      <dgm:spPr/>
      <dgm:t>
        <a:bodyPr/>
        <a:lstStyle/>
        <a:p>
          <a:endParaRPr lang="zh-CN" altLang="en-US"/>
        </a:p>
      </dgm:t>
    </dgm:pt>
    <dgm:pt modelId="{79BFB505-EF89-47FE-A3CA-2ECCF169E197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研发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8BDEDE78-1C0E-42E9-8AB9-18613A8EFCCB}" type="parTrans" cxnId="{C31EB08B-0846-4B54-8C81-1B51B48F5858}">
      <dgm:prSet/>
      <dgm:spPr/>
      <dgm:t>
        <a:bodyPr/>
        <a:lstStyle/>
        <a:p>
          <a:endParaRPr lang="zh-CN" altLang="en-US" sz="1600" b="1">
            <a:latin typeface="微软雅黑" pitchFamily="34" charset="-122"/>
            <a:ea typeface="微软雅黑" pitchFamily="34" charset="-122"/>
          </a:endParaRPr>
        </a:p>
      </dgm:t>
    </dgm:pt>
    <dgm:pt modelId="{98587A34-436A-4D7E-82D6-1F99D9D77D2F}" type="sibTrans" cxnId="{C31EB08B-0846-4B54-8C81-1B51B48F5858}">
      <dgm:prSet custT="1"/>
      <dgm:spPr/>
      <dgm:t>
        <a:bodyPr/>
        <a:lstStyle/>
        <a:p>
          <a:endParaRPr lang="zh-CN" altLang="en-US" sz="1600" b="1">
            <a:latin typeface="微软雅黑" pitchFamily="34" charset="-122"/>
            <a:ea typeface="微软雅黑" pitchFamily="34" charset="-122"/>
          </a:endParaRPr>
        </a:p>
      </dgm:t>
    </dgm:pt>
    <dgm:pt modelId="{85D1C0D4-6DDB-4191-9DCF-D973B542FE3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生产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1DBECB10-C76D-446B-AB4E-C8E85CF23AD7}" type="parTrans" cxnId="{B6502094-A7A7-4DCA-9F27-F5DF55C5A396}">
      <dgm:prSet/>
      <dgm:spPr/>
      <dgm:t>
        <a:bodyPr/>
        <a:lstStyle/>
        <a:p>
          <a:endParaRPr lang="zh-CN" altLang="en-US" sz="1600" b="1">
            <a:latin typeface="微软雅黑" pitchFamily="34" charset="-122"/>
            <a:ea typeface="微软雅黑" pitchFamily="34" charset="-122"/>
          </a:endParaRPr>
        </a:p>
      </dgm:t>
    </dgm:pt>
    <dgm:pt modelId="{578B729A-E525-4FF3-9E44-AFF2878695B4}" type="sibTrans" cxnId="{B6502094-A7A7-4DCA-9F27-F5DF55C5A396}">
      <dgm:prSet custT="1"/>
      <dgm:spPr/>
      <dgm:t>
        <a:bodyPr/>
        <a:lstStyle/>
        <a:p>
          <a:endParaRPr lang="zh-CN" altLang="en-US" sz="1600" b="1">
            <a:latin typeface="微软雅黑" pitchFamily="34" charset="-122"/>
            <a:ea typeface="微软雅黑" pitchFamily="34" charset="-122"/>
          </a:endParaRPr>
        </a:p>
      </dgm:t>
    </dgm:pt>
    <dgm:pt modelId="{118668F6-F949-464A-B5D7-3CC0797B21D0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销售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FBC3BD83-7175-4A5A-81BF-FDB675406FD5}" type="parTrans" cxnId="{F2E94583-4271-4688-B492-4E9872543401}">
      <dgm:prSet/>
      <dgm:spPr/>
      <dgm:t>
        <a:bodyPr/>
        <a:lstStyle/>
        <a:p>
          <a:endParaRPr lang="zh-CN" altLang="en-US" sz="1600" b="1">
            <a:latin typeface="微软雅黑" pitchFamily="34" charset="-122"/>
            <a:ea typeface="微软雅黑" pitchFamily="34" charset="-122"/>
          </a:endParaRPr>
        </a:p>
      </dgm:t>
    </dgm:pt>
    <dgm:pt modelId="{7C160AD5-33A3-43DF-9C09-2EBB692CFCF3}" type="sibTrans" cxnId="{F2E94583-4271-4688-B492-4E9872543401}">
      <dgm:prSet custT="1"/>
      <dgm:spPr/>
      <dgm:t>
        <a:bodyPr/>
        <a:lstStyle/>
        <a:p>
          <a:endParaRPr lang="zh-CN" altLang="en-US" sz="1600" b="1">
            <a:latin typeface="微软雅黑" pitchFamily="34" charset="-122"/>
            <a:ea typeface="微软雅黑" pitchFamily="34" charset="-122"/>
          </a:endParaRPr>
        </a:p>
      </dgm:t>
    </dgm:pt>
    <dgm:pt modelId="{C485CB67-79D3-497C-871F-27649E7F4289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用户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0E420F25-5136-464F-9834-308C9907FBF4}" type="parTrans" cxnId="{59BF12B7-D9B9-4FB2-8D38-5B71CD5C63BE}">
      <dgm:prSet/>
      <dgm:spPr/>
      <dgm:t>
        <a:bodyPr/>
        <a:lstStyle/>
        <a:p>
          <a:endParaRPr lang="zh-CN" altLang="en-US" sz="1600" b="1">
            <a:latin typeface="微软雅黑" pitchFamily="34" charset="-122"/>
            <a:ea typeface="微软雅黑" pitchFamily="34" charset="-122"/>
          </a:endParaRPr>
        </a:p>
      </dgm:t>
    </dgm:pt>
    <dgm:pt modelId="{0B399F1A-C540-4971-84EA-19E163596439}" type="sibTrans" cxnId="{59BF12B7-D9B9-4FB2-8D38-5B71CD5C63BE}">
      <dgm:prSet custT="1"/>
      <dgm:spPr/>
      <dgm:t>
        <a:bodyPr/>
        <a:lstStyle/>
        <a:p>
          <a:endParaRPr lang="zh-CN" altLang="en-US" sz="1600" b="1">
            <a:latin typeface="微软雅黑" pitchFamily="34" charset="-122"/>
            <a:ea typeface="微软雅黑" pitchFamily="34" charset="-122"/>
          </a:endParaRPr>
        </a:p>
      </dgm:t>
    </dgm:pt>
    <dgm:pt modelId="{E53C506B-5575-48D0-9060-5B014482C534}" type="pres">
      <dgm:prSet presAssocID="{B3CBE9A6-875B-470E-8015-3FB13EF720FA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67F6B63-7BDD-4D64-A79D-3F5CE65BE053}" type="pres">
      <dgm:prSet presAssocID="{701685E8-B357-4668-8028-87F2F17AECE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0E22CE-B352-49FB-A708-8D3927023AF0}" type="pres">
      <dgm:prSet presAssocID="{CECDC0E4-9076-4FC5-A8EC-A8A05E9697B0}" presName="spacerL" presStyleCnt="0"/>
      <dgm:spPr/>
    </dgm:pt>
    <dgm:pt modelId="{F5AC3212-BFC9-4E02-969B-CB1BB196CE02}" type="pres">
      <dgm:prSet presAssocID="{CECDC0E4-9076-4FC5-A8EC-A8A05E9697B0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0BB701F-A7E6-4C96-918F-D7A7FA0A3D59}" type="pres">
      <dgm:prSet presAssocID="{CECDC0E4-9076-4FC5-A8EC-A8A05E9697B0}" presName="spacerR" presStyleCnt="0"/>
      <dgm:spPr/>
    </dgm:pt>
    <dgm:pt modelId="{E1F24974-40AF-4246-8E12-F2BE260C8A86}" type="pres">
      <dgm:prSet presAssocID="{79BFB505-EF89-47FE-A3CA-2ECCF169E19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2CCE8A-5D70-4971-A373-7A86AF208B79}" type="pres">
      <dgm:prSet presAssocID="{98587A34-436A-4D7E-82D6-1F99D9D77D2F}" presName="spacerL" presStyleCnt="0"/>
      <dgm:spPr/>
    </dgm:pt>
    <dgm:pt modelId="{BC025959-5722-414D-B8C2-5D786D6F2C0B}" type="pres">
      <dgm:prSet presAssocID="{98587A34-436A-4D7E-82D6-1F99D9D77D2F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32BEB46E-FA1E-4328-B1DC-6F7D715C16B7}" type="pres">
      <dgm:prSet presAssocID="{98587A34-436A-4D7E-82D6-1F99D9D77D2F}" presName="spacerR" presStyleCnt="0"/>
      <dgm:spPr/>
    </dgm:pt>
    <dgm:pt modelId="{63FE694B-87EB-42DF-9453-3941FE169B0B}" type="pres">
      <dgm:prSet presAssocID="{85D1C0D4-6DDB-4191-9DCF-D973B542FE3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850EF5-7CB0-4340-9DFA-8863EB52A39E}" type="pres">
      <dgm:prSet presAssocID="{578B729A-E525-4FF3-9E44-AFF2878695B4}" presName="spacerL" presStyleCnt="0"/>
      <dgm:spPr/>
    </dgm:pt>
    <dgm:pt modelId="{E708E4DD-E18E-46B6-92A1-01A4A502C3ED}" type="pres">
      <dgm:prSet presAssocID="{578B729A-E525-4FF3-9E44-AFF2878695B4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4B4E4AE7-9A13-40A0-81B3-735D116B13BE}" type="pres">
      <dgm:prSet presAssocID="{578B729A-E525-4FF3-9E44-AFF2878695B4}" presName="spacerR" presStyleCnt="0"/>
      <dgm:spPr/>
    </dgm:pt>
    <dgm:pt modelId="{F14E51CD-558E-4B46-AABD-16BDCD8B7676}" type="pres">
      <dgm:prSet presAssocID="{118668F6-F949-464A-B5D7-3CC0797B21D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4352D6-34C7-4A89-8110-A504BE631820}" type="pres">
      <dgm:prSet presAssocID="{7C160AD5-33A3-43DF-9C09-2EBB692CFCF3}" presName="spacerL" presStyleCnt="0"/>
      <dgm:spPr/>
    </dgm:pt>
    <dgm:pt modelId="{2EBFF1FD-4BFB-4B7E-9F99-F0260DD367D6}" type="pres">
      <dgm:prSet presAssocID="{7C160AD5-33A3-43DF-9C09-2EBB692CFCF3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4305F93C-89B6-4DA8-B0AA-32DA9D5D34D4}" type="pres">
      <dgm:prSet presAssocID="{7C160AD5-33A3-43DF-9C09-2EBB692CFCF3}" presName="spacerR" presStyleCnt="0"/>
      <dgm:spPr/>
    </dgm:pt>
    <dgm:pt modelId="{E7DFF651-4B21-4ACE-90BE-34CA44552327}" type="pres">
      <dgm:prSet presAssocID="{C485CB67-79D3-497C-871F-27649E7F428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A84E404-E2ED-4F48-894C-A8EB8C44E8BE}" type="presOf" srcId="{118668F6-F949-464A-B5D7-3CC0797B21D0}" destId="{F14E51CD-558E-4B46-AABD-16BDCD8B7676}" srcOrd="0" destOrd="0" presId="urn:microsoft.com/office/officeart/2005/8/layout/equation1"/>
    <dgm:cxn modelId="{1B3AE7ED-70DA-49F9-8FE4-00681DB94439}" type="presOf" srcId="{CECDC0E4-9076-4FC5-A8EC-A8A05E9697B0}" destId="{F5AC3212-BFC9-4E02-969B-CB1BB196CE02}" srcOrd="0" destOrd="0" presId="urn:microsoft.com/office/officeart/2005/8/layout/equation1"/>
    <dgm:cxn modelId="{F4E3FDB5-8927-49A1-B688-96352C278631}" srcId="{B3CBE9A6-875B-470E-8015-3FB13EF720FA}" destId="{701685E8-B357-4668-8028-87F2F17AECE2}" srcOrd="0" destOrd="0" parTransId="{23C27E73-AEE4-431A-A613-5C56B10E217B}" sibTransId="{CECDC0E4-9076-4FC5-A8EC-A8A05E9697B0}"/>
    <dgm:cxn modelId="{C92880FA-1C38-487D-B7B7-1A113423986F}" type="presOf" srcId="{79BFB505-EF89-47FE-A3CA-2ECCF169E197}" destId="{E1F24974-40AF-4246-8E12-F2BE260C8A86}" srcOrd="0" destOrd="0" presId="urn:microsoft.com/office/officeart/2005/8/layout/equation1"/>
    <dgm:cxn modelId="{C2CB1F24-0E4F-4177-B57D-1E88B2E7D3DB}" type="presOf" srcId="{98587A34-436A-4D7E-82D6-1F99D9D77D2F}" destId="{BC025959-5722-414D-B8C2-5D786D6F2C0B}" srcOrd="0" destOrd="0" presId="urn:microsoft.com/office/officeart/2005/8/layout/equation1"/>
    <dgm:cxn modelId="{8825AAD9-ACF5-4546-B856-3AB459265ECA}" type="presOf" srcId="{578B729A-E525-4FF3-9E44-AFF2878695B4}" destId="{E708E4DD-E18E-46B6-92A1-01A4A502C3ED}" srcOrd="0" destOrd="0" presId="urn:microsoft.com/office/officeart/2005/8/layout/equation1"/>
    <dgm:cxn modelId="{CEC92D2D-3109-4DEF-8CFA-2CB1901B83FA}" type="presOf" srcId="{C485CB67-79D3-497C-871F-27649E7F4289}" destId="{E7DFF651-4B21-4ACE-90BE-34CA44552327}" srcOrd="0" destOrd="0" presId="urn:microsoft.com/office/officeart/2005/8/layout/equation1"/>
    <dgm:cxn modelId="{F2E94583-4271-4688-B492-4E9872543401}" srcId="{B3CBE9A6-875B-470E-8015-3FB13EF720FA}" destId="{118668F6-F949-464A-B5D7-3CC0797B21D0}" srcOrd="3" destOrd="0" parTransId="{FBC3BD83-7175-4A5A-81BF-FDB675406FD5}" sibTransId="{7C160AD5-33A3-43DF-9C09-2EBB692CFCF3}"/>
    <dgm:cxn modelId="{B6502094-A7A7-4DCA-9F27-F5DF55C5A396}" srcId="{B3CBE9A6-875B-470E-8015-3FB13EF720FA}" destId="{85D1C0D4-6DDB-4191-9DCF-D973B542FE34}" srcOrd="2" destOrd="0" parTransId="{1DBECB10-C76D-446B-AB4E-C8E85CF23AD7}" sibTransId="{578B729A-E525-4FF3-9E44-AFF2878695B4}"/>
    <dgm:cxn modelId="{C31EB08B-0846-4B54-8C81-1B51B48F5858}" srcId="{B3CBE9A6-875B-470E-8015-3FB13EF720FA}" destId="{79BFB505-EF89-47FE-A3CA-2ECCF169E197}" srcOrd="1" destOrd="0" parTransId="{8BDEDE78-1C0E-42E9-8AB9-18613A8EFCCB}" sibTransId="{98587A34-436A-4D7E-82D6-1F99D9D77D2F}"/>
    <dgm:cxn modelId="{59BF12B7-D9B9-4FB2-8D38-5B71CD5C63BE}" srcId="{B3CBE9A6-875B-470E-8015-3FB13EF720FA}" destId="{C485CB67-79D3-497C-871F-27649E7F4289}" srcOrd="4" destOrd="0" parTransId="{0E420F25-5136-464F-9834-308C9907FBF4}" sibTransId="{0B399F1A-C540-4971-84EA-19E163596439}"/>
    <dgm:cxn modelId="{DB8C98C2-5E58-45EF-A474-E3511BA96EAF}" type="presOf" srcId="{7C160AD5-33A3-43DF-9C09-2EBB692CFCF3}" destId="{2EBFF1FD-4BFB-4B7E-9F99-F0260DD367D6}" srcOrd="0" destOrd="0" presId="urn:microsoft.com/office/officeart/2005/8/layout/equation1"/>
    <dgm:cxn modelId="{DEE7790C-2B66-4D30-97B2-8AB5143FD8FB}" type="presOf" srcId="{85D1C0D4-6DDB-4191-9DCF-D973B542FE34}" destId="{63FE694B-87EB-42DF-9453-3941FE169B0B}" srcOrd="0" destOrd="0" presId="urn:microsoft.com/office/officeart/2005/8/layout/equation1"/>
    <dgm:cxn modelId="{D819210B-C589-4F23-B893-DDB8AF5BF614}" type="presOf" srcId="{701685E8-B357-4668-8028-87F2F17AECE2}" destId="{167F6B63-7BDD-4D64-A79D-3F5CE65BE053}" srcOrd="0" destOrd="0" presId="urn:microsoft.com/office/officeart/2005/8/layout/equation1"/>
    <dgm:cxn modelId="{47DC7C68-8EB9-4622-AD7F-D9CE1713F8CF}" type="presOf" srcId="{B3CBE9A6-875B-470E-8015-3FB13EF720FA}" destId="{E53C506B-5575-48D0-9060-5B014482C534}" srcOrd="0" destOrd="0" presId="urn:microsoft.com/office/officeart/2005/8/layout/equation1"/>
    <dgm:cxn modelId="{A9578F2F-F40D-4330-9453-43958959E01A}" type="presParOf" srcId="{E53C506B-5575-48D0-9060-5B014482C534}" destId="{167F6B63-7BDD-4D64-A79D-3F5CE65BE053}" srcOrd="0" destOrd="0" presId="urn:microsoft.com/office/officeart/2005/8/layout/equation1"/>
    <dgm:cxn modelId="{1828A3D7-B765-4704-81C9-49F8A2EDB5DD}" type="presParOf" srcId="{E53C506B-5575-48D0-9060-5B014482C534}" destId="{310E22CE-B352-49FB-A708-8D3927023AF0}" srcOrd="1" destOrd="0" presId="urn:microsoft.com/office/officeart/2005/8/layout/equation1"/>
    <dgm:cxn modelId="{9BF3964F-E041-4613-B346-E06F64E9BDF7}" type="presParOf" srcId="{E53C506B-5575-48D0-9060-5B014482C534}" destId="{F5AC3212-BFC9-4E02-969B-CB1BB196CE02}" srcOrd="2" destOrd="0" presId="urn:microsoft.com/office/officeart/2005/8/layout/equation1"/>
    <dgm:cxn modelId="{67B3D02B-6A46-47FF-990B-EF830A81B5D3}" type="presParOf" srcId="{E53C506B-5575-48D0-9060-5B014482C534}" destId="{D0BB701F-A7E6-4C96-918F-D7A7FA0A3D59}" srcOrd="3" destOrd="0" presId="urn:microsoft.com/office/officeart/2005/8/layout/equation1"/>
    <dgm:cxn modelId="{512BC207-CCB9-44CF-839D-E2DCBAB2FB6E}" type="presParOf" srcId="{E53C506B-5575-48D0-9060-5B014482C534}" destId="{E1F24974-40AF-4246-8E12-F2BE260C8A86}" srcOrd="4" destOrd="0" presId="urn:microsoft.com/office/officeart/2005/8/layout/equation1"/>
    <dgm:cxn modelId="{61C051B3-62A4-4440-B62B-09C42C56B6AD}" type="presParOf" srcId="{E53C506B-5575-48D0-9060-5B014482C534}" destId="{012CCE8A-5D70-4971-A373-7A86AF208B79}" srcOrd="5" destOrd="0" presId="urn:microsoft.com/office/officeart/2005/8/layout/equation1"/>
    <dgm:cxn modelId="{CE16E5D5-0E3B-4588-B008-617595AC2182}" type="presParOf" srcId="{E53C506B-5575-48D0-9060-5B014482C534}" destId="{BC025959-5722-414D-B8C2-5D786D6F2C0B}" srcOrd="6" destOrd="0" presId="urn:microsoft.com/office/officeart/2005/8/layout/equation1"/>
    <dgm:cxn modelId="{46C11DDB-3800-4B68-A42C-EEE83170B3A9}" type="presParOf" srcId="{E53C506B-5575-48D0-9060-5B014482C534}" destId="{32BEB46E-FA1E-4328-B1DC-6F7D715C16B7}" srcOrd="7" destOrd="0" presId="urn:microsoft.com/office/officeart/2005/8/layout/equation1"/>
    <dgm:cxn modelId="{0FBD75E9-AE2F-4AD6-9AF3-C00B3DF82A6F}" type="presParOf" srcId="{E53C506B-5575-48D0-9060-5B014482C534}" destId="{63FE694B-87EB-42DF-9453-3941FE169B0B}" srcOrd="8" destOrd="0" presId="urn:microsoft.com/office/officeart/2005/8/layout/equation1"/>
    <dgm:cxn modelId="{8C8AD91F-CD6A-498F-AAB5-75D0DC4EC119}" type="presParOf" srcId="{E53C506B-5575-48D0-9060-5B014482C534}" destId="{22850EF5-7CB0-4340-9DFA-8863EB52A39E}" srcOrd="9" destOrd="0" presId="urn:microsoft.com/office/officeart/2005/8/layout/equation1"/>
    <dgm:cxn modelId="{74CE4002-FE72-46C0-BB73-241D28601664}" type="presParOf" srcId="{E53C506B-5575-48D0-9060-5B014482C534}" destId="{E708E4DD-E18E-46B6-92A1-01A4A502C3ED}" srcOrd="10" destOrd="0" presId="urn:microsoft.com/office/officeart/2005/8/layout/equation1"/>
    <dgm:cxn modelId="{4AE9B94D-9C7C-45EB-80E3-C8F22A306886}" type="presParOf" srcId="{E53C506B-5575-48D0-9060-5B014482C534}" destId="{4B4E4AE7-9A13-40A0-81B3-735D116B13BE}" srcOrd="11" destOrd="0" presId="urn:microsoft.com/office/officeart/2005/8/layout/equation1"/>
    <dgm:cxn modelId="{EE67B12D-BFC8-4F70-97A2-70A1CA155370}" type="presParOf" srcId="{E53C506B-5575-48D0-9060-5B014482C534}" destId="{F14E51CD-558E-4B46-AABD-16BDCD8B7676}" srcOrd="12" destOrd="0" presId="urn:microsoft.com/office/officeart/2005/8/layout/equation1"/>
    <dgm:cxn modelId="{DC45CC62-D23E-4452-ADF9-BEA01AC17DAF}" type="presParOf" srcId="{E53C506B-5575-48D0-9060-5B014482C534}" destId="{7D4352D6-34C7-4A89-8110-A504BE631820}" srcOrd="13" destOrd="0" presId="urn:microsoft.com/office/officeart/2005/8/layout/equation1"/>
    <dgm:cxn modelId="{B0E1A4BE-0CFB-491A-9B01-3570A554AAE9}" type="presParOf" srcId="{E53C506B-5575-48D0-9060-5B014482C534}" destId="{2EBFF1FD-4BFB-4B7E-9F99-F0260DD367D6}" srcOrd="14" destOrd="0" presId="urn:microsoft.com/office/officeart/2005/8/layout/equation1"/>
    <dgm:cxn modelId="{5E919E46-2FF7-4098-A26A-E560ED4A1E16}" type="presParOf" srcId="{E53C506B-5575-48D0-9060-5B014482C534}" destId="{4305F93C-89B6-4DA8-B0AA-32DA9D5D34D4}" srcOrd="15" destOrd="0" presId="urn:microsoft.com/office/officeart/2005/8/layout/equation1"/>
    <dgm:cxn modelId="{6FFA76DC-3AA0-4F98-8DF8-75F4C4F29891}" type="presParOf" srcId="{E53C506B-5575-48D0-9060-5B014482C534}" destId="{E7DFF651-4B21-4ACE-90BE-34CA44552327}" srcOrd="16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1781A0B2-DE88-4770-9B9A-6139CF4952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C89285-ADFC-42FC-BB3C-A3A2E03CF8F0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4"/>
        </a:solidFill>
      </dgm:spPr>
      <dgm:t>
        <a:bodyPr/>
        <a:lstStyle/>
        <a:p>
          <a:pPr algn="ctr"/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用户主导，数据主导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8F21A4C2-7F4E-4F9D-A8ED-85A2F7D52E89}" type="par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50FCEF07-B8D4-4C32-A17B-4966FD06D90A}" type="sib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61EB3C0E-5D9D-4748-8E71-71F0EB532585}" type="pres">
      <dgm:prSet presAssocID="{1781A0B2-DE88-4770-9B9A-6139CF4952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5B0AE4-EB45-4314-8111-A6B822078AED}" type="pres">
      <dgm:prSet presAssocID="{3DC89285-ADFC-42FC-BB3C-A3A2E03CF8F0}" presName="parentText" presStyleLbl="node1" presStyleIdx="0" presStyleCnt="1" custScaleY="4142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5FCD007-9EF6-4FEA-9B2F-E2951E085E3E}" srcId="{1781A0B2-DE88-4770-9B9A-6139CF495295}" destId="{3DC89285-ADFC-42FC-BB3C-A3A2E03CF8F0}" srcOrd="0" destOrd="0" parTransId="{8F21A4C2-7F4E-4F9D-A8ED-85A2F7D52E89}" sibTransId="{50FCEF07-B8D4-4C32-A17B-4966FD06D90A}"/>
    <dgm:cxn modelId="{1D8B01C5-B09C-47E9-8215-BC6743202BAC}" type="presOf" srcId="{3DC89285-ADFC-42FC-BB3C-A3A2E03CF8F0}" destId="{E75B0AE4-EB45-4314-8111-A6B822078AED}" srcOrd="0" destOrd="0" presId="urn:microsoft.com/office/officeart/2005/8/layout/vList2"/>
    <dgm:cxn modelId="{1E0261F2-D811-498A-866E-EC6A73522FAA}" type="presOf" srcId="{1781A0B2-DE88-4770-9B9A-6139CF495295}" destId="{61EB3C0E-5D9D-4748-8E71-71F0EB532585}" srcOrd="0" destOrd="0" presId="urn:microsoft.com/office/officeart/2005/8/layout/vList2"/>
    <dgm:cxn modelId="{8E3BD196-0443-434E-A82E-CAD084A77D40}" type="presParOf" srcId="{61EB3C0E-5D9D-4748-8E71-71F0EB532585}" destId="{E75B0AE4-EB45-4314-8111-A6B822078A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B3CBE9A6-875B-470E-8015-3FB13EF720F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01685E8-B357-4668-8028-87F2F17AECE2}">
      <dgm:prSet phldrT="[文本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设计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23C27E73-AEE4-431A-A613-5C56B10E217B}" type="parTrans" cxnId="{F4E3FDB5-8927-49A1-B688-96352C278631}">
      <dgm:prSet/>
      <dgm:spPr/>
      <dgm:t>
        <a:bodyPr/>
        <a:lstStyle/>
        <a:p>
          <a:endParaRPr lang="zh-CN" altLang="en-US" sz="1600" b="1">
            <a:latin typeface="微软雅黑" pitchFamily="34" charset="-122"/>
            <a:ea typeface="微软雅黑" pitchFamily="34" charset="-122"/>
          </a:endParaRPr>
        </a:p>
      </dgm:t>
    </dgm:pt>
    <dgm:pt modelId="{CECDC0E4-9076-4FC5-A8EC-A8A05E9697B0}" type="sibTrans" cxnId="{F4E3FDB5-8927-49A1-B688-96352C278631}">
      <dgm:prSet custT="1"/>
      <dgm:spPr/>
      <dgm:t>
        <a:bodyPr/>
        <a:lstStyle/>
        <a:p>
          <a:endParaRPr lang="zh-CN" altLang="en-US" sz="1600" b="1">
            <a:latin typeface="微软雅黑" pitchFamily="34" charset="-122"/>
            <a:ea typeface="微软雅黑" pitchFamily="34" charset="-122"/>
          </a:endParaRPr>
        </a:p>
      </dgm:t>
    </dgm:pt>
    <dgm:pt modelId="{79BFB505-EF89-47FE-A3CA-2ECCF169E197}">
      <dgm:prSet phldrT="[文本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研发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8BDEDE78-1C0E-42E9-8AB9-18613A8EFCCB}" type="parTrans" cxnId="{C31EB08B-0846-4B54-8C81-1B51B48F5858}">
      <dgm:prSet/>
      <dgm:spPr/>
      <dgm:t>
        <a:bodyPr/>
        <a:lstStyle/>
        <a:p>
          <a:endParaRPr lang="zh-CN" altLang="en-US" sz="1600" b="1">
            <a:latin typeface="微软雅黑" pitchFamily="34" charset="-122"/>
            <a:ea typeface="微软雅黑" pitchFamily="34" charset="-122"/>
          </a:endParaRPr>
        </a:p>
      </dgm:t>
    </dgm:pt>
    <dgm:pt modelId="{98587A34-436A-4D7E-82D6-1F99D9D77D2F}" type="sibTrans" cxnId="{C31EB08B-0846-4B54-8C81-1B51B48F5858}">
      <dgm:prSet custT="1"/>
      <dgm:spPr/>
      <dgm:t>
        <a:bodyPr/>
        <a:lstStyle/>
        <a:p>
          <a:endParaRPr lang="zh-CN" altLang="en-US" sz="1600" b="1">
            <a:latin typeface="微软雅黑" pitchFamily="34" charset="-122"/>
            <a:ea typeface="微软雅黑" pitchFamily="34" charset="-122"/>
          </a:endParaRPr>
        </a:p>
      </dgm:t>
    </dgm:pt>
    <dgm:pt modelId="{85D1C0D4-6DDB-4191-9DCF-D973B542FE34}">
      <dgm:prSet phldrT="[文本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生产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1DBECB10-C76D-446B-AB4E-C8E85CF23AD7}" type="parTrans" cxnId="{B6502094-A7A7-4DCA-9F27-F5DF55C5A396}">
      <dgm:prSet/>
      <dgm:spPr/>
      <dgm:t>
        <a:bodyPr/>
        <a:lstStyle/>
        <a:p>
          <a:endParaRPr lang="zh-CN" altLang="en-US" sz="1600" b="1">
            <a:latin typeface="微软雅黑" pitchFamily="34" charset="-122"/>
            <a:ea typeface="微软雅黑" pitchFamily="34" charset="-122"/>
          </a:endParaRPr>
        </a:p>
      </dgm:t>
    </dgm:pt>
    <dgm:pt modelId="{578B729A-E525-4FF3-9E44-AFF2878695B4}" type="sibTrans" cxnId="{B6502094-A7A7-4DCA-9F27-F5DF55C5A396}">
      <dgm:prSet custT="1"/>
      <dgm:spPr/>
      <dgm:t>
        <a:bodyPr/>
        <a:lstStyle/>
        <a:p>
          <a:endParaRPr lang="zh-CN" altLang="en-US" sz="1600" b="1">
            <a:latin typeface="微软雅黑" pitchFamily="34" charset="-122"/>
            <a:ea typeface="微软雅黑" pitchFamily="34" charset="-122"/>
          </a:endParaRPr>
        </a:p>
      </dgm:t>
    </dgm:pt>
    <dgm:pt modelId="{118668F6-F949-464A-B5D7-3CC0797B21D0}">
      <dgm:prSet phldrT="[文本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销售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FBC3BD83-7175-4A5A-81BF-FDB675406FD5}" type="parTrans" cxnId="{F2E94583-4271-4688-B492-4E9872543401}">
      <dgm:prSet/>
      <dgm:spPr/>
      <dgm:t>
        <a:bodyPr/>
        <a:lstStyle/>
        <a:p>
          <a:endParaRPr lang="zh-CN" altLang="en-US" sz="1600" b="1">
            <a:latin typeface="微软雅黑" pitchFamily="34" charset="-122"/>
            <a:ea typeface="微软雅黑" pitchFamily="34" charset="-122"/>
          </a:endParaRPr>
        </a:p>
      </dgm:t>
    </dgm:pt>
    <dgm:pt modelId="{7C160AD5-33A3-43DF-9C09-2EBB692CFCF3}" type="sibTrans" cxnId="{F2E94583-4271-4688-B492-4E9872543401}">
      <dgm:prSet custT="1"/>
      <dgm:spPr/>
      <dgm:t>
        <a:bodyPr/>
        <a:lstStyle/>
        <a:p>
          <a:endParaRPr lang="zh-CN" altLang="en-US" sz="1600" b="1">
            <a:latin typeface="微软雅黑" pitchFamily="34" charset="-122"/>
            <a:ea typeface="微软雅黑" pitchFamily="34" charset="-122"/>
          </a:endParaRPr>
        </a:p>
      </dgm:t>
    </dgm:pt>
    <dgm:pt modelId="{C485CB67-79D3-497C-871F-27649E7F4289}">
      <dgm:prSet phldrT="[文本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用户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0E420F25-5136-464F-9834-308C9907FBF4}" type="parTrans" cxnId="{59BF12B7-D9B9-4FB2-8D38-5B71CD5C63BE}">
      <dgm:prSet/>
      <dgm:spPr/>
      <dgm:t>
        <a:bodyPr/>
        <a:lstStyle/>
        <a:p>
          <a:endParaRPr lang="zh-CN" altLang="en-US" sz="1600" b="1">
            <a:latin typeface="微软雅黑" pitchFamily="34" charset="-122"/>
            <a:ea typeface="微软雅黑" pitchFamily="34" charset="-122"/>
          </a:endParaRPr>
        </a:p>
      </dgm:t>
    </dgm:pt>
    <dgm:pt modelId="{0B399F1A-C540-4971-84EA-19E163596439}" type="sibTrans" cxnId="{59BF12B7-D9B9-4FB2-8D38-5B71CD5C63BE}">
      <dgm:prSet custT="1"/>
      <dgm:spPr/>
      <dgm:t>
        <a:bodyPr/>
        <a:lstStyle/>
        <a:p>
          <a:endParaRPr lang="zh-CN" altLang="en-US" sz="1600" b="1">
            <a:latin typeface="微软雅黑" pitchFamily="34" charset="-122"/>
            <a:ea typeface="微软雅黑" pitchFamily="34" charset="-122"/>
          </a:endParaRPr>
        </a:p>
      </dgm:t>
    </dgm:pt>
    <dgm:pt modelId="{98EBC8AA-A7D4-43BC-BAB1-98062B03EACC}" type="pres">
      <dgm:prSet presAssocID="{B3CBE9A6-875B-470E-8015-3FB13EF720F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3944F65-3FED-4026-9ED8-FC0E9A88C284}" type="pres">
      <dgm:prSet presAssocID="{701685E8-B357-4668-8028-87F2F17AECE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53796D-7F3F-4B3C-B954-FA745C02564D}" type="pres">
      <dgm:prSet presAssocID="{CECDC0E4-9076-4FC5-A8EC-A8A05E9697B0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CFD76568-2767-421B-BC6F-341FBB1BECC7}" type="pres">
      <dgm:prSet presAssocID="{CECDC0E4-9076-4FC5-A8EC-A8A05E9697B0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BBBFDA53-6674-41D4-8DB3-277C393578F2}" type="pres">
      <dgm:prSet presAssocID="{79BFB505-EF89-47FE-A3CA-2ECCF169E19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1DDE9C-FE25-4EF2-AA92-E05033507E9F}" type="pres">
      <dgm:prSet presAssocID="{98587A34-436A-4D7E-82D6-1F99D9D77D2F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3A42414B-E4C1-422D-A06E-86C851F17FDD}" type="pres">
      <dgm:prSet presAssocID="{98587A34-436A-4D7E-82D6-1F99D9D77D2F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41B176C7-C1ED-4A9D-8E5D-AF0C09988107}" type="pres">
      <dgm:prSet presAssocID="{85D1C0D4-6DDB-4191-9DCF-D973B542FE3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9FF7CB-E435-4274-AFF8-702633558FB7}" type="pres">
      <dgm:prSet presAssocID="{578B729A-E525-4FF3-9E44-AFF2878695B4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2E4BCA9D-ED18-4552-B55E-087847B172D3}" type="pres">
      <dgm:prSet presAssocID="{578B729A-E525-4FF3-9E44-AFF2878695B4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0846AF2A-A3B1-415E-A5E3-C2CCADA1C98A}" type="pres">
      <dgm:prSet presAssocID="{118668F6-F949-464A-B5D7-3CC0797B21D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E1880F-8F5E-42BA-AB3B-F8FF46B63B6D}" type="pres">
      <dgm:prSet presAssocID="{7C160AD5-33A3-43DF-9C09-2EBB692CFCF3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FBDF1EEB-9DF3-4A56-9DD8-41AC636EBD78}" type="pres">
      <dgm:prSet presAssocID="{7C160AD5-33A3-43DF-9C09-2EBB692CFCF3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75E5CC2F-6AF2-489E-8D42-E0610CF0100C}" type="pres">
      <dgm:prSet presAssocID="{C485CB67-79D3-497C-871F-27649E7F428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E9FE6E-04EE-4399-9FED-32EBF47B5617}" type="pres">
      <dgm:prSet presAssocID="{0B399F1A-C540-4971-84EA-19E163596439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9FDAF686-C23E-4B6B-8EA7-8DBA0AE60D01}" type="pres">
      <dgm:prSet presAssocID="{0B399F1A-C540-4971-84EA-19E163596439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F2E94583-4271-4688-B492-4E9872543401}" srcId="{B3CBE9A6-875B-470E-8015-3FB13EF720FA}" destId="{118668F6-F949-464A-B5D7-3CC0797B21D0}" srcOrd="3" destOrd="0" parTransId="{FBC3BD83-7175-4A5A-81BF-FDB675406FD5}" sibTransId="{7C160AD5-33A3-43DF-9C09-2EBB692CFCF3}"/>
    <dgm:cxn modelId="{D3B67A27-FCFD-446E-B1AA-B5B05897F38D}" type="presOf" srcId="{701685E8-B357-4668-8028-87F2F17AECE2}" destId="{73944F65-3FED-4026-9ED8-FC0E9A88C284}" srcOrd="0" destOrd="0" presId="urn:microsoft.com/office/officeart/2005/8/layout/cycle2"/>
    <dgm:cxn modelId="{F4E3FDB5-8927-49A1-B688-96352C278631}" srcId="{B3CBE9A6-875B-470E-8015-3FB13EF720FA}" destId="{701685E8-B357-4668-8028-87F2F17AECE2}" srcOrd="0" destOrd="0" parTransId="{23C27E73-AEE4-431A-A613-5C56B10E217B}" sibTransId="{CECDC0E4-9076-4FC5-A8EC-A8A05E9697B0}"/>
    <dgm:cxn modelId="{FAB99D6E-50F2-42ED-AED0-DECF167B4500}" type="presOf" srcId="{B3CBE9A6-875B-470E-8015-3FB13EF720FA}" destId="{98EBC8AA-A7D4-43BC-BAB1-98062B03EACC}" srcOrd="0" destOrd="0" presId="urn:microsoft.com/office/officeart/2005/8/layout/cycle2"/>
    <dgm:cxn modelId="{182A197C-F9E4-4502-A53F-B5C471959264}" type="presOf" srcId="{7C160AD5-33A3-43DF-9C09-2EBB692CFCF3}" destId="{F1E1880F-8F5E-42BA-AB3B-F8FF46B63B6D}" srcOrd="0" destOrd="0" presId="urn:microsoft.com/office/officeart/2005/8/layout/cycle2"/>
    <dgm:cxn modelId="{D8929BA7-B0EA-48B7-8D22-348609A34C0A}" type="presOf" srcId="{CECDC0E4-9076-4FC5-A8EC-A8A05E9697B0}" destId="{CFD76568-2767-421B-BC6F-341FBB1BECC7}" srcOrd="1" destOrd="0" presId="urn:microsoft.com/office/officeart/2005/8/layout/cycle2"/>
    <dgm:cxn modelId="{AF376B15-1A12-4568-978B-DE42953BD12A}" type="presOf" srcId="{98587A34-436A-4D7E-82D6-1F99D9D77D2F}" destId="{3A42414B-E4C1-422D-A06E-86C851F17FDD}" srcOrd="1" destOrd="0" presId="urn:microsoft.com/office/officeart/2005/8/layout/cycle2"/>
    <dgm:cxn modelId="{CB4531AF-A184-4CA9-B567-B88197D547DE}" type="presOf" srcId="{C485CB67-79D3-497C-871F-27649E7F4289}" destId="{75E5CC2F-6AF2-489E-8D42-E0610CF0100C}" srcOrd="0" destOrd="0" presId="urn:microsoft.com/office/officeart/2005/8/layout/cycle2"/>
    <dgm:cxn modelId="{84440B1E-C37F-454D-A498-ADBF80FC6204}" type="presOf" srcId="{98587A34-436A-4D7E-82D6-1F99D9D77D2F}" destId="{CB1DDE9C-FE25-4EF2-AA92-E05033507E9F}" srcOrd="0" destOrd="0" presId="urn:microsoft.com/office/officeart/2005/8/layout/cycle2"/>
    <dgm:cxn modelId="{70C6DD6C-0CB0-40A6-B825-2C21612315F0}" type="presOf" srcId="{118668F6-F949-464A-B5D7-3CC0797B21D0}" destId="{0846AF2A-A3B1-415E-A5E3-C2CCADA1C98A}" srcOrd="0" destOrd="0" presId="urn:microsoft.com/office/officeart/2005/8/layout/cycle2"/>
    <dgm:cxn modelId="{2CEA1D9E-E281-408E-A315-5A850B1E950A}" type="presOf" srcId="{79BFB505-EF89-47FE-A3CA-2ECCF169E197}" destId="{BBBFDA53-6674-41D4-8DB3-277C393578F2}" srcOrd="0" destOrd="0" presId="urn:microsoft.com/office/officeart/2005/8/layout/cycle2"/>
    <dgm:cxn modelId="{45296647-1A60-45A5-8ACE-A61FBF89AD4B}" type="presOf" srcId="{CECDC0E4-9076-4FC5-A8EC-A8A05E9697B0}" destId="{4453796D-7F3F-4B3C-B954-FA745C02564D}" srcOrd="0" destOrd="0" presId="urn:microsoft.com/office/officeart/2005/8/layout/cycle2"/>
    <dgm:cxn modelId="{C31EB08B-0846-4B54-8C81-1B51B48F5858}" srcId="{B3CBE9A6-875B-470E-8015-3FB13EF720FA}" destId="{79BFB505-EF89-47FE-A3CA-2ECCF169E197}" srcOrd="1" destOrd="0" parTransId="{8BDEDE78-1C0E-42E9-8AB9-18613A8EFCCB}" sibTransId="{98587A34-436A-4D7E-82D6-1F99D9D77D2F}"/>
    <dgm:cxn modelId="{59BF12B7-D9B9-4FB2-8D38-5B71CD5C63BE}" srcId="{B3CBE9A6-875B-470E-8015-3FB13EF720FA}" destId="{C485CB67-79D3-497C-871F-27649E7F4289}" srcOrd="4" destOrd="0" parTransId="{0E420F25-5136-464F-9834-308C9907FBF4}" sibTransId="{0B399F1A-C540-4971-84EA-19E163596439}"/>
    <dgm:cxn modelId="{4DB33A20-A652-45EC-B4C5-D59FD540E1BB}" type="presOf" srcId="{0B399F1A-C540-4971-84EA-19E163596439}" destId="{9FDAF686-C23E-4B6B-8EA7-8DBA0AE60D01}" srcOrd="1" destOrd="0" presId="urn:microsoft.com/office/officeart/2005/8/layout/cycle2"/>
    <dgm:cxn modelId="{42EEE3AF-2126-4778-83CE-4DD0374B909F}" type="presOf" srcId="{7C160AD5-33A3-43DF-9C09-2EBB692CFCF3}" destId="{FBDF1EEB-9DF3-4A56-9DD8-41AC636EBD78}" srcOrd="1" destOrd="0" presId="urn:microsoft.com/office/officeart/2005/8/layout/cycle2"/>
    <dgm:cxn modelId="{17AB9535-E2A3-4F3B-966D-167C8C60D343}" type="presOf" srcId="{85D1C0D4-6DDB-4191-9DCF-D973B542FE34}" destId="{41B176C7-C1ED-4A9D-8E5D-AF0C09988107}" srcOrd="0" destOrd="0" presId="urn:microsoft.com/office/officeart/2005/8/layout/cycle2"/>
    <dgm:cxn modelId="{62F8597C-FE10-4C9B-8631-199DF35C3C14}" type="presOf" srcId="{0B399F1A-C540-4971-84EA-19E163596439}" destId="{9AE9FE6E-04EE-4399-9FED-32EBF47B5617}" srcOrd="0" destOrd="0" presId="urn:microsoft.com/office/officeart/2005/8/layout/cycle2"/>
    <dgm:cxn modelId="{B6502094-A7A7-4DCA-9F27-F5DF55C5A396}" srcId="{B3CBE9A6-875B-470E-8015-3FB13EF720FA}" destId="{85D1C0D4-6DDB-4191-9DCF-D973B542FE34}" srcOrd="2" destOrd="0" parTransId="{1DBECB10-C76D-446B-AB4E-C8E85CF23AD7}" sibTransId="{578B729A-E525-4FF3-9E44-AFF2878695B4}"/>
    <dgm:cxn modelId="{0531D221-7756-4470-BA42-3E80684F32E9}" type="presOf" srcId="{578B729A-E525-4FF3-9E44-AFF2878695B4}" destId="{2E4BCA9D-ED18-4552-B55E-087847B172D3}" srcOrd="1" destOrd="0" presId="urn:microsoft.com/office/officeart/2005/8/layout/cycle2"/>
    <dgm:cxn modelId="{DB859335-F798-465B-AB12-1D4B439B43FD}" type="presOf" srcId="{578B729A-E525-4FF3-9E44-AFF2878695B4}" destId="{3E9FF7CB-E435-4274-AFF8-702633558FB7}" srcOrd="0" destOrd="0" presId="urn:microsoft.com/office/officeart/2005/8/layout/cycle2"/>
    <dgm:cxn modelId="{03358D96-8669-49ED-9C3E-3C5CFBC3FEE0}" type="presParOf" srcId="{98EBC8AA-A7D4-43BC-BAB1-98062B03EACC}" destId="{73944F65-3FED-4026-9ED8-FC0E9A88C284}" srcOrd="0" destOrd="0" presId="urn:microsoft.com/office/officeart/2005/8/layout/cycle2"/>
    <dgm:cxn modelId="{D6A492F2-6031-4D99-A5CA-418810937B95}" type="presParOf" srcId="{98EBC8AA-A7D4-43BC-BAB1-98062B03EACC}" destId="{4453796D-7F3F-4B3C-B954-FA745C02564D}" srcOrd="1" destOrd="0" presId="urn:microsoft.com/office/officeart/2005/8/layout/cycle2"/>
    <dgm:cxn modelId="{82CA4102-31DE-4BA3-AD9B-F518B347D51E}" type="presParOf" srcId="{4453796D-7F3F-4B3C-B954-FA745C02564D}" destId="{CFD76568-2767-421B-BC6F-341FBB1BECC7}" srcOrd="0" destOrd="0" presId="urn:microsoft.com/office/officeart/2005/8/layout/cycle2"/>
    <dgm:cxn modelId="{BA9CF258-3432-4017-AE5D-BA6E43D52EF6}" type="presParOf" srcId="{98EBC8AA-A7D4-43BC-BAB1-98062B03EACC}" destId="{BBBFDA53-6674-41D4-8DB3-277C393578F2}" srcOrd="2" destOrd="0" presId="urn:microsoft.com/office/officeart/2005/8/layout/cycle2"/>
    <dgm:cxn modelId="{A083C1FF-69A5-4162-9BAC-D08EF0FDD00F}" type="presParOf" srcId="{98EBC8AA-A7D4-43BC-BAB1-98062B03EACC}" destId="{CB1DDE9C-FE25-4EF2-AA92-E05033507E9F}" srcOrd="3" destOrd="0" presId="urn:microsoft.com/office/officeart/2005/8/layout/cycle2"/>
    <dgm:cxn modelId="{32AEB37D-772D-44CC-8D95-11A894FAA303}" type="presParOf" srcId="{CB1DDE9C-FE25-4EF2-AA92-E05033507E9F}" destId="{3A42414B-E4C1-422D-A06E-86C851F17FDD}" srcOrd="0" destOrd="0" presId="urn:microsoft.com/office/officeart/2005/8/layout/cycle2"/>
    <dgm:cxn modelId="{30EF47EE-6052-4206-9712-5930BF477EC6}" type="presParOf" srcId="{98EBC8AA-A7D4-43BC-BAB1-98062B03EACC}" destId="{41B176C7-C1ED-4A9D-8E5D-AF0C09988107}" srcOrd="4" destOrd="0" presId="urn:microsoft.com/office/officeart/2005/8/layout/cycle2"/>
    <dgm:cxn modelId="{A26AAF4E-45E8-47FA-B92A-72CF5B9B7357}" type="presParOf" srcId="{98EBC8AA-A7D4-43BC-BAB1-98062B03EACC}" destId="{3E9FF7CB-E435-4274-AFF8-702633558FB7}" srcOrd="5" destOrd="0" presId="urn:microsoft.com/office/officeart/2005/8/layout/cycle2"/>
    <dgm:cxn modelId="{44150A22-6A4E-466C-9948-CD71EBE7ECC3}" type="presParOf" srcId="{3E9FF7CB-E435-4274-AFF8-702633558FB7}" destId="{2E4BCA9D-ED18-4552-B55E-087847B172D3}" srcOrd="0" destOrd="0" presId="urn:microsoft.com/office/officeart/2005/8/layout/cycle2"/>
    <dgm:cxn modelId="{6B3C3D10-A466-44A2-834F-A4793B01D9E6}" type="presParOf" srcId="{98EBC8AA-A7D4-43BC-BAB1-98062B03EACC}" destId="{0846AF2A-A3B1-415E-A5E3-C2CCADA1C98A}" srcOrd="6" destOrd="0" presId="urn:microsoft.com/office/officeart/2005/8/layout/cycle2"/>
    <dgm:cxn modelId="{65E2EBBF-6740-44AF-B42F-E10BA4A32665}" type="presParOf" srcId="{98EBC8AA-A7D4-43BC-BAB1-98062B03EACC}" destId="{F1E1880F-8F5E-42BA-AB3B-F8FF46B63B6D}" srcOrd="7" destOrd="0" presId="urn:microsoft.com/office/officeart/2005/8/layout/cycle2"/>
    <dgm:cxn modelId="{EC932029-1844-4277-BF0F-CD41CF06CED9}" type="presParOf" srcId="{F1E1880F-8F5E-42BA-AB3B-F8FF46B63B6D}" destId="{FBDF1EEB-9DF3-4A56-9DD8-41AC636EBD78}" srcOrd="0" destOrd="0" presId="urn:microsoft.com/office/officeart/2005/8/layout/cycle2"/>
    <dgm:cxn modelId="{A44220C0-CB74-43F0-9071-F59DED77611F}" type="presParOf" srcId="{98EBC8AA-A7D4-43BC-BAB1-98062B03EACC}" destId="{75E5CC2F-6AF2-489E-8D42-E0610CF0100C}" srcOrd="8" destOrd="0" presId="urn:microsoft.com/office/officeart/2005/8/layout/cycle2"/>
    <dgm:cxn modelId="{E4E1D030-E248-49C1-B1DC-C70154493EF6}" type="presParOf" srcId="{98EBC8AA-A7D4-43BC-BAB1-98062B03EACC}" destId="{9AE9FE6E-04EE-4399-9FED-32EBF47B5617}" srcOrd="9" destOrd="0" presId="urn:microsoft.com/office/officeart/2005/8/layout/cycle2"/>
    <dgm:cxn modelId="{9718915E-D32F-4338-AA5E-DF8FCF25C7E3}" type="presParOf" srcId="{9AE9FE6E-04EE-4399-9FED-32EBF47B5617}" destId="{9FDAF686-C23E-4B6B-8EA7-8DBA0AE60D0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1781A0B2-DE88-4770-9B9A-6139CF4952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C89285-ADFC-42FC-BB3C-A3A2E03CF8F0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4"/>
        </a:solidFill>
      </dgm:spPr>
      <dgm:t>
        <a:bodyPr/>
        <a:lstStyle/>
        <a:p>
          <a:pPr algn="ctr"/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纵向体系，产销</a:t>
          </a:r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一体</a:t>
          </a:r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，数据导向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8F21A4C2-7F4E-4F9D-A8ED-85A2F7D52E89}" type="par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50FCEF07-B8D4-4C32-A17B-4966FD06D90A}" type="sib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61EB3C0E-5D9D-4748-8E71-71F0EB532585}" type="pres">
      <dgm:prSet presAssocID="{1781A0B2-DE88-4770-9B9A-6139CF4952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5B0AE4-EB45-4314-8111-A6B822078AED}" type="pres">
      <dgm:prSet presAssocID="{3DC89285-ADFC-42FC-BB3C-A3A2E03CF8F0}" presName="parentText" presStyleLbl="node1" presStyleIdx="0" presStyleCnt="1" custScaleY="4142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0B5FA77-DFC5-49F6-AB3E-A0F3FC160B48}" type="presOf" srcId="{1781A0B2-DE88-4770-9B9A-6139CF495295}" destId="{61EB3C0E-5D9D-4748-8E71-71F0EB532585}" srcOrd="0" destOrd="0" presId="urn:microsoft.com/office/officeart/2005/8/layout/vList2"/>
    <dgm:cxn modelId="{35FCD007-9EF6-4FEA-9B2F-E2951E085E3E}" srcId="{1781A0B2-DE88-4770-9B9A-6139CF495295}" destId="{3DC89285-ADFC-42FC-BB3C-A3A2E03CF8F0}" srcOrd="0" destOrd="0" parTransId="{8F21A4C2-7F4E-4F9D-A8ED-85A2F7D52E89}" sibTransId="{50FCEF07-B8D4-4C32-A17B-4966FD06D90A}"/>
    <dgm:cxn modelId="{3F1BC192-23AD-4971-9FF2-F16FA82E2500}" type="presOf" srcId="{3DC89285-ADFC-42FC-BB3C-A3A2E03CF8F0}" destId="{E75B0AE4-EB45-4314-8111-A6B822078AED}" srcOrd="0" destOrd="0" presId="urn:microsoft.com/office/officeart/2005/8/layout/vList2"/>
    <dgm:cxn modelId="{33AB55A9-0217-4B5B-9BF7-75A030066AC7}" type="presParOf" srcId="{61EB3C0E-5D9D-4748-8E71-71F0EB532585}" destId="{E75B0AE4-EB45-4314-8111-A6B822078A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1781A0B2-DE88-4770-9B9A-6139CF4952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C89285-ADFC-42FC-BB3C-A3A2E03CF8F0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4"/>
        </a:solidFill>
      </dgm:spPr>
      <dgm:t>
        <a:bodyPr/>
        <a:lstStyle/>
        <a:p>
          <a:pPr algn="ctr"/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网络技术提供用户洞察力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8F21A4C2-7F4E-4F9D-A8ED-85A2F7D52E89}" type="par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50FCEF07-B8D4-4C32-A17B-4966FD06D90A}" type="sib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61EB3C0E-5D9D-4748-8E71-71F0EB532585}" type="pres">
      <dgm:prSet presAssocID="{1781A0B2-DE88-4770-9B9A-6139CF4952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5B0AE4-EB45-4314-8111-A6B822078AED}" type="pres">
      <dgm:prSet presAssocID="{3DC89285-ADFC-42FC-BB3C-A3A2E03CF8F0}" presName="parentText" presStyleLbl="node1" presStyleIdx="0" presStyleCnt="1" custScaleY="4142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5FCD007-9EF6-4FEA-9B2F-E2951E085E3E}" srcId="{1781A0B2-DE88-4770-9B9A-6139CF495295}" destId="{3DC89285-ADFC-42FC-BB3C-A3A2E03CF8F0}" srcOrd="0" destOrd="0" parTransId="{8F21A4C2-7F4E-4F9D-A8ED-85A2F7D52E89}" sibTransId="{50FCEF07-B8D4-4C32-A17B-4966FD06D90A}"/>
    <dgm:cxn modelId="{14104D15-6276-4E85-9689-12D66B2ECB51}" type="presOf" srcId="{3DC89285-ADFC-42FC-BB3C-A3A2E03CF8F0}" destId="{E75B0AE4-EB45-4314-8111-A6B822078AED}" srcOrd="0" destOrd="0" presId="urn:microsoft.com/office/officeart/2005/8/layout/vList2"/>
    <dgm:cxn modelId="{AD5C98DE-675B-4463-A3F9-995EAEA17DBE}" type="presOf" srcId="{1781A0B2-DE88-4770-9B9A-6139CF495295}" destId="{61EB3C0E-5D9D-4748-8E71-71F0EB532585}" srcOrd="0" destOrd="0" presId="urn:microsoft.com/office/officeart/2005/8/layout/vList2"/>
    <dgm:cxn modelId="{EC44C17A-FF1F-491D-BEB0-3997B64DD6C6}" type="presParOf" srcId="{61EB3C0E-5D9D-4748-8E71-71F0EB532585}" destId="{E75B0AE4-EB45-4314-8111-A6B822078A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75827900-3570-4FBD-9E42-815AD1DEEE4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144FDD3-0AE9-4685-A94E-B30EDA0C0AA7}">
      <dgm:prSet phldrT="[文本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kumimoji="0" lang="zh-CN" altLang="en-US" sz="2400" b="1" i="0" u="none" strike="noStrike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rPr>
            <a:t>客户面孔分析</a:t>
          </a:r>
          <a:endParaRPr lang="zh-CN" altLang="en-US" sz="2400" dirty="0">
            <a:solidFill>
              <a:schemeClr val="bg1"/>
            </a:solidFill>
          </a:endParaRPr>
        </a:p>
      </dgm:t>
    </dgm:pt>
    <dgm:pt modelId="{C90AC72F-9165-4D6D-85E5-863552AC10F6}" type="parTrans" cxnId="{F8A3C7ED-214D-4EEA-AA65-23A6FF61AE7F}">
      <dgm:prSet/>
      <dgm:spPr/>
      <dgm:t>
        <a:bodyPr/>
        <a:lstStyle/>
        <a:p>
          <a:endParaRPr lang="zh-CN" altLang="en-US"/>
        </a:p>
      </dgm:t>
    </dgm:pt>
    <dgm:pt modelId="{E4EF8D72-88C6-4024-8EAB-00DE40E7632C}" type="sibTrans" cxnId="{F8A3C7ED-214D-4EEA-AA65-23A6FF61AE7F}">
      <dgm:prSet/>
      <dgm:spPr/>
      <dgm:t>
        <a:bodyPr/>
        <a:lstStyle/>
        <a:p>
          <a:endParaRPr lang="zh-CN" altLang="en-US"/>
        </a:p>
      </dgm:t>
    </dgm:pt>
    <dgm:pt modelId="{FE36FC98-6566-438A-9DD4-0AF34DFE0581}">
      <dgm:prSet phldrT="[文本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75000"/>
          </a:schemeClr>
        </a:solidFill>
      </dgm:spPr>
      <dgm:t>
        <a:bodyPr/>
        <a:lstStyle/>
        <a:p>
          <a:pPr rtl="0"/>
          <a:r>
            <a:rPr kumimoji="0" lang="zh-CN" altLang="en-US" sz="2400" b="1" i="0" u="none" strike="noStrike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rPr>
            <a:t>购买行为</a:t>
          </a:r>
          <a:endParaRPr lang="zh-CN" altLang="en-US" sz="2400" dirty="0">
            <a:solidFill>
              <a:schemeClr val="bg1"/>
            </a:solidFill>
          </a:endParaRPr>
        </a:p>
      </dgm:t>
    </dgm:pt>
    <dgm:pt modelId="{65594FB7-7F19-4167-9D7E-EAEE13163A27}" type="parTrans" cxnId="{0511CB23-754E-4847-B53F-3FE62DF3BDD9}">
      <dgm:prSet/>
      <dgm:spPr/>
      <dgm:t>
        <a:bodyPr/>
        <a:lstStyle/>
        <a:p>
          <a:endParaRPr lang="zh-CN" altLang="en-US"/>
        </a:p>
      </dgm:t>
    </dgm:pt>
    <dgm:pt modelId="{1F3C6235-407F-4C95-B847-7A9AD2DD741F}" type="sibTrans" cxnId="{0511CB23-754E-4847-B53F-3FE62DF3BDD9}">
      <dgm:prSet/>
      <dgm:spPr/>
      <dgm:t>
        <a:bodyPr/>
        <a:lstStyle/>
        <a:p>
          <a:endParaRPr lang="zh-CN" altLang="en-US"/>
        </a:p>
      </dgm:t>
    </dgm:pt>
    <dgm:pt modelId="{714A9302-9F38-4641-95FB-AE62298A4CFA}">
      <dgm:prSet phldrT="[文本]" custT="1"/>
      <dgm:spPr/>
      <dgm:t>
        <a:bodyPr anchor="ctr"/>
        <a:lstStyle/>
        <a:p>
          <a:pPr rtl="0"/>
          <a:r>
            <a:rPr kumimoji="0" lang="zh-CN" altLang="en-US" sz="1600" b="0" i="0" u="none" strike="noStrike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rPr>
            <a:t>客单价</a:t>
          </a:r>
          <a:endParaRPr lang="zh-CN" altLang="en-US" sz="1600" dirty="0"/>
        </a:p>
      </dgm:t>
    </dgm:pt>
    <dgm:pt modelId="{47B71385-A186-41C7-960C-3A837C6D0BC2}" type="parTrans" cxnId="{6B477445-B4FF-4C5F-A8C9-0B38DBB41D68}">
      <dgm:prSet/>
      <dgm:spPr/>
      <dgm:t>
        <a:bodyPr/>
        <a:lstStyle/>
        <a:p>
          <a:endParaRPr lang="zh-CN" altLang="en-US"/>
        </a:p>
      </dgm:t>
    </dgm:pt>
    <dgm:pt modelId="{42F316DE-7533-4212-9FEA-DD44CB8E2852}" type="sibTrans" cxnId="{6B477445-B4FF-4C5F-A8C9-0B38DBB41D68}">
      <dgm:prSet/>
      <dgm:spPr/>
      <dgm:t>
        <a:bodyPr/>
        <a:lstStyle/>
        <a:p>
          <a:endParaRPr lang="zh-CN" altLang="en-US"/>
        </a:p>
      </dgm:t>
    </dgm:pt>
    <dgm:pt modelId="{705C37B2-6077-4B1B-B857-49BA82D8B56B}">
      <dgm:prSet phldrT="[文本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solidFill>
          <a:schemeClr val="accent2">
            <a:lumMod val="75000"/>
          </a:schemeClr>
        </a:solidFill>
      </dgm:spPr>
      <dgm:t>
        <a:bodyPr/>
        <a:lstStyle/>
        <a:p>
          <a:pPr rtl="0"/>
          <a:r>
            <a:rPr kumimoji="0" lang="zh-CN" altLang="en-US" sz="2400" b="1" i="0" u="none" strike="noStrike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rPr>
            <a:t>重要指标参数</a:t>
          </a:r>
          <a:endParaRPr lang="zh-CN" altLang="en-US" sz="2400" dirty="0">
            <a:solidFill>
              <a:schemeClr val="bg1"/>
            </a:solidFill>
          </a:endParaRPr>
        </a:p>
      </dgm:t>
    </dgm:pt>
    <dgm:pt modelId="{A6E2E00E-34BC-4D22-B2B2-9D98990D67F8}" type="parTrans" cxnId="{C2ECB179-7C6C-4564-93D9-11D61A442F43}">
      <dgm:prSet/>
      <dgm:spPr/>
      <dgm:t>
        <a:bodyPr/>
        <a:lstStyle/>
        <a:p>
          <a:endParaRPr lang="zh-CN" altLang="en-US"/>
        </a:p>
      </dgm:t>
    </dgm:pt>
    <dgm:pt modelId="{15E7ADC4-D902-4584-B934-6DC00E7A6F8D}" type="sibTrans" cxnId="{C2ECB179-7C6C-4564-93D9-11D61A442F43}">
      <dgm:prSet/>
      <dgm:spPr/>
      <dgm:t>
        <a:bodyPr/>
        <a:lstStyle/>
        <a:p>
          <a:endParaRPr lang="zh-CN" altLang="en-US"/>
        </a:p>
      </dgm:t>
    </dgm:pt>
    <dgm:pt modelId="{A6F7F2EC-D8B5-4C4D-8C9B-94640EDBE72A}">
      <dgm:prSet custT="1"/>
      <dgm:spPr/>
      <dgm:t>
        <a:bodyPr lIns="216000" anchor="t"/>
        <a:lstStyle/>
        <a:p>
          <a:pPr indent="-216000" rtl="0">
            <a:lnSpc>
              <a:spcPct val="200000"/>
            </a:lnSpc>
          </a:pPr>
          <a:r>
            <a:rPr kumimoji="0" lang="zh-CN" altLang="en-US" sz="1600" b="0" i="0" u="none" strike="noStrike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rPr>
            <a:t>关键指标分析</a:t>
          </a:r>
          <a:endParaRPr lang="zh-CN" altLang="en-US" sz="1600" dirty="0"/>
        </a:p>
      </dgm:t>
    </dgm:pt>
    <dgm:pt modelId="{248777C6-EA84-4CC7-8EE1-87443C8B2D4F}" type="parTrans" cxnId="{CA6D6FFC-3405-4A11-BB9F-5F4AF856AAD8}">
      <dgm:prSet/>
      <dgm:spPr/>
      <dgm:t>
        <a:bodyPr/>
        <a:lstStyle/>
        <a:p>
          <a:endParaRPr lang="zh-CN" altLang="en-US"/>
        </a:p>
      </dgm:t>
    </dgm:pt>
    <dgm:pt modelId="{FB60547C-8AB8-45FB-8F72-23BDC4888D2F}" type="sibTrans" cxnId="{CA6D6FFC-3405-4A11-BB9F-5F4AF856AAD8}">
      <dgm:prSet/>
      <dgm:spPr/>
      <dgm:t>
        <a:bodyPr/>
        <a:lstStyle/>
        <a:p>
          <a:endParaRPr lang="zh-CN" altLang="en-US"/>
        </a:p>
      </dgm:t>
    </dgm:pt>
    <dgm:pt modelId="{44415DDE-FAC5-41CE-B978-F3A78B4D5627}">
      <dgm:prSet custT="1"/>
      <dgm:spPr/>
      <dgm:t>
        <a:bodyPr anchor="ctr"/>
        <a:lstStyle/>
        <a:p>
          <a:pPr rtl="0"/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粘性 （</a:t>
          </a:r>
          <a:r>
            <a:rPr lang="en-US" altLang="zh-CN" sz="1600" dirty="0" err="1" smtClean="0">
              <a:latin typeface="微软雅黑" pitchFamily="34" charset="-122"/>
              <a:ea typeface="微软雅黑" pitchFamily="34" charset="-122"/>
            </a:rPr>
            <a:t>pv</a:t>
          </a:r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，重复购买率）</a:t>
          </a:r>
          <a:endParaRPr lang="en-US" altLang="zh-CN" sz="1600" dirty="0" smtClean="0">
            <a:latin typeface="微软雅黑" pitchFamily="34" charset="-122"/>
            <a:ea typeface="微软雅黑" pitchFamily="34" charset="-122"/>
          </a:endParaRPr>
        </a:p>
      </dgm:t>
    </dgm:pt>
    <dgm:pt modelId="{6D30014A-B778-4F91-80E8-056EFDE5A81E}" type="parTrans" cxnId="{BEFF7B2D-5590-4624-A87D-C308A2B8D2D8}">
      <dgm:prSet/>
      <dgm:spPr/>
      <dgm:t>
        <a:bodyPr/>
        <a:lstStyle/>
        <a:p>
          <a:endParaRPr lang="zh-CN" altLang="en-US"/>
        </a:p>
      </dgm:t>
    </dgm:pt>
    <dgm:pt modelId="{E2863E90-9066-427E-B61E-D1E807C0361A}" type="sibTrans" cxnId="{BEFF7B2D-5590-4624-A87D-C308A2B8D2D8}">
      <dgm:prSet/>
      <dgm:spPr/>
      <dgm:t>
        <a:bodyPr/>
        <a:lstStyle/>
        <a:p>
          <a:endParaRPr lang="zh-CN" altLang="en-US"/>
        </a:p>
      </dgm:t>
    </dgm:pt>
    <dgm:pt modelId="{9AC358F8-D881-4ED0-B93D-00A9E72F0ACB}">
      <dgm:prSet custT="1"/>
      <dgm:spPr/>
      <dgm:t>
        <a:bodyPr anchor="ctr"/>
        <a:lstStyle/>
        <a:p>
          <a:pPr rtl="0"/>
          <a:r>
            <a:rPr lang="zh-CN" altLang="en-US" sz="1600" noProof="0" dirty="0" smtClean="0">
              <a:latin typeface="微软雅黑" pitchFamily="34" charset="-122"/>
              <a:ea typeface="微软雅黑" pitchFamily="34" charset="-122"/>
            </a:rPr>
            <a:t>交叉购买商品及品牌</a:t>
          </a:r>
          <a:endParaRPr lang="en-US" altLang="zh-CN" sz="1600" noProof="0" dirty="0" smtClean="0">
            <a:latin typeface="微软雅黑" pitchFamily="34" charset="-122"/>
            <a:ea typeface="微软雅黑" pitchFamily="34" charset="-122"/>
          </a:endParaRPr>
        </a:p>
      </dgm:t>
    </dgm:pt>
    <dgm:pt modelId="{74E0FE54-582B-4CB9-AF8B-426117C961C3}" type="parTrans" cxnId="{9F0B518C-93CD-4DDA-93FC-63BB7AB1ABE8}">
      <dgm:prSet/>
      <dgm:spPr/>
      <dgm:t>
        <a:bodyPr/>
        <a:lstStyle/>
        <a:p>
          <a:endParaRPr lang="zh-CN" altLang="en-US"/>
        </a:p>
      </dgm:t>
    </dgm:pt>
    <dgm:pt modelId="{20D9C156-37A5-4DFD-A474-67A7A038E287}" type="sibTrans" cxnId="{9F0B518C-93CD-4DDA-93FC-63BB7AB1ABE8}">
      <dgm:prSet/>
      <dgm:spPr/>
      <dgm:t>
        <a:bodyPr/>
        <a:lstStyle/>
        <a:p>
          <a:endParaRPr lang="zh-CN" altLang="en-US"/>
        </a:p>
      </dgm:t>
    </dgm:pt>
    <dgm:pt modelId="{56D4C4F5-8CEF-4602-A40F-C21447F11D8D}">
      <dgm:prSet custT="1"/>
      <dgm:spPr/>
      <dgm:t>
        <a:bodyPr anchor="ctr"/>
        <a:lstStyle/>
        <a:p>
          <a:pPr rtl="0"/>
          <a:r>
            <a:rPr kumimoji="0" lang="zh-CN" altLang="en-US" sz="16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rPr>
            <a:t>客户购买潜能</a:t>
          </a:r>
          <a:endParaRPr kumimoji="0" lang="en-US" altLang="zh-CN" sz="1600" b="0" i="0" u="none" strike="noStrike" cap="none" spc="0" normalizeH="0" baseline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A236B8D8-D775-4A8F-9ADF-19441331CF5D}" type="parTrans" cxnId="{CFB535F9-F00A-4E52-9CF0-887393ABF261}">
      <dgm:prSet/>
      <dgm:spPr/>
      <dgm:t>
        <a:bodyPr/>
        <a:lstStyle/>
        <a:p>
          <a:endParaRPr lang="zh-CN" altLang="en-US"/>
        </a:p>
      </dgm:t>
    </dgm:pt>
    <dgm:pt modelId="{0A62BF0A-7ED1-47BA-A775-063F0688EBA9}" type="sibTrans" cxnId="{CFB535F9-F00A-4E52-9CF0-887393ABF261}">
      <dgm:prSet/>
      <dgm:spPr/>
      <dgm:t>
        <a:bodyPr/>
        <a:lstStyle/>
        <a:p>
          <a:endParaRPr lang="zh-CN" altLang="en-US"/>
        </a:p>
      </dgm:t>
    </dgm:pt>
    <dgm:pt modelId="{E338C205-B812-45A0-AA2A-0FBE592DF959}">
      <dgm:prSet custT="1"/>
      <dgm:spPr/>
      <dgm:t>
        <a:bodyPr anchor="ctr"/>
        <a:lstStyle/>
        <a:p>
          <a:pPr rtl="0"/>
          <a:r>
            <a:rPr lang="zh-CN" altLang="en-US" sz="1600" noProof="0" dirty="0" smtClean="0">
              <a:latin typeface="微软雅黑" pitchFamily="34" charset="-122"/>
              <a:ea typeface="微软雅黑" pitchFamily="34" charset="-122"/>
            </a:rPr>
            <a:t>基于大类</a:t>
          </a:r>
          <a:r>
            <a:rPr lang="en-US" altLang="zh-CN" sz="1600" noProof="0" dirty="0" smtClean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1600" noProof="0" dirty="0" smtClean="0">
              <a:latin typeface="微软雅黑" pitchFamily="34" charset="-122"/>
              <a:ea typeface="微软雅黑" pitchFamily="34" charset="-122"/>
            </a:rPr>
            <a:t>中类</a:t>
          </a:r>
          <a:r>
            <a:rPr lang="en-US" altLang="zh-CN" sz="1600" noProof="0" dirty="0" smtClean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1600" noProof="0" dirty="0" smtClean="0">
              <a:latin typeface="微软雅黑" pitchFamily="34" charset="-122"/>
              <a:ea typeface="微软雅黑" pitchFamily="34" charset="-122"/>
            </a:rPr>
            <a:t>小类的购买行为分析</a:t>
          </a:r>
          <a:endParaRPr kumimoji="0" lang="zh-CN" altLang="en-US" sz="1600" b="0" i="0" u="none" strike="noStrike" cap="none" spc="0" normalizeH="0" baseline="0" noProof="0" dirty="0">
            <a:ln>
              <a:noFill/>
            </a:ln>
            <a:solidFill>
              <a:schemeClr val="tx1"/>
            </a:solidFill>
            <a:effectLst/>
            <a:uLnTx/>
            <a:uFillTx/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BE1EA0F1-ACBD-4129-9E7D-6D91D676C794}" type="parTrans" cxnId="{58E3358F-170A-4698-93C0-39B700510F9D}">
      <dgm:prSet/>
      <dgm:spPr/>
      <dgm:t>
        <a:bodyPr/>
        <a:lstStyle/>
        <a:p>
          <a:endParaRPr lang="zh-CN" altLang="en-US"/>
        </a:p>
      </dgm:t>
    </dgm:pt>
    <dgm:pt modelId="{0F4A3B1A-7DA7-43BD-843D-1D1C7039AAAA}" type="sibTrans" cxnId="{58E3358F-170A-4698-93C0-39B700510F9D}">
      <dgm:prSet/>
      <dgm:spPr/>
      <dgm:t>
        <a:bodyPr/>
        <a:lstStyle/>
        <a:p>
          <a:endParaRPr lang="zh-CN" altLang="en-US"/>
        </a:p>
      </dgm:t>
    </dgm:pt>
    <dgm:pt modelId="{657CA3E6-380C-4691-B4B8-1A25DB4AD5B3}">
      <dgm:prSet custT="1"/>
      <dgm:spPr/>
      <dgm:t>
        <a:bodyPr lIns="216000" anchor="t"/>
        <a:lstStyle/>
        <a:p>
          <a:pPr indent="-216000" rtl="0">
            <a:lnSpc>
              <a:spcPct val="200000"/>
            </a:lnSpc>
          </a:pPr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运营节点漏斗分析</a:t>
          </a:r>
          <a:endParaRPr lang="en-US" altLang="zh-CN" sz="1600" dirty="0" smtClean="0">
            <a:latin typeface="微软雅黑" pitchFamily="34" charset="-122"/>
            <a:ea typeface="微软雅黑" pitchFamily="34" charset="-122"/>
          </a:endParaRPr>
        </a:p>
      </dgm:t>
    </dgm:pt>
    <dgm:pt modelId="{71D3F36E-8CB6-42E2-83B2-84D50D44D8CF}" type="parTrans" cxnId="{A67C027F-8D31-4341-B6F7-663B98827D63}">
      <dgm:prSet/>
      <dgm:spPr/>
      <dgm:t>
        <a:bodyPr/>
        <a:lstStyle/>
        <a:p>
          <a:endParaRPr lang="zh-CN" altLang="en-US"/>
        </a:p>
      </dgm:t>
    </dgm:pt>
    <dgm:pt modelId="{9AEC536D-5161-46E3-8B80-793DF0678331}" type="sibTrans" cxnId="{A67C027F-8D31-4341-B6F7-663B98827D63}">
      <dgm:prSet/>
      <dgm:spPr/>
      <dgm:t>
        <a:bodyPr/>
        <a:lstStyle/>
        <a:p>
          <a:endParaRPr lang="zh-CN" altLang="en-US"/>
        </a:p>
      </dgm:t>
    </dgm:pt>
    <dgm:pt modelId="{432EB23B-6295-4C1D-A708-58AA296FF894}">
      <dgm:prSet custT="1"/>
      <dgm:spPr/>
      <dgm:t>
        <a:bodyPr lIns="216000" anchor="t"/>
        <a:lstStyle/>
        <a:p>
          <a:pPr indent="-216000" rtl="0">
            <a:lnSpc>
              <a:spcPct val="200000"/>
            </a:lnSpc>
          </a:pPr>
          <a:r>
            <a:rPr kumimoji="0" lang="zh-CN" altLang="en-US" sz="1600" b="0" i="0" u="none" strike="noStrike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rPr>
            <a:t>营销活动表</a:t>
          </a:r>
          <a:endParaRPr kumimoji="0" lang="zh-CN" altLang="en-US" sz="1600" b="0" i="0" u="none" strike="noStrike" cap="none" spc="0" normalizeH="0" baseline="0" noProof="0" dirty="0">
            <a:ln>
              <a:noFill/>
            </a:ln>
            <a:solidFill>
              <a:schemeClr val="tx1"/>
            </a:solidFill>
            <a:effectLst/>
            <a:uLnTx/>
            <a:uFillTx/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AE123B60-5DF8-4CBE-942F-516FB182CA9A}" type="parTrans" cxnId="{617FEFF0-84D4-4366-A75D-9684D4E0BD98}">
      <dgm:prSet/>
      <dgm:spPr/>
      <dgm:t>
        <a:bodyPr/>
        <a:lstStyle/>
        <a:p>
          <a:endParaRPr lang="zh-CN" altLang="en-US"/>
        </a:p>
      </dgm:t>
    </dgm:pt>
    <dgm:pt modelId="{7D399A20-E746-4743-B9A7-3AEB53E7189E}" type="sibTrans" cxnId="{617FEFF0-84D4-4366-A75D-9684D4E0BD98}">
      <dgm:prSet/>
      <dgm:spPr/>
      <dgm:t>
        <a:bodyPr/>
        <a:lstStyle/>
        <a:p>
          <a:endParaRPr lang="zh-CN" altLang="en-US"/>
        </a:p>
      </dgm:t>
    </dgm:pt>
    <dgm:pt modelId="{D6FF5040-A89F-4EFD-982D-9E5FF935CE19}">
      <dgm:prSet custT="1"/>
      <dgm:spPr/>
      <dgm:t>
        <a:bodyPr lIns="180000" anchor="t"/>
        <a:lstStyle/>
        <a:p>
          <a:pPr algn="l" rtl="0"/>
          <a:endParaRPr lang="zh-CN" altLang="en-US" sz="1400" dirty="0"/>
        </a:p>
      </dgm:t>
    </dgm:pt>
    <dgm:pt modelId="{E4A52C1C-EE36-4389-AB16-5EE08BA3D4ED}" type="parTrans" cxnId="{A1092AB9-8508-41BE-B4EF-11722E96C252}">
      <dgm:prSet/>
      <dgm:spPr/>
      <dgm:t>
        <a:bodyPr/>
        <a:lstStyle/>
        <a:p>
          <a:endParaRPr lang="zh-CN" altLang="en-US"/>
        </a:p>
      </dgm:t>
    </dgm:pt>
    <dgm:pt modelId="{69C5B4AA-19E1-4D76-84AC-BCF3A54FABB6}" type="sibTrans" cxnId="{A1092AB9-8508-41BE-B4EF-11722E96C252}">
      <dgm:prSet/>
      <dgm:spPr/>
      <dgm:t>
        <a:bodyPr/>
        <a:lstStyle/>
        <a:p>
          <a:endParaRPr lang="zh-CN" altLang="en-US"/>
        </a:p>
      </dgm:t>
    </dgm:pt>
    <dgm:pt modelId="{0C6A1D6D-C08C-4118-8649-89B82E9B2D64}">
      <dgm:prSet custT="1"/>
      <dgm:spPr/>
      <dgm:t>
        <a:bodyPr lIns="180000" anchor="t"/>
        <a:lstStyle/>
        <a:p>
          <a:pPr algn="l" rtl="0"/>
          <a:r>
            <a:rPr kumimoji="0" lang="en-US" altLang="zh-CN" sz="1400" b="0" i="0" u="none" strike="noStrike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rPr>
            <a:t>5W2H</a:t>
          </a:r>
          <a:endParaRPr lang="zh-CN" altLang="en-US" sz="1400" dirty="0"/>
        </a:p>
      </dgm:t>
    </dgm:pt>
    <dgm:pt modelId="{4C1847DF-87F5-4844-B181-EAEBC97D6480}" type="parTrans" cxnId="{EEA65D62-15D8-402D-9996-DF8FC458948E}">
      <dgm:prSet/>
      <dgm:spPr/>
      <dgm:t>
        <a:bodyPr/>
        <a:lstStyle/>
        <a:p>
          <a:endParaRPr lang="zh-CN" altLang="en-US"/>
        </a:p>
      </dgm:t>
    </dgm:pt>
    <dgm:pt modelId="{019EBDC0-8B1C-43F4-A591-CB68ADA7151B}" type="sibTrans" cxnId="{EEA65D62-15D8-402D-9996-DF8FC458948E}">
      <dgm:prSet/>
      <dgm:spPr/>
      <dgm:t>
        <a:bodyPr/>
        <a:lstStyle/>
        <a:p>
          <a:endParaRPr lang="zh-CN" altLang="en-US"/>
        </a:p>
      </dgm:t>
    </dgm:pt>
    <dgm:pt modelId="{59661EE4-59E9-49B8-A96B-17B2EB36AFEE}" type="pres">
      <dgm:prSet presAssocID="{75827900-3570-4FBD-9E42-815AD1DEEE4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8A3159A-BD74-4C46-808A-294F8D6CDC58}" type="pres">
      <dgm:prSet presAssocID="{B144FDD3-0AE9-4685-A94E-B30EDA0C0AA7}" presName="composite" presStyleCnt="0"/>
      <dgm:spPr/>
    </dgm:pt>
    <dgm:pt modelId="{BD766E0B-0229-4A6E-8C48-2E818A41E5F0}" type="pres">
      <dgm:prSet presAssocID="{B144FDD3-0AE9-4685-A94E-B30EDA0C0AA7}" presName="parTx" presStyleLbl="alignNode1" presStyleIdx="0" presStyleCnt="3" custScale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8364D1-00B8-4090-B358-A481E173BA05}" type="pres">
      <dgm:prSet presAssocID="{B144FDD3-0AE9-4685-A94E-B30EDA0C0AA7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7B34CB-3BC8-4C05-A4A9-48545B6D4AB7}" type="pres">
      <dgm:prSet presAssocID="{E4EF8D72-88C6-4024-8EAB-00DE40E7632C}" presName="space" presStyleCnt="0"/>
      <dgm:spPr/>
    </dgm:pt>
    <dgm:pt modelId="{EC2D0D4C-7FBD-4C7C-9596-6EDAE7B93E77}" type="pres">
      <dgm:prSet presAssocID="{FE36FC98-6566-438A-9DD4-0AF34DFE0581}" presName="composite" presStyleCnt="0"/>
      <dgm:spPr/>
    </dgm:pt>
    <dgm:pt modelId="{3B892039-70CD-4C06-86FD-72A4D2F470C9}" type="pres">
      <dgm:prSet presAssocID="{FE36FC98-6566-438A-9DD4-0AF34DFE0581}" presName="parTx" presStyleLbl="alignNode1" presStyleIdx="1" presStyleCnt="3" custScale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C87F45-3EB0-4AD0-8F3D-26675D684568}" type="pres">
      <dgm:prSet presAssocID="{FE36FC98-6566-438A-9DD4-0AF34DFE0581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F74589-A488-4016-917F-85A7D8165CAA}" type="pres">
      <dgm:prSet presAssocID="{1F3C6235-407F-4C95-B847-7A9AD2DD741F}" presName="space" presStyleCnt="0"/>
      <dgm:spPr/>
    </dgm:pt>
    <dgm:pt modelId="{4BC02B46-1FFD-46BB-92E8-6E42D4EA38B4}" type="pres">
      <dgm:prSet presAssocID="{705C37B2-6077-4B1B-B857-49BA82D8B56B}" presName="composite" presStyleCnt="0"/>
      <dgm:spPr/>
    </dgm:pt>
    <dgm:pt modelId="{8BD50B06-6D2A-4D1B-B285-B35CE75CFCE5}" type="pres">
      <dgm:prSet presAssocID="{705C37B2-6077-4B1B-B857-49BA82D8B56B}" presName="parTx" presStyleLbl="alignNode1" presStyleIdx="2" presStyleCnt="3" custScale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535EE2-48DB-4E9D-BB63-37DB0F591950}" type="pres">
      <dgm:prSet presAssocID="{705C37B2-6077-4B1B-B857-49BA82D8B56B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511CB23-754E-4847-B53F-3FE62DF3BDD9}" srcId="{75827900-3570-4FBD-9E42-815AD1DEEE42}" destId="{FE36FC98-6566-438A-9DD4-0AF34DFE0581}" srcOrd="1" destOrd="0" parTransId="{65594FB7-7F19-4167-9D7E-EAEE13163A27}" sibTransId="{1F3C6235-407F-4C95-B847-7A9AD2DD741F}"/>
    <dgm:cxn modelId="{1FEB42D8-F1E1-470E-8A2A-C64BD4557BA2}" type="presOf" srcId="{B144FDD3-0AE9-4685-A94E-B30EDA0C0AA7}" destId="{BD766E0B-0229-4A6E-8C48-2E818A41E5F0}" srcOrd="0" destOrd="0" presId="urn:microsoft.com/office/officeart/2005/8/layout/hList1"/>
    <dgm:cxn modelId="{EEA65D62-15D8-402D-9996-DF8FC458948E}" srcId="{B144FDD3-0AE9-4685-A94E-B30EDA0C0AA7}" destId="{0C6A1D6D-C08C-4118-8649-89B82E9B2D64}" srcOrd="1" destOrd="0" parTransId="{4C1847DF-87F5-4844-B181-EAEBC97D6480}" sibTransId="{019EBDC0-8B1C-43F4-A591-CB68ADA7151B}"/>
    <dgm:cxn modelId="{617FEFF0-84D4-4366-A75D-9684D4E0BD98}" srcId="{705C37B2-6077-4B1B-B857-49BA82D8B56B}" destId="{432EB23B-6295-4C1D-A708-58AA296FF894}" srcOrd="2" destOrd="0" parTransId="{AE123B60-5DF8-4CBE-942F-516FB182CA9A}" sibTransId="{7D399A20-E746-4743-B9A7-3AEB53E7189E}"/>
    <dgm:cxn modelId="{A1092AB9-8508-41BE-B4EF-11722E96C252}" srcId="{B144FDD3-0AE9-4685-A94E-B30EDA0C0AA7}" destId="{D6FF5040-A89F-4EFD-982D-9E5FF935CE19}" srcOrd="0" destOrd="0" parTransId="{E4A52C1C-EE36-4389-AB16-5EE08BA3D4ED}" sibTransId="{69C5B4AA-19E1-4D76-84AC-BCF3A54FABB6}"/>
    <dgm:cxn modelId="{C2A5A8FA-306D-4A95-8B80-36900F5B2462}" type="presOf" srcId="{9AC358F8-D881-4ED0-B93D-00A9E72F0ACB}" destId="{5AC87F45-3EB0-4AD0-8F3D-26675D684568}" srcOrd="0" destOrd="2" presId="urn:microsoft.com/office/officeart/2005/8/layout/hList1"/>
    <dgm:cxn modelId="{CA6D6FFC-3405-4A11-BB9F-5F4AF856AAD8}" srcId="{705C37B2-6077-4B1B-B857-49BA82D8B56B}" destId="{A6F7F2EC-D8B5-4C4D-8C9B-94640EDBE72A}" srcOrd="0" destOrd="0" parTransId="{248777C6-EA84-4CC7-8EE1-87443C8B2D4F}" sibTransId="{FB60547C-8AB8-45FB-8F72-23BDC4888D2F}"/>
    <dgm:cxn modelId="{F8A3C7ED-214D-4EEA-AA65-23A6FF61AE7F}" srcId="{75827900-3570-4FBD-9E42-815AD1DEEE42}" destId="{B144FDD3-0AE9-4685-A94E-B30EDA0C0AA7}" srcOrd="0" destOrd="0" parTransId="{C90AC72F-9165-4D6D-85E5-863552AC10F6}" sibTransId="{E4EF8D72-88C6-4024-8EAB-00DE40E7632C}"/>
    <dgm:cxn modelId="{AE4FB3F5-2D6B-4180-9E81-F873BEBA789D}" type="presOf" srcId="{705C37B2-6077-4B1B-B857-49BA82D8B56B}" destId="{8BD50B06-6D2A-4D1B-B285-B35CE75CFCE5}" srcOrd="0" destOrd="0" presId="urn:microsoft.com/office/officeart/2005/8/layout/hList1"/>
    <dgm:cxn modelId="{D562465C-4B6B-4C64-B9CE-1784EE836712}" type="presOf" srcId="{A6F7F2EC-D8B5-4C4D-8C9B-94640EDBE72A}" destId="{88535EE2-48DB-4E9D-BB63-37DB0F591950}" srcOrd="0" destOrd="0" presId="urn:microsoft.com/office/officeart/2005/8/layout/hList1"/>
    <dgm:cxn modelId="{4832A8FF-497A-4718-9BC1-D89C05573EA1}" type="presOf" srcId="{FE36FC98-6566-438A-9DD4-0AF34DFE0581}" destId="{3B892039-70CD-4C06-86FD-72A4D2F470C9}" srcOrd="0" destOrd="0" presId="urn:microsoft.com/office/officeart/2005/8/layout/hList1"/>
    <dgm:cxn modelId="{498FDF59-EF3E-4BFA-8A5D-90CABBEA224F}" type="presOf" srcId="{D6FF5040-A89F-4EFD-982D-9E5FF935CE19}" destId="{DC8364D1-00B8-4090-B358-A481E173BA05}" srcOrd="0" destOrd="0" presId="urn:microsoft.com/office/officeart/2005/8/layout/hList1"/>
    <dgm:cxn modelId="{C2ECB179-7C6C-4564-93D9-11D61A442F43}" srcId="{75827900-3570-4FBD-9E42-815AD1DEEE42}" destId="{705C37B2-6077-4B1B-B857-49BA82D8B56B}" srcOrd="2" destOrd="0" parTransId="{A6E2E00E-34BC-4D22-B2B2-9D98990D67F8}" sibTransId="{15E7ADC4-D902-4584-B934-6DC00E7A6F8D}"/>
    <dgm:cxn modelId="{A5B68BA0-BCAE-488B-A8AA-B7AD8F2DEC79}" type="presOf" srcId="{44415DDE-FAC5-41CE-B978-F3A78B4D5627}" destId="{5AC87F45-3EB0-4AD0-8F3D-26675D684568}" srcOrd="0" destOrd="1" presId="urn:microsoft.com/office/officeart/2005/8/layout/hList1"/>
    <dgm:cxn modelId="{A67C027F-8D31-4341-B6F7-663B98827D63}" srcId="{705C37B2-6077-4B1B-B857-49BA82D8B56B}" destId="{657CA3E6-380C-4691-B4B8-1A25DB4AD5B3}" srcOrd="1" destOrd="0" parTransId="{71D3F36E-8CB6-42E2-83B2-84D50D44D8CF}" sibTransId="{9AEC536D-5161-46E3-8B80-793DF0678331}"/>
    <dgm:cxn modelId="{1B247012-3091-44CD-8877-5F232ACD3EDB}" type="presOf" srcId="{432EB23B-6295-4C1D-A708-58AA296FF894}" destId="{88535EE2-48DB-4E9D-BB63-37DB0F591950}" srcOrd="0" destOrd="2" presId="urn:microsoft.com/office/officeart/2005/8/layout/hList1"/>
    <dgm:cxn modelId="{67BCFC54-93B1-413D-89CC-D1266A6E40BD}" type="presOf" srcId="{657CA3E6-380C-4691-B4B8-1A25DB4AD5B3}" destId="{88535EE2-48DB-4E9D-BB63-37DB0F591950}" srcOrd="0" destOrd="1" presId="urn:microsoft.com/office/officeart/2005/8/layout/hList1"/>
    <dgm:cxn modelId="{58E3358F-170A-4698-93C0-39B700510F9D}" srcId="{FE36FC98-6566-438A-9DD4-0AF34DFE0581}" destId="{E338C205-B812-45A0-AA2A-0FBE592DF959}" srcOrd="4" destOrd="0" parTransId="{BE1EA0F1-ACBD-4129-9E7D-6D91D676C794}" sibTransId="{0F4A3B1A-7DA7-43BD-843D-1D1C7039AAAA}"/>
    <dgm:cxn modelId="{453EF686-28EE-4871-9CA3-B6DB5237327E}" type="presOf" srcId="{0C6A1D6D-C08C-4118-8649-89B82E9B2D64}" destId="{DC8364D1-00B8-4090-B358-A481E173BA05}" srcOrd="0" destOrd="1" presId="urn:microsoft.com/office/officeart/2005/8/layout/hList1"/>
    <dgm:cxn modelId="{CFB535F9-F00A-4E52-9CF0-887393ABF261}" srcId="{FE36FC98-6566-438A-9DD4-0AF34DFE0581}" destId="{56D4C4F5-8CEF-4602-A40F-C21447F11D8D}" srcOrd="3" destOrd="0" parTransId="{A236B8D8-D775-4A8F-9ADF-19441331CF5D}" sibTransId="{0A62BF0A-7ED1-47BA-A775-063F0688EBA9}"/>
    <dgm:cxn modelId="{BEFF7B2D-5590-4624-A87D-C308A2B8D2D8}" srcId="{FE36FC98-6566-438A-9DD4-0AF34DFE0581}" destId="{44415DDE-FAC5-41CE-B978-F3A78B4D5627}" srcOrd="1" destOrd="0" parTransId="{6D30014A-B778-4F91-80E8-056EFDE5A81E}" sibTransId="{E2863E90-9066-427E-B61E-D1E807C0361A}"/>
    <dgm:cxn modelId="{EF077EE7-04B5-41AE-B583-FDEA7DF273EA}" type="presOf" srcId="{75827900-3570-4FBD-9E42-815AD1DEEE42}" destId="{59661EE4-59E9-49B8-A96B-17B2EB36AFEE}" srcOrd="0" destOrd="0" presId="urn:microsoft.com/office/officeart/2005/8/layout/hList1"/>
    <dgm:cxn modelId="{5CCAB91C-014C-4061-A4F1-83059F9D93C5}" type="presOf" srcId="{714A9302-9F38-4641-95FB-AE62298A4CFA}" destId="{5AC87F45-3EB0-4AD0-8F3D-26675D684568}" srcOrd="0" destOrd="0" presId="urn:microsoft.com/office/officeart/2005/8/layout/hList1"/>
    <dgm:cxn modelId="{357390F2-E06B-45E6-849B-E80B9CBC46AF}" type="presOf" srcId="{56D4C4F5-8CEF-4602-A40F-C21447F11D8D}" destId="{5AC87F45-3EB0-4AD0-8F3D-26675D684568}" srcOrd="0" destOrd="3" presId="urn:microsoft.com/office/officeart/2005/8/layout/hList1"/>
    <dgm:cxn modelId="{6C119D74-BD98-4610-AC68-7F2A299C6A10}" type="presOf" srcId="{E338C205-B812-45A0-AA2A-0FBE592DF959}" destId="{5AC87F45-3EB0-4AD0-8F3D-26675D684568}" srcOrd="0" destOrd="4" presId="urn:microsoft.com/office/officeart/2005/8/layout/hList1"/>
    <dgm:cxn modelId="{6B477445-B4FF-4C5F-A8C9-0B38DBB41D68}" srcId="{FE36FC98-6566-438A-9DD4-0AF34DFE0581}" destId="{714A9302-9F38-4641-95FB-AE62298A4CFA}" srcOrd="0" destOrd="0" parTransId="{47B71385-A186-41C7-960C-3A837C6D0BC2}" sibTransId="{42F316DE-7533-4212-9FEA-DD44CB8E2852}"/>
    <dgm:cxn modelId="{9F0B518C-93CD-4DDA-93FC-63BB7AB1ABE8}" srcId="{FE36FC98-6566-438A-9DD4-0AF34DFE0581}" destId="{9AC358F8-D881-4ED0-B93D-00A9E72F0ACB}" srcOrd="2" destOrd="0" parTransId="{74E0FE54-582B-4CB9-AF8B-426117C961C3}" sibTransId="{20D9C156-37A5-4DFD-A474-67A7A038E287}"/>
    <dgm:cxn modelId="{DFA983FE-646F-48F2-AF53-722C2FC2136C}" type="presParOf" srcId="{59661EE4-59E9-49B8-A96B-17B2EB36AFEE}" destId="{78A3159A-BD74-4C46-808A-294F8D6CDC58}" srcOrd="0" destOrd="0" presId="urn:microsoft.com/office/officeart/2005/8/layout/hList1"/>
    <dgm:cxn modelId="{462551EC-06F2-40E0-B178-25A4A37B084C}" type="presParOf" srcId="{78A3159A-BD74-4C46-808A-294F8D6CDC58}" destId="{BD766E0B-0229-4A6E-8C48-2E818A41E5F0}" srcOrd="0" destOrd="0" presId="urn:microsoft.com/office/officeart/2005/8/layout/hList1"/>
    <dgm:cxn modelId="{D8FD7C60-6CDA-4DD3-BECB-436502492D21}" type="presParOf" srcId="{78A3159A-BD74-4C46-808A-294F8D6CDC58}" destId="{DC8364D1-00B8-4090-B358-A481E173BA05}" srcOrd="1" destOrd="0" presId="urn:microsoft.com/office/officeart/2005/8/layout/hList1"/>
    <dgm:cxn modelId="{F654CF8B-A665-4B24-B92A-D81DC1CA7882}" type="presParOf" srcId="{59661EE4-59E9-49B8-A96B-17B2EB36AFEE}" destId="{4A7B34CB-3BC8-4C05-A4A9-48545B6D4AB7}" srcOrd="1" destOrd="0" presId="urn:microsoft.com/office/officeart/2005/8/layout/hList1"/>
    <dgm:cxn modelId="{3D1754DD-35F5-44F9-AD26-0F248D2A1FC5}" type="presParOf" srcId="{59661EE4-59E9-49B8-A96B-17B2EB36AFEE}" destId="{EC2D0D4C-7FBD-4C7C-9596-6EDAE7B93E77}" srcOrd="2" destOrd="0" presId="urn:microsoft.com/office/officeart/2005/8/layout/hList1"/>
    <dgm:cxn modelId="{6F28C5C9-0EB5-49A8-BBFE-D62C83351846}" type="presParOf" srcId="{EC2D0D4C-7FBD-4C7C-9596-6EDAE7B93E77}" destId="{3B892039-70CD-4C06-86FD-72A4D2F470C9}" srcOrd="0" destOrd="0" presId="urn:microsoft.com/office/officeart/2005/8/layout/hList1"/>
    <dgm:cxn modelId="{3D46704B-5BB5-49DD-9B7F-EBDC8F4E776D}" type="presParOf" srcId="{EC2D0D4C-7FBD-4C7C-9596-6EDAE7B93E77}" destId="{5AC87F45-3EB0-4AD0-8F3D-26675D684568}" srcOrd="1" destOrd="0" presId="urn:microsoft.com/office/officeart/2005/8/layout/hList1"/>
    <dgm:cxn modelId="{1B1B31E6-9A22-4311-BC41-0DE8DD3D8148}" type="presParOf" srcId="{59661EE4-59E9-49B8-A96B-17B2EB36AFEE}" destId="{18F74589-A488-4016-917F-85A7D8165CAA}" srcOrd="3" destOrd="0" presId="urn:microsoft.com/office/officeart/2005/8/layout/hList1"/>
    <dgm:cxn modelId="{9A046B4C-7E22-4255-A31A-E861CD1EE73A}" type="presParOf" srcId="{59661EE4-59E9-49B8-A96B-17B2EB36AFEE}" destId="{4BC02B46-1FFD-46BB-92E8-6E42D4EA38B4}" srcOrd="4" destOrd="0" presId="urn:microsoft.com/office/officeart/2005/8/layout/hList1"/>
    <dgm:cxn modelId="{69FC5164-07B4-4D83-9C94-C011E3230330}" type="presParOf" srcId="{4BC02B46-1FFD-46BB-92E8-6E42D4EA38B4}" destId="{8BD50B06-6D2A-4D1B-B285-B35CE75CFCE5}" srcOrd="0" destOrd="0" presId="urn:microsoft.com/office/officeart/2005/8/layout/hList1"/>
    <dgm:cxn modelId="{078F5CB2-AF4D-4388-B4C9-6553C0E06A17}" type="presParOf" srcId="{4BC02B46-1FFD-46BB-92E8-6E42D4EA38B4}" destId="{88535EE2-48DB-4E9D-BB63-37DB0F59195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1781A0B2-DE88-4770-9B9A-6139CF4952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C89285-ADFC-42FC-BB3C-A3A2E03CF8F0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4"/>
        </a:solidFill>
      </dgm:spPr>
      <dgm:t>
        <a:bodyPr/>
        <a:lstStyle/>
        <a:p>
          <a:pPr algn="ctr"/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躲在数据背后的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8F21A4C2-7F4E-4F9D-A8ED-85A2F7D52E89}" type="par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50FCEF07-B8D4-4C32-A17B-4966FD06D90A}" type="sib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61EB3C0E-5D9D-4748-8E71-71F0EB532585}" type="pres">
      <dgm:prSet presAssocID="{1781A0B2-DE88-4770-9B9A-6139CF4952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5B0AE4-EB45-4314-8111-A6B822078AED}" type="pres">
      <dgm:prSet presAssocID="{3DC89285-ADFC-42FC-BB3C-A3A2E03CF8F0}" presName="parentText" presStyleLbl="node1" presStyleIdx="0" presStyleCnt="1" custScaleY="4142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D0C5557-6E8A-4E2F-A7BF-1924CB0913B7}" type="presOf" srcId="{1781A0B2-DE88-4770-9B9A-6139CF495295}" destId="{61EB3C0E-5D9D-4748-8E71-71F0EB532585}" srcOrd="0" destOrd="0" presId="urn:microsoft.com/office/officeart/2005/8/layout/vList2"/>
    <dgm:cxn modelId="{35FCD007-9EF6-4FEA-9B2F-E2951E085E3E}" srcId="{1781A0B2-DE88-4770-9B9A-6139CF495295}" destId="{3DC89285-ADFC-42FC-BB3C-A3A2E03CF8F0}" srcOrd="0" destOrd="0" parTransId="{8F21A4C2-7F4E-4F9D-A8ED-85A2F7D52E89}" sibTransId="{50FCEF07-B8D4-4C32-A17B-4966FD06D90A}"/>
    <dgm:cxn modelId="{F38600C9-264B-43B6-90FA-D24F68C00F39}" type="presOf" srcId="{3DC89285-ADFC-42FC-BB3C-A3A2E03CF8F0}" destId="{E75B0AE4-EB45-4314-8111-A6B822078AED}" srcOrd="0" destOrd="0" presId="urn:microsoft.com/office/officeart/2005/8/layout/vList2"/>
    <dgm:cxn modelId="{8EA23E4A-2081-4C40-9824-14CF4F60C3D5}" type="presParOf" srcId="{61EB3C0E-5D9D-4748-8E71-71F0EB532585}" destId="{E75B0AE4-EB45-4314-8111-A6B822078A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8.xml><?xml version="1.0" encoding="utf-8"?>
<dgm:dataModel xmlns:dgm="http://schemas.openxmlformats.org/drawingml/2006/diagram" xmlns:a="http://schemas.openxmlformats.org/drawingml/2006/main">
  <dgm:ptLst>
    <dgm:pt modelId="{110AA0C5-EDC0-4CFF-B025-CEE87AAB5F3A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1555A74-219A-4915-8B57-C5727C4BD5B3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200" b="1" dirty="0" smtClean="0">
              <a:latin typeface="微软雅黑" pitchFamily="34" charset="-122"/>
              <a:ea typeface="微软雅黑" pitchFamily="34" charset="-122"/>
            </a:rPr>
            <a:t>内衣总销售额</a:t>
          </a:r>
          <a:endParaRPr lang="en-US" altLang="zh-CN" sz="1200" b="1" dirty="0" smtClean="0">
            <a:latin typeface="微软雅黑" pitchFamily="34" charset="-122"/>
            <a:ea typeface="微软雅黑" pitchFamily="34" charset="-122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altLang="en-US" sz="1200" b="1" dirty="0" smtClean="0">
              <a:latin typeface="微软雅黑" pitchFamily="34" charset="-122"/>
              <a:ea typeface="微软雅黑" pitchFamily="34" charset="-122"/>
            </a:rPr>
            <a:t>12,000,000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1200" b="1" dirty="0" smtClean="0">
              <a:latin typeface="微软雅黑" pitchFamily="34" charset="-122"/>
              <a:ea typeface="微软雅黑" pitchFamily="34" charset="-122"/>
            </a:rPr>
            <a:t>9%</a:t>
          </a:r>
          <a:endParaRPr lang="zh-CN" altLang="en-US" sz="1200" b="1" dirty="0">
            <a:latin typeface="微软雅黑" pitchFamily="34" charset="-122"/>
            <a:ea typeface="微软雅黑" pitchFamily="34" charset="-122"/>
          </a:endParaRPr>
        </a:p>
      </dgm:t>
    </dgm:pt>
    <dgm:pt modelId="{DF9388A9-CA9B-4D87-B650-853A67B00A93}" type="parTrans" cxnId="{95FDD8FA-F645-45EE-BFA7-B0CDCBEF6D4A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F4B8E5DE-82B4-434A-A126-EEF83C70FF4D}" type="sibTrans" cxnId="{95FDD8FA-F645-45EE-BFA7-B0CDCBEF6D4A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BC952C73-CEB5-44C8-B4A6-3D18F88E77DE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200" b="1" dirty="0" smtClean="0">
              <a:latin typeface="微软雅黑" pitchFamily="34" charset="-122"/>
              <a:ea typeface="微软雅黑" pitchFamily="34" charset="-122"/>
            </a:rPr>
            <a:t>内衣购买客户数</a:t>
          </a:r>
          <a:endParaRPr lang="en-US" altLang="zh-CN" sz="1200" b="1" dirty="0" smtClean="0">
            <a:latin typeface="微软雅黑" pitchFamily="34" charset="-122"/>
            <a:ea typeface="微软雅黑" pitchFamily="34" charset="-122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1200" b="1" dirty="0" smtClean="0">
              <a:latin typeface="微软雅黑" pitchFamily="34" charset="-122"/>
              <a:ea typeface="微软雅黑" pitchFamily="34" charset="-122"/>
            </a:rPr>
            <a:t>110,000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1200" b="1" dirty="0" smtClean="0">
              <a:latin typeface="微软雅黑" pitchFamily="34" charset="-122"/>
              <a:ea typeface="微软雅黑" pitchFamily="34" charset="-122"/>
            </a:rPr>
            <a:t>-6%</a:t>
          </a:r>
          <a:endParaRPr lang="zh-CN" altLang="en-US" sz="1200" b="1" dirty="0">
            <a:latin typeface="微软雅黑" pitchFamily="34" charset="-122"/>
            <a:ea typeface="微软雅黑" pitchFamily="34" charset="-122"/>
          </a:endParaRPr>
        </a:p>
      </dgm:t>
    </dgm:pt>
    <dgm:pt modelId="{9E93A7DD-518C-43E4-B1E5-E0140615150D}" type="parTrans" cxnId="{34AA63C3-4B92-4D91-885E-0D42E067C3C8}">
      <dgm:prSet custT="1"/>
      <dgm:spPr/>
      <dgm:t>
        <a:bodyPr/>
        <a:lstStyle/>
        <a:p>
          <a:pPr>
            <a:lnSpc>
              <a:spcPct val="100000"/>
            </a:lnSpc>
          </a:pPr>
          <a:endParaRPr lang="zh-CN" altLang="en-US" sz="1200" b="1">
            <a:latin typeface="微软雅黑" pitchFamily="34" charset="-122"/>
            <a:ea typeface="微软雅黑" pitchFamily="34" charset="-122"/>
          </a:endParaRPr>
        </a:p>
      </dgm:t>
    </dgm:pt>
    <dgm:pt modelId="{7E3F402C-E266-4B07-9A52-FF027E30F23C}" type="sibTrans" cxnId="{34AA63C3-4B92-4D91-885E-0D42E067C3C8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499735BB-B7A7-41B9-8D2F-24693809573F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200" b="1" dirty="0" smtClean="0">
              <a:latin typeface="微软雅黑" pitchFamily="34" charset="-122"/>
              <a:ea typeface="微软雅黑" pitchFamily="34" charset="-122"/>
            </a:rPr>
            <a:t>每客户购买金额</a:t>
          </a:r>
          <a:endParaRPr lang="en-US" altLang="zh-CN" sz="1200" b="1" dirty="0" smtClean="0">
            <a:latin typeface="微软雅黑" pitchFamily="34" charset="-122"/>
            <a:ea typeface="微软雅黑" pitchFamily="34" charset="-122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200" b="1" dirty="0" smtClean="0">
              <a:latin typeface="微软雅黑" pitchFamily="34" charset="-122"/>
              <a:ea typeface="微软雅黑" pitchFamily="34" charset="-122"/>
            </a:rPr>
            <a:t>￥</a:t>
          </a:r>
          <a:r>
            <a:rPr lang="en-US" altLang="zh-CN" sz="1200" b="1" dirty="0" smtClean="0">
              <a:latin typeface="微软雅黑" pitchFamily="34" charset="-122"/>
              <a:ea typeface="微软雅黑" pitchFamily="34" charset="-122"/>
            </a:rPr>
            <a:t>109.09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1200" b="1" dirty="0" smtClean="0">
              <a:latin typeface="微软雅黑" pitchFamily="34" charset="-122"/>
              <a:ea typeface="微软雅黑" pitchFamily="34" charset="-122"/>
            </a:rPr>
            <a:t>16%</a:t>
          </a:r>
          <a:endParaRPr lang="zh-CN" altLang="en-US" sz="1200" b="1" dirty="0">
            <a:latin typeface="微软雅黑" pitchFamily="34" charset="-122"/>
            <a:ea typeface="微软雅黑" pitchFamily="34" charset="-122"/>
          </a:endParaRPr>
        </a:p>
      </dgm:t>
    </dgm:pt>
    <dgm:pt modelId="{293A4383-CD51-4866-B222-39BCF4E93579}" type="parTrans" cxnId="{77A0CCB8-57B8-4355-9656-AE31E52AB77F}">
      <dgm:prSet custT="1"/>
      <dgm:spPr/>
      <dgm:t>
        <a:bodyPr/>
        <a:lstStyle/>
        <a:p>
          <a:pPr>
            <a:lnSpc>
              <a:spcPct val="100000"/>
            </a:lnSpc>
          </a:pPr>
          <a:endParaRPr lang="zh-CN" altLang="en-US" sz="1200" b="1">
            <a:latin typeface="微软雅黑" pitchFamily="34" charset="-122"/>
            <a:ea typeface="微软雅黑" pitchFamily="34" charset="-122"/>
          </a:endParaRPr>
        </a:p>
      </dgm:t>
    </dgm:pt>
    <dgm:pt modelId="{AB786E94-F074-4FC3-9C3C-8C6F666D921A}" type="sibTrans" cxnId="{77A0CCB8-57B8-4355-9656-AE31E52AB77F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DCE12833-968A-42F6-8893-953B6620E5F9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200" b="1" dirty="0" smtClean="0">
              <a:latin typeface="微软雅黑" pitchFamily="34" charset="-122"/>
              <a:ea typeface="微软雅黑" pitchFamily="34" charset="-122"/>
            </a:rPr>
            <a:t>整站购买客户数</a:t>
          </a:r>
          <a:endParaRPr lang="en-US" altLang="zh-CN" sz="1200" b="1" dirty="0" smtClean="0">
            <a:latin typeface="微软雅黑" pitchFamily="34" charset="-122"/>
            <a:ea typeface="微软雅黑" pitchFamily="34" charset="-122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1200" b="1" dirty="0" smtClean="0">
              <a:latin typeface="微软雅黑" pitchFamily="34" charset="-122"/>
              <a:ea typeface="微软雅黑" pitchFamily="34" charset="-122"/>
            </a:rPr>
            <a:t>1,000,000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1200" b="1" dirty="0" smtClean="0">
              <a:latin typeface="微软雅黑" pitchFamily="34" charset="-122"/>
              <a:ea typeface="微软雅黑" pitchFamily="34" charset="-122"/>
            </a:rPr>
            <a:t>11%</a:t>
          </a:r>
        </a:p>
      </dgm:t>
    </dgm:pt>
    <dgm:pt modelId="{BE8F0314-006F-42EA-A30C-F98E0476112E}" type="parTrans" cxnId="{FD47D1FF-D632-4124-8C9D-52A9C5A07C77}">
      <dgm:prSet custT="1"/>
      <dgm:spPr/>
      <dgm:t>
        <a:bodyPr/>
        <a:lstStyle/>
        <a:p>
          <a:pPr>
            <a:lnSpc>
              <a:spcPct val="100000"/>
            </a:lnSpc>
          </a:pPr>
          <a:endParaRPr lang="zh-CN" altLang="en-US" sz="1200" b="1">
            <a:latin typeface="微软雅黑" pitchFamily="34" charset="-122"/>
            <a:ea typeface="微软雅黑" pitchFamily="34" charset="-122"/>
          </a:endParaRPr>
        </a:p>
      </dgm:t>
    </dgm:pt>
    <dgm:pt modelId="{C8D6CC4C-0F3D-45BB-BA9B-1E61A21F8AF8}" type="sibTrans" cxnId="{FD47D1FF-D632-4124-8C9D-52A9C5A07C77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CBFFD15C-33FD-4E7A-B100-B09AE4607FF2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200" b="1" dirty="0" smtClean="0">
              <a:latin typeface="微软雅黑" pitchFamily="34" charset="-122"/>
              <a:ea typeface="微软雅黑" pitchFamily="34" charset="-122"/>
            </a:rPr>
            <a:t>客户渗透率</a:t>
          </a:r>
          <a:endParaRPr lang="en-US" altLang="zh-CN" sz="1200" b="1" dirty="0" smtClean="0">
            <a:latin typeface="微软雅黑" pitchFamily="34" charset="-122"/>
            <a:ea typeface="微软雅黑" pitchFamily="34" charset="-122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1200" b="1" dirty="0" smtClean="0">
              <a:latin typeface="微软雅黑" pitchFamily="34" charset="-122"/>
              <a:ea typeface="微软雅黑" pitchFamily="34" charset="-122"/>
            </a:rPr>
            <a:t>11%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1200" b="1" dirty="0" smtClean="0">
              <a:latin typeface="微软雅黑" pitchFamily="34" charset="-122"/>
              <a:ea typeface="微软雅黑" pitchFamily="34" charset="-122"/>
            </a:rPr>
            <a:t>-15%</a:t>
          </a:r>
          <a:endParaRPr lang="zh-CN" altLang="en-US" sz="1200" b="1" dirty="0">
            <a:latin typeface="微软雅黑" pitchFamily="34" charset="-122"/>
            <a:ea typeface="微软雅黑" pitchFamily="34" charset="-122"/>
          </a:endParaRPr>
        </a:p>
      </dgm:t>
    </dgm:pt>
    <dgm:pt modelId="{2ADBBC3C-9CED-41BD-A627-BF300F9A736F}" type="parTrans" cxnId="{AE179070-9ED6-45AE-A29C-53332827623F}">
      <dgm:prSet custT="1"/>
      <dgm:spPr/>
      <dgm:t>
        <a:bodyPr/>
        <a:lstStyle/>
        <a:p>
          <a:pPr>
            <a:lnSpc>
              <a:spcPct val="100000"/>
            </a:lnSpc>
          </a:pPr>
          <a:endParaRPr lang="zh-CN" altLang="en-US" sz="1200" b="1">
            <a:latin typeface="微软雅黑" pitchFamily="34" charset="-122"/>
            <a:ea typeface="微软雅黑" pitchFamily="34" charset="-122"/>
          </a:endParaRPr>
        </a:p>
      </dgm:t>
    </dgm:pt>
    <dgm:pt modelId="{9D47F699-2525-4F79-9B01-34C6D1BAF1BF}" type="sibTrans" cxnId="{AE179070-9ED6-45AE-A29C-53332827623F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BFE23D14-0579-4987-B904-DC78E33A7175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200" b="1" dirty="0" smtClean="0">
              <a:latin typeface="微软雅黑" pitchFamily="34" charset="-122"/>
              <a:ea typeface="微软雅黑" pitchFamily="34" charset="-122"/>
            </a:rPr>
            <a:t>每客户购买次数</a:t>
          </a:r>
          <a:endParaRPr lang="en-US" altLang="zh-CN" sz="1200" b="1" dirty="0" smtClean="0">
            <a:latin typeface="微软雅黑" pitchFamily="34" charset="-122"/>
            <a:ea typeface="微软雅黑" pitchFamily="34" charset="-122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1200" b="1" dirty="0" smtClean="0">
              <a:latin typeface="微软雅黑" pitchFamily="34" charset="-122"/>
              <a:ea typeface="微软雅黑" pitchFamily="34" charset="-122"/>
            </a:rPr>
            <a:t>1.15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1200" b="1" dirty="0" smtClean="0">
              <a:latin typeface="微软雅黑" pitchFamily="34" charset="-122"/>
              <a:ea typeface="微软雅黑" pitchFamily="34" charset="-122"/>
            </a:rPr>
            <a:t>-3%</a:t>
          </a:r>
          <a:endParaRPr lang="zh-CN" altLang="en-US" sz="1200" b="1" dirty="0">
            <a:latin typeface="微软雅黑" pitchFamily="34" charset="-122"/>
            <a:ea typeface="微软雅黑" pitchFamily="34" charset="-122"/>
          </a:endParaRPr>
        </a:p>
      </dgm:t>
    </dgm:pt>
    <dgm:pt modelId="{7B097D43-D27E-414B-A19D-B1CA7153497F}" type="parTrans" cxnId="{1E03A058-031D-4FEE-809F-D84B648B2E43}">
      <dgm:prSet custT="1"/>
      <dgm:spPr/>
      <dgm:t>
        <a:bodyPr/>
        <a:lstStyle/>
        <a:p>
          <a:pPr>
            <a:lnSpc>
              <a:spcPct val="100000"/>
            </a:lnSpc>
          </a:pPr>
          <a:endParaRPr lang="zh-CN" altLang="en-US" sz="1200" b="1">
            <a:latin typeface="微软雅黑" pitchFamily="34" charset="-122"/>
            <a:ea typeface="微软雅黑" pitchFamily="34" charset="-122"/>
          </a:endParaRPr>
        </a:p>
      </dgm:t>
    </dgm:pt>
    <dgm:pt modelId="{30842C90-CF4D-4AC3-97DC-E7AF6DAB6182}" type="sibTrans" cxnId="{1E03A058-031D-4FEE-809F-D84B648B2E43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94008213-21F9-4539-803A-C7D0A9034F9F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200" b="1" dirty="0" smtClean="0">
              <a:latin typeface="微软雅黑" pitchFamily="34" charset="-122"/>
              <a:ea typeface="微软雅黑" pitchFamily="34" charset="-122"/>
            </a:rPr>
            <a:t>每单购买金额</a:t>
          </a:r>
          <a:endParaRPr lang="en-US" altLang="zh-CN" sz="1200" b="1" dirty="0" smtClean="0">
            <a:latin typeface="微软雅黑" pitchFamily="34" charset="-122"/>
            <a:ea typeface="微软雅黑" pitchFamily="34" charset="-122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200" b="1" dirty="0" smtClean="0">
              <a:latin typeface="微软雅黑" pitchFamily="34" charset="-122"/>
              <a:ea typeface="微软雅黑" pitchFamily="34" charset="-122"/>
            </a:rPr>
            <a:t>￥</a:t>
          </a:r>
          <a:r>
            <a:rPr lang="en-US" altLang="zh-CN" sz="1200" b="1" dirty="0" smtClean="0">
              <a:latin typeface="微软雅黑" pitchFamily="34" charset="-122"/>
              <a:ea typeface="微软雅黑" pitchFamily="34" charset="-122"/>
            </a:rPr>
            <a:t>94.86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1200" b="1" dirty="0" smtClean="0">
              <a:latin typeface="微软雅黑" pitchFamily="34" charset="-122"/>
              <a:ea typeface="微软雅黑" pitchFamily="34" charset="-122"/>
            </a:rPr>
            <a:t>19%</a:t>
          </a:r>
          <a:endParaRPr lang="zh-CN" altLang="en-US" sz="1200" b="1" dirty="0">
            <a:latin typeface="微软雅黑" pitchFamily="34" charset="-122"/>
            <a:ea typeface="微软雅黑" pitchFamily="34" charset="-122"/>
          </a:endParaRPr>
        </a:p>
      </dgm:t>
    </dgm:pt>
    <dgm:pt modelId="{FE82882E-627A-4DA9-8180-F78C99120E48}" type="parTrans" cxnId="{A1216A92-1076-4831-A690-1805C4155D54}">
      <dgm:prSet custT="1"/>
      <dgm:spPr/>
      <dgm:t>
        <a:bodyPr/>
        <a:lstStyle/>
        <a:p>
          <a:pPr>
            <a:lnSpc>
              <a:spcPct val="100000"/>
            </a:lnSpc>
          </a:pPr>
          <a:endParaRPr lang="zh-CN" altLang="en-US" sz="1200" b="1">
            <a:latin typeface="微软雅黑" pitchFamily="34" charset="-122"/>
            <a:ea typeface="微软雅黑" pitchFamily="34" charset="-122"/>
          </a:endParaRPr>
        </a:p>
      </dgm:t>
    </dgm:pt>
    <dgm:pt modelId="{85570B64-D9EB-45BE-AC9D-09EC8396AE14}" type="sibTrans" cxnId="{A1216A92-1076-4831-A690-1805C4155D54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65B34BFD-60FC-421A-94FA-E69E1F765E8B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200" b="1" dirty="0" smtClean="0">
              <a:latin typeface="微软雅黑" pitchFamily="34" charset="-122"/>
              <a:ea typeface="微软雅黑" pitchFamily="34" charset="-122"/>
            </a:rPr>
            <a:t>每单件数</a:t>
          </a:r>
          <a:endParaRPr lang="en-US" altLang="zh-CN" sz="1200" b="1" dirty="0" smtClean="0">
            <a:latin typeface="微软雅黑" pitchFamily="34" charset="-122"/>
            <a:ea typeface="微软雅黑" pitchFamily="34" charset="-122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1200" b="1" dirty="0" smtClean="0">
              <a:latin typeface="微软雅黑" pitchFamily="34" charset="-122"/>
              <a:ea typeface="微软雅黑" pitchFamily="34" charset="-122"/>
            </a:rPr>
            <a:t>1.3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1200" b="1" dirty="0" smtClean="0">
              <a:latin typeface="微软雅黑" pitchFamily="34" charset="-122"/>
              <a:ea typeface="微软雅黑" pitchFamily="34" charset="-122"/>
            </a:rPr>
            <a:t>-4%</a:t>
          </a:r>
          <a:endParaRPr lang="zh-CN" altLang="en-US" sz="1200" b="1" dirty="0">
            <a:latin typeface="微软雅黑" pitchFamily="34" charset="-122"/>
            <a:ea typeface="微软雅黑" pitchFamily="34" charset="-122"/>
          </a:endParaRPr>
        </a:p>
      </dgm:t>
    </dgm:pt>
    <dgm:pt modelId="{DC319109-5370-44ED-8C8E-909BDAA8E594}" type="parTrans" cxnId="{958B5091-8795-4476-9FC8-C90A9614B312}">
      <dgm:prSet custT="1"/>
      <dgm:spPr/>
      <dgm:t>
        <a:bodyPr/>
        <a:lstStyle/>
        <a:p>
          <a:pPr>
            <a:lnSpc>
              <a:spcPct val="100000"/>
            </a:lnSpc>
          </a:pPr>
          <a:endParaRPr lang="zh-CN" altLang="en-US" sz="1200" b="1">
            <a:latin typeface="微软雅黑" pitchFamily="34" charset="-122"/>
            <a:ea typeface="微软雅黑" pitchFamily="34" charset="-122"/>
          </a:endParaRPr>
        </a:p>
      </dgm:t>
    </dgm:pt>
    <dgm:pt modelId="{70426D38-CBA3-4A29-ABFB-6CC2BE6B2AEF}" type="sibTrans" cxnId="{958B5091-8795-4476-9FC8-C90A9614B312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DC9D661A-58BF-43E2-BE4A-E146A275C75E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200" b="1" dirty="0" smtClean="0">
              <a:latin typeface="微软雅黑" pitchFamily="34" charset="-122"/>
              <a:ea typeface="微软雅黑" pitchFamily="34" charset="-122"/>
            </a:rPr>
            <a:t>每件金额</a:t>
          </a:r>
          <a:endParaRPr lang="en-US" altLang="zh-CN" sz="1200" b="1" dirty="0" smtClean="0">
            <a:latin typeface="微软雅黑" pitchFamily="34" charset="-122"/>
            <a:ea typeface="微软雅黑" pitchFamily="34" charset="-122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200" b="1" dirty="0" smtClean="0">
              <a:latin typeface="微软雅黑" pitchFamily="34" charset="-122"/>
              <a:ea typeface="微软雅黑" pitchFamily="34" charset="-122"/>
            </a:rPr>
            <a:t>￥</a:t>
          </a:r>
          <a:r>
            <a:rPr lang="en-US" altLang="zh-CN" sz="1200" b="1" dirty="0" smtClean="0">
              <a:latin typeface="微软雅黑" pitchFamily="34" charset="-122"/>
              <a:ea typeface="微软雅黑" pitchFamily="34" charset="-122"/>
            </a:rPr>
            <a:t>72.97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1200" b="1" dirty="0" smtClean="0">
              <a:latin typeface="微软雅黑" pitchFamily="34" charset="-122"/>
              <a:ea typeface="微软雅黑" pitchFamily="34" charset="-122"/>
            </a:rPr>
            <a:t>24%</a:t>
          </a:r>
          <a:endParaRPr lang="zh-CN" altLang="en-US" sz="1200" b="1" dirty="0">
            <a:latin typeface="微软雅黑" pitchFamily="34" charset="-122"/>
            <a:ea typeface="微软雅黑" pitchFamily="34" charset="-122"/>
          </a:endParaRPr>
        </a:p>
      </dgm:t>
    </dgm:pt>
    <dgm:pt modelId="{38044088-F723-4BC1-A305-6ADF0D8D0E11}" type="sibTrans" cxnId="{2B808E3E-479D-4289-AF43-D6276C26654F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D914DC5B-1949-4133-9100-9213A67522AC}" type="parTrans" cxnId="{2B808E3E-479D-4289-AF43-D6276C26654F}">
      <dgm:prSet custT="1"/>
      <dgm:spPr/>
      <dgm:t>
        <a:bodyPr/>
        <a:lstStyle/>
        <a:p>
          <a:pPr>
            <a:lnSpc>
              <a:spcPct val="100000"/>
            </a:lnSpc>
          </a:pPr>
          <a:endParaRPr lang="zh-CN" altLang="en-US" sz="1200" b="1">
            <a:latin typeface="微软雅黑" pitchFamily="34" charset="-122"/>
            <a:ea typeface="微软雅黑" pitchFamily="34" charset="-122"/>
          </a:endParaRPr>
        </a:p>
      </dgm:t>
    </dgm:pt>
    <dgm:pt modelId="{E4F3741F-2FE5-4AD1-ACDE-8CE4222EBBB6}" type="pres">
      <dgm:prSet presAssocID="{110AA0C5-EDC0-4CFF-B025-CEE87AAB5F3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E4DD643-CC6D-4FEE-B1EA-E37B232260DF}" type="pres">
      <dgm:prSet presAssocID="{110AA0C5-EDC0-4CFF-B025-CEE87AAB5F3A}" presName="hierFlow" presStyleCnt="0"/>
      <dgm:spPr/>
    </dgm:pt>
    <dgm:pt modelId="{A946E58E-374B-4F0C-8A19-DAB1FDA15C40}" type="pres">
      <dgm:prSet presAssocID="{110AA0C5-EDC0-4CFF-B025-CEE87AAB5F3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3487067-4FF3-437A-B97A-09974D644456}" type="pres">
      <dgm:prSet presAssocID="{91555A74-219A-4915-8B57-C5727C4BD5B3}" presName="Name14" presStyleCnt="0"/>
      <dgm:spPr/>
    </dgm:pt>
    <dgm:pt modelId="{0D7795BA-90CD-4F56-90B8-67E98DA40D9B}" type="pres">
      <dgm:prSet presAssocID="{91555A74-219A-4915-8B57-C5727C4BD5B3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09F502-8BD4-46FD-B02F-EADBA12E2BFC}" type="pres">
      <dgm:prSet presAssocID="{91555A74-219A-4915-8B57-C5727C4BD5B3}" presName="hierChild2" presStyleCnt="0"/>
      <dgm:spPr/>
    </dgm:pt>
    <dgm:pt modelId="{3FF06BEF-9ED7-4F96-B063-38D92AF7965A}" type="pres">
      <dgm:prSet presAssocID="{9E93A7DD-518C-43E4-B1E5-E0140615150D}" presName="Name19" presStyleLbl="parChTrans1D2" presStyleIdx="0" presStyleCnt="2"/>
      <dgm:spPr/>
      <dgm:t>
        <a:bodyPr/>
        <a:lstStyle/>
        <a:p>
          <a:endParaRPr lang="zh-CN" altLang="en-US"/>
        </a:p>
      </dgm:t>
    </dgm:pt>
    <dgm:pt modelId="{BCB110F7-7BC3-4244-A4CA-FE9ED8AB6997}" type="pres">
      <dgm:prSet presAssocID="{BC952C73-CEB5-44C8-B4A6-3D18F88E77DE}" presName="Name21" presStyleCnt="0"/>
      <dgm:spPr/>
    </dgm:pt>
    <dgm:pt modelId="{76C6780F-504F-4328-87E6-2A0EC8626AA8}" type="pres">
      <dgm:prSet presAssocID="{BC952C73-CEB5-44C8-B4A6-3D18F88E77DE}" presName="level2Shape" presStyleLbl="node2" presStyleIdx="0" presStyleCnt="2"/>
      <dgm:spPr/>
      <dgm:t>
        <a:bodyPr/>
        <a:lstStyle/>
        <a:p>
          <a:endParaRPr lang="zh-CN" altLang="en-US"/>
        </a:p>
      </dgm:t>
    </dgm:pt>
    <dgm:pt modelId="{D6733E5F-29E6-448D-8144-A4AC957EB40D}" type="pres">
      <dgm:prSet presAssocID="{BC952C73-CEB5-44C8-B4A6-3D18F88E77DE}" presName="hierChild3" presStyleCnt="0"/>
      <dgm:spPr/>
    </dgm:pt>
    <dgm:pt modelId="{2D5BB13B-4990-49FF-8ADC-DF62066CD593}" type="pres">
      <dgm:prSet presAssocID="{2ADBBC3C-9CED-41BD-A627-BF300F9A736F}" presName="Name19" presStyleLbl="parChTrans1D3" presStyleIdx="0" presStyleCnt="4"/>
      <dgm:spPr/>
      <dgm:t>
        <a:bodyPr/>
        <a:lstStyle/>
        <a:p>
          <a:endParaRPr lang="zh-CN" altLang="en-US"/>
        </a:p>
      </dgm:t>
    </dgm:pt>
    <dgm:pt modelId="{8E68D04D-741A-4A26-BEB5-1906D5AF333E}" type="pres">
      <dgm:prSet presAssocID="{CBFFD15C-33FD-4E7A-B100-B09AE4607FF2}" presName="Name21" presStyleCnt="0"/>
      <dgm:spPr/>
    </dgm:pt>
    <dgm:pt modelId="{53A586B1-D137-4D0A-ADB8-88597D8343A0}" type="pres">
      <dgm:prSet presAssocID="{CBFFD15C-33FD-4E7A-B100-B09AE4607FF2}" presName="level2Shape" presStyleLbl="node3" presStyleIdx="0" presStyleCnt="4"/>
      <dgm:spPr/>
      <dgm:t>
        <a:bodyPr/>
        <a:lstStyle/>
        <a:p>
          <a:endParaRPr lang="zh-CN" altLang="en-US"/>
        </a:p>
      </dgm:t>
    </dgm:pt>
    <dgm:pt modelId="{F511F090-F32C-49AC-AE93-3557DB6804FC}" type="pres">
      <dgm:prSet presAssocID="{CBFFD15C-33FD-4E7A-B100-B09AE4607FF2}" presName="hierChild3" presStyleCnt="0"/>
      <dgm:spPr/>
    </dgm:pt>
    <dgm:pt modelId="{0FBD23E4-DC05-48E5-8ABE-1875AAC12B91}" type="pres">
      <dgm:prSet presAssocID="{BE8F0314-006F-42EA-A30C-F98E0476112E}" presName="Name19" presStyleLbl="parChTrans1D3" presStyleIdx="1" presStyleCnt="4"/>
      <dgm:spPr/>
      <dgm:t>
        <a:bodyPr/>
        <a:lstStyle/>
        <a:p>
          <a:endParaRPr lang="zh-CN" altLang="en-US"/>
        </a:p>
      </dgm:t>
    </dgm:pt>
    <dgm:pt modelId="{7FBDD328-0D04-4735-9D3C-62471CC41FCA}" type="pres">
      <dgm:prSet presAssocID="{DCE12833-968A-42F6-8893-953B6620E5F9}" presName="Name21" presStyleCnt="0"/>
      <dgm:spPr/>
    </dgm:pt>
    <dgm:pt modelId="{0215D2ED-E93E-4270-8477-A11E2E4E2D05}" type="pres">
      <dgm:prSet presAssocID="{DCE12833-968A-42F6-8893-953B6620E5F9}" presName="level2Shape" presStyleLbl="node3" presStyleIdx="1" presStyleCnt="4"/>
      <dgm:spPr/>
      <dgm:t>
        <a:bodyPr/>
        <a:lstStyle/>
        <a:p>
          <a:endParaRPr lang="zh-CN" altLang="en-US"/>
        </a:p>
      </dgm:t>
    </dgm:pt>
    <dgm:pt modelId="{352DCE79-8C64-4017-B592-4C230C6453A7}" type="pres">
      <dgm:prSet presAssocID="{DCE12833-968A-42F6-8893-953B6620E5F9}" presName="hierChild3" presStyleCnt="0"/>
      <dgm:spPr/>
    </dgm:pt>
    <dgm:pt modelId="{83FFDCD6-5215-4D90-8AEB-88957333A9AA}" type="pres">
      <dgm:prSet presAssocID="{293A4383-CD51-4866-B222-39BCF4E93579}" presName="Name19" presStyleLbl="parChTrans1D2" presStyleIdx="1" presStyleCnt="2"/>
      <dgm:spPr/>
      <dgm:t>
        <a:bodyPr/>
        <a:lstStyle/>
        <a:p>
          <a:endParaRPr lang="zh-CN" altLang="en-US"/>
        </a:p>
      </dgm:t>
    </dgm:pt>
    <dgm:pt modelId="{BFAB0898-8025-4E1A-8126-DACCEB207960}" type="pres">
      <dgm:prSet presAssocID="{499735BB-B7A7-41B9-8D2F-24693809573F}" presName="Name21" presStyleCnt="0"/>
      <dgm:spPr/>
    </dgm:pt>
    <dgm:pt modelId="{989C118A-0884-48F9-8DFE-DA51FABBA6AF}" type="pres">
      <dgm:prSet presAssocID="{499735BB-B7A7-41B9-8D2F-24693809573F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193DDE33-3CED-4894-B7E3-1606DF459DBA}" type="pres">
      <dgm:prSet presAssocID="{499735BB-B7A7-41B9-8D2F-24693809573F}" presName="hierChild3" presStyleCnt="0"/>
      <dgm:spPr/>
    </dgm:pt>
    <dgm:pt modelId="{BF4D3DD7-345B-461C-98AB-F8E8E84F2A10}" type="pres">
      <dgm:prSet presAssocID="{7B097D43-D27E-414B-A19D-B1CA7153497F}" presName="Name19" presStyleLbl="parChTrans1D3" presStyleIdx="2" presStyleCnt="4"/>
      <dgm:spPr/>
      <dgm:t>
        <a:bodyPr/>
        <a:lstStyle/>
        <a:p>
          <a:endParaRPr lang="zh-CN" altLang="en-US"/>
        </a:p>
      </dgm:t>
    </dgm:pt>
    <dgm:pt modelId="{591F0A6D-A4DD-465D-9AA2-14DB88CA5E92}" type="pres">
      <dgm:prSet presAssocID="{BFE23D14-0579-4987-B904-DC78E33A7175}" presName="Name21" presStyleCnt="0"/>
      <dgm:spPr/>
    </dgm:pt>
    <dgm:pt modelId="{BC807233-7D7D-43F3-8422-2AE6C6822435}" type="pres">
      <dgm:prSet presAssocID="{BFE23D14-0579-4987-B904-DC78E33A7175}" presName="level2Shape" presStyleLbl="node3" presStyleIdx="2" presStyleCnt="4"/>
      <dgm:spPr/>
      <dgm:t>
        <a:bodyPr/>
        <a:lstStyle/>
        <a:p>
          <a:endParaRPr lang="zh-CN" altLang="en-US"/>
        </a:p>
      </dgm:t>
    </dgm:pt>
    <dgm:pt modelId="{F17BBFE9-9FBA-40FC-A245-21F2DF41E001}" type="pres">
      <dgm:prSet presAssocID="{BFE23D14-0579-4987-B904-DC78E33A7175}" presName="hierChild3" presStyleCnt="0"/>
      <dgm:spPr/>
    </dgm:pt>
    <dgm:pt modelId="{DFA1D093-0496-429F-9723-62539E7DC653}" type="pres">
      <dgm:prSet presAssocID="{FE82882E-627A-4DA9-8180-F78C99120E48}" presName="Name19" presStyleLbl="parChTrans1D3" presStyleIdx="3" presStyleCnt="4"/>
      <dgm:spPr/>
      <dgm:t>
        <a:bodyPr/>
        <a:lstStyle/>
        <a:p>
          <a:endParaRPr lang="zh-CN" altLang="en-US"/>
        </a:p>
      </dgm:t>
    </dgm:pt>
    <dgm:pt modelId="{4B2B5F9E-7FC8-45EF-86B3-2AE3D83B1208}" type="pres">
      <dgm:prSet presAssocID="{94008213-21F9-4539-803A-C7D0A9034F9F}" presName="Name21" presStyleCnt="0"/>
      <dgm:spPr/>
    </dgm:pt>
    <dgm:pt modelId="{37A32254-E864-4794-A84F-4C6C17EBCD06}" type="pres">
      <dgm:prSet presAssocID="{94008213-21F9-4539-803A-C7D0A9034F9F}" presName="level2Shape" presStyleLbl="node3" presStyleIdx="3" presStyleCnt="4"/>
      <dgm:spPr/>
      <dgm:t>
        <a:bodyPr/>
        <a:lstStyle/>
        <a:p>
          <a:endParaRPr lang="zh-CN" altLang="en-US"/>
        </a:p>
      </dgm:t>
    </dgm:pt>
    <dgm:pt modelId="{0E7B7CD8-9D63-424A-B129-AA7FC92F0115}" type="pres">
      <dgm:prSet presAssocID="{94008213-21F9-4539-803A-C7D0A9034F9F}" presName="hierChild3" presStyleCnt="0"/>
      <dgm:spPr/>
    </dgm:pt>
    <dgm:pt modelId="{F5803BF4-2365-4C2F-842B-9278D3F3293A}" type="pres">
      <dgm:prSet presAssocID="{DC319109-5370-44ED-8C8E-909BDAA8E594}" presName="Name19" presStyleLbl="parChTrans1D4" presStyleIdx="0" presStyleCnt="2"/>
      <dgm:spPr/>
      <dgm:t>
        <a:bodyPr/>
        <a:lstStyle/>
        <a:p>
          <a:endParaRPr lang="zh-CN" altLang="en-US"/>
        </a:p>
      </dgm:t>
    </dgm:pt>
    <dgm:pt modelId="{6ED81615-2B12-42E2-91AB-25791A180889}" type="pres">
      <dgm:prSet presAssocID="{65B34BFD-60FC-421A-94FA-E69E1F765E8B}" presName="Name21" presStyleCnt="0"/>
      <dgm:spPr/>
    </dgm:pt>
    <dgm:pt modelId="{D256EBFB-1DFC-4B59-8517-B992F1FCB20F}" type="pres">
      <dgm:prSet presAssocID="{65B34BFD-60FC-421A-94FA-E69E1F765E8B}" presName="level2Shape" presStyleLbl="node4" presStyleIdx="0" presStyleCnt="2"/>
      <dgm:spPr/>
      <dgm:t>
        <a:bodyPr/>
        <a:lstStyle/>
        <a:p>
          <a:endParaRPr lang="zh-CN" altLang="en-US"/>
        </a:p>
      </dgm:t>
    </dgm:pt>
    <dgm:pt modelId="{5E4F07B0-D838-4E77-B636-4FCBF79ACC5B}" type="pres">
      <dgm:prSet presAssocID="{65B34BFD-60FC-421A-94FA-E69E1F765E8B}" presName="hierChild3" presStyleCnt="0"/>
      <dgm:spPr/>
    </dgm:pt>
    <dgm:pt modelId="{5EBB66FA-4EAB-4FD0-A78B-B187028746B7}" type="pres">
      <dgm:prSet presAssocID="{D914DC5B-1949-4133-9100-9213A67522AC}" presName="Name19" presStyleLbl="parChTrans1D4" presStyleIdx="1" presStyleCnt="2"/>
      <dgm:spPr/>
      <dgm:t>
        <a:bodyPr/>
        <a:lstStyle/>
        <a:p>
          <a:endParaRPr lang="zh-CN" altLang="en-US"/>
        </a:p>
      </dgm:t>
    </dgm:pt>
    <dgm:pt modelId="{505FF2A0-3772-45A4-B952-BB625241A00F}" type="pres">
      <dgm:prSet presAssocID="{DC9D661A-58BF-43E2-BE4A-E146A275C75E}" presName="Name21" presStyleCnt="0"/>
      <dgm:spPr/>
    </dgm:pt>
    <dgm:pt modelId="{DE0C7893-127B-4979-BE64-65C94D526365}" type="pres">
      <dgm:prSet presAssocID="{DC9D661A-58BF-43E2-BE4A-E146A275C75E}" presName="level2Shape" presStyleLbl="node4" presStyleIdx="1" presStyleCnt="2"/>
      <dgm:spPr/>
      <dgm:t>
        <a:bodyPr/>
        <a:lstStyle/>
        <a:p>
          <a:endParaRPr lang="zh-CN" altLang="en-US"/>
        </a:p>
      </dgm:t>
    </dgm:pt>
    <dgm:pt modelId="{E0AC61C6-D789-4A58-BDEB-148B0F779AFD}" type="pres">
      <dgm:prSet presAssocID="{DC9D661A-58BF-43E2-BE4A-E146A275C75E}" presName="hierChild3" presStyleCnt="0"/>
      <dgm:spPr/>
    </dgm:pt>
    <dgm:pt modelId="{F932856A-B3BC-43F5-B5FD-62B19607974C}" type="pres">
      <dgm:prSet presAssocID="{110AA0C5-EDC0-4CFF-B025-CEE87AAB5F3A}" presName="bgShapesFlow" presStyleCnt="0"/>
      <dgm:spPr/>
    </dgm:pt>
  </dgm:ptLst>
  <dgm:cxnLst>
    <dgm:cxn modelId="{67A390CD-BDF2-4446-B66F-AEEB19F61B4B}" type="presOf" srcId="{DC319109-5370-44ED-8C8E-909BDAA8E594}" destId="{F5803BF4-2365-4C2F-842B-9278D3F3293A}" srcOrd="0" destOrd="0" presId="urn:microsoft.com/office/officeart/2005/8/layout/hierarchy6"/>
    <dgm:cxn modelId="{D00FD83A-52CB-4824-B1B3-6FCB39BE34A6}" type="presOf" srcId="{DCE12833-968A-42F6-8893-953B6620E5F9}" destId="{0215D2ED-E93E-4270-8477-A11E2E4E2D05}" srcOrd="0" destOrd="0" presId="urn:microsoft.com/office/officeart/2005/8/layout/hierarchy6"/>
    <dgm:cxn modelId="{6D269B6E-CBDB-44E3-9A9D-1360265D27E3}" type="presOf" srcId="{2ADBBC3C-9CED-41BD-A627-BF300F9A736F}" destId="{2D5BB13B-4990-49FF-8ADC-DF62066CD593}" srcOrd="0" destOrd="0" presId="urn:microsoft.com/office/officeart/2005/8/layout/hierarchy6"/>
    <dgm:cxn modelId="{2B808E3E-479D-4289-AF43-D6276C26654F}" srcId="{94008213-21F9-4539-803A-C7D0A9034F9F}" destId="{DC9D661A-58BF-43E2-BE4A-E146A275C75E}" srcOrd="1" destOrd="0" parTransId="{D914DC5B-1949-4133-9100-9213A67522AC}" sibTransId="{38044088-F723-4BC1-A305-6ADF0D8D0E11}"/>
    <dgm:cxn modelId="{A1216A92-1076-4831-A690-1805C4155D54}" srcId="{499735BB-B7A7-41B9-8D2F-24693809573F}" destId="{94008213-21F9-4539-803A-C7D0A9034F9F}" srcOrd="1" destOrd="0" parTransId="{FE82882E-627A-4DA9-8180-F78C99120E48}" sibTransId="{85570B64-D9EB-45BE-AC9D-09EC8396AE14}"/>
    <dgm:cxn modelId="{F06F1A2B-47BA-4D5D-A1D8-2A4CE8E0A9BA}" type="presOf" srcId="{293A4383-CD51-4866-B222-39BCF4E93579}" destId="{83FFDCD6-5215-4D90-8AEB-88957333A9AA}" srcOrd="0" destOrd="0" presId="urn:microsoft.com/office/officeart/2005/8/layout/hierarchy6"/>
    <dgm:cxn modelId="{5898450F-F505-438D-B36E-F2F3E7C68BA9}" type="presOf" srcId="{499735BB-B7A7-41B9-8D2F-24693809573F}" destId="{989C118A-0884-48F9-8DFE-DA51FABBA6AF}" srcOrd="0" destOrd="0" presId="urn:microsoft.com/office/officeart/2005/8/layout/hierarchy6"/>
    <dgm:cxn modelId="{941CC107-AC73-4B72-AFC4-85972A3DC14B}" type="presOf" srcId="{CBFFD15C-33FD-4E7A-B100-B09AE4607FF2}" destId="{53A586B1-D137-4D0A-ADB8-88597D8343A0}" srcOrd="0" destOrd="0" presId="urn:microsoft.com/office/officeart/2005/8/layout/hierarchy6"/>
    <dgm:cxn modelId="{AE179070-9ED6-45AE-A29C-53332827623F}" srcId="{BC952C73-CEB5-44C8-B4A6-3D18F88E77DE}" destId="{CBFFD15C-33FD-4E7A-B100-B09AE4607FF2}" srcOrd="0" destOrd="0" parTransId="{2ADBBC3C-9CED-41BD-A627-BF300F9A736F}" sibTransId="{9D47F699-2525-4F79-9B01-34C6D1BAF1BF}"/>
    <dgm:cxn modelId="{95FDD8FA-F645-45EE-BFA7-B0CDCBEF6D4A}" srcId="{110AA0C5-EDC0-4CFF-B025-CEE87AAB5F3A}" destId="{91555A74-219A-4915-8B57-C5727C4BD5B3}" srcOrd="0" destOrd="0" parTransId="{DF9388A9-CA9B-4D87-B650-853A67B00A93}" sibTransId="{F4B8E5DE-82B4-434A-A126-EEF83C70FF4D}"/>
    <dgm:cxn modelId="{1E03A058-031D-4FEE-809F-D84B648B2E43}" srcId="{499735BB-B7A7-41B9-8D2F-24693809573F}" destId="{BFE23D14-0579-4987-B904-DC78E33A7175}" srcOrd="0" destOrd="0" parTransId="{7B097D43-D27E-414B-A19D-B1CA7153497F}" sibTransId="{30842C90-CF4D-4AC3-97DC-E7AF6DAB6182}"/>
    <dgm:cxn modelId="{77A0CCB8-57B8-4355-9656-AE31E52AB77F}" srcId="{91555A74-219A-4915-8B57-C5727C4BD5B3}" destId="{499735BB-B7A7-41B9-8D2F-24693809573F}" srcOrd="1" destOrd="0" parTransId="{293A4383-CD51-4866-B222-39BCF4E93579}" sibTransId="{AB786E94-F074-4FC3-9C3C-8C6F666D921A}"/>
    <dgm:cxn modelId="{908DAE30-5CB3-43E8-BBB9-9763A37D2DEB}" type="presOf" srcId="{BFE23D14-0579-4987-B904-DC78E33A7175}" destId="{BC807233-7D7D-43F3-8422-2AE6C6822435}" srcOrd="0" destOrd="0" presId="urn:microsoft.com/office/officeart/2005/8/layout/hierarchy6"/>
    <dgm:cxn modelId="{5B5694EA-81F1-4658-B42A-F5135EAC0B5F}" type="presOf" srcId="{9E93A7DD-518C-43E4-B1E5-E0140615150D}" destId="{3FF06BEF-9ED7-4F96-B063-38D92AF7965A}" srcOrd="0" destOrd="0" presId="urn:microsoft.com/office/officeart/2005/8/layout/hierarchy6"/>
    <dgm:cxn modelId="{A0DAA56F-F6E8-4626-BE11-73D3EF57E6C9}" type="presOf" srcId="{7B097D43-D27E-414B-A19D-B1CA7153497F}" destId="{BF4D3DD7-345B-461C-98AB-F8E8E84F2A10}" srcOrd="0" destOrd="0" presId="urn:microsoft.com/office/officeart/2005/8/layout/hierarchy6"/>
    <dgm:cxn modelId="{958B5091-8795-4476-9FC8-C90A9614B312}" srcId="{94008213-21F9-4539-803A-C7D0A9034F9F}" destId="{65B34BFD-60FC-421A-94FA-E69E1F765E8B}" srcOrd="0" destOrd="0" parTransId="{DC319109-5370-44ED-8C8E-909BDAA8E594}" sibTransId="{70426D38-CBA3-4A29-ABFB-6CC2BE6B2AEF}"/>
    <dgm:cxn modelId="{3855CD56-2086-4D99-BE11-78CC5A71C828}" type="presOf" srcId="{110AA0C5-EDC0-4CFF-B025-CEE87AAB5F3A}" destId="{E4F3741F-2FE5-4AD1-ACDE-8CE4222EBBB6}" srcOrd="0" destOrd="0" presId="urn:microsoft.com/office/officeart/2005/8/layout/hierarchy6"/>
    <dgm:cxn modelId="{34AA63C3-4B92-4D91-885E-0D42E067C3C8}" srcId="{91555A74-219A-4915-8B57-C5727C4BD5B3}" destId="{BC952C73-CEB5-44C8-B4A6-3D18F88E77DE}" srcOrd="0" destOrd="0" parTransId="{9E93A7DD-518C-43E4-B1E5-E0140615150D}" sibTransId="{7E3F402C-E266-4B07-9A52-FF027E30F23C}"/>
    <dgm:cxn modelId="{07C0808B-8533-470E-9488-5B6F115E18DD}" type="presOf" srcId="{BE8F0314-006F-42EA-A30C-F98E0476112E}" destId="{0FBD23E4-DC05-48E5-8ABE-1875AAC12B91}" srcOrd="0" destOrd="0" presId="urn:microsoft.com/office/officeart/2005/8/layout/hierarchy6"/>
    <dgm:cxn modelId="{6E921954-3F54-4C79-87A5-27C77CB57CD9}" type="presOf" srcId="{94008213-21F9-4539-803A-C7D0A9034F9F}" destId="{37A32254-E864-4794-A84F-4C6C17EBCD06}" srcOrd="0" destOrd="0" presId="urn:microsoft.com/office/officeart/2005/8/layout/hierarchy6"/>
    <dgm:cxn modelId="{98916C9C-CC11-424C-8DC6-B4ABF38E6695}" type="presOf" srcId="{DC9D661A-58BF-43E2-BE4A-E146A275C75E}" destId="{DE0C7893-127B-4979-BE64-65C94D526365}" srcOrd="0" destOrd="0" presId="urn:microsoft.com/office/officeart/2005/8/layout/hierarchy6"/>
    <dgm:cxn modelId="{4D09103A-5693-46E9-B75A-B1A03F4023F0}" type="presOf" srcId="{91555A74-219A-4915-8B57-C5727C4BD5B3}" destId="{0D7795BA-90CD-4F56-90B8-67E98DA40D9B}" srcOrd="0" destOrd="0" presId="urn:microsoft.com/office/officeart/2005/8/layout/hierarchy6"/>
    <dgm:cxn modelId="{70A5C30A-7651-4A1B-8A85-CFD32C2B3397}" type="presOf" srcId="{65B34BFD-60FC-421A-94FA-E69E1F765E8B}" destId="{D256EBFB-1DFC-4B59-8517-B992F1FCB20F}" srcOrd="0" destOrd="0" presId="urn:microsoft.com/office/officeart/2005/8/layout/hierarchy6"/>
    <dgm:cxn modelId="{96BB25C4-9697-4D85-B8B6-44D5A55E44FE}" type="presOf" srcId="{BC952C73-CEB5-44C8-B4A6-3D18F88E77DE}" destId="{76C6780F-504F-4328-87E6-2A0EC8626AA8}" srcOrd="0" destOrd="0" presId="urn:microsoft.com/office/officeart/2005/8/layout/hierarchy6"/>
    <dgm:cxn modelId="{F097B0BD-6DF0-4A54-BB41-09121178AFDA}" type="presOf" srcId="{FE82882E-627A-4DA9-8180-F78C99120E48}" destId="{DFA1D093-0496-429F-9723-62539E7DC653}" srcOrd="0" destOrd="0" presId="urn:microsoft.com/office/officeart/2005/8/layout/hierarchy6"/>
    <dgm:cxn modelId="{FD47D1FF-D632-4124-8C9D-52A9C5A07C77}" srcId="{BC952C73-CEB5-44C8-B4A6-3D18F88E77DE}" destId="{DCE12833-968A-42F6-8893-953B6620E5F9}" srcOrd="1" destOrd="0" parTransId="{BE8F0314-006F-42EA-A30C-F98E0476112E}" sibTransId="{C8D6CC4C-0F3D-45BB-BA9B-1E61A21F8AF8}"/>
    <dgm:cxn modelId="{5D03F14A-0920-4AB9-B719-9606844EF9AB}" type="presOf" srcId="{D914DC5B-1949-4133-9100-9213A67522AC}" destId="{5EBB66FA-4EAB-4FD0-A78B-B187028746B7}" srcOrd="0" destOrd="0" presId="urn:microsoft.com/office/officeart/2005/8/layout/hierarchy6"/>
    <dgm:cxn modelId="{A7E68DFA-FD76-4524-AA6D-AD458E516494}" type="presParOf" srcId="{E4F3741F-2FE5-4AD1-ACDE-8CE4222EBBB6}" destId="{5E4DD643-CC6D-4FEE-B1EA-E37B232260DF}" srcOrd="0" destOrd="0" presId="urn:microsoft.com/office/officeart/2005/8/layout/hierarchy6"/>
    <dgm:cxn modelId="{4D44FDF6-E966-4323-A2C3-980F64077246}" type="presParOf" srcId="{5E4DD643-CC6D-4FEE-B1EA-E37B232260DF}" destId="{A946E58E-374B-4F0C-8A19-DAB1FDA15C40}" srcOrd="0" destOrd="0" presId="urn:microsoft.com/office/officeart/2005/8/layout/hierarchy6"/>
    <dgm:cxn modelId="{7D5FB029-352E-458A-BD6B-AF59FC1117E1}" type="presParOf" srcId="{A946E58E-374B-4F0C-8A19-DAB1FDA15C40}" destId="{C3487067-4FF3-437A-B97A-09974D644456}" srcOrd="0" destOrd="0" presId="urn:microsoft.com/office/officeart/2005/8/layout/hierarchy6"/>
    <dgm:cxn modelId="{F310760B-94B0-4CD1-B00D-943AEFB9554D}" type="presParOf" srcId="{C3487067-4FF3-437A-B97A-09974D644456}" destId="{0D7795BA-90CD-4F56-90B8-67E98DA40D9B}" srcOrd="0" destOrd="0" presId="urn:microsoft.com/office/officeart/2005/8/layout/hierarchy6"/>
    <dgm:cxn modelId="{2E3AE086-B235-4075-B1DE-4589D852755B}" type="presParOf" srcId="{C3487067-4FF3-437A-B97A-09974D644456}" destId="{6109F502-8BD4-46FD-B02F-EADBA12E2BFC}" srcOrd="1" destOrd="0" presId="urn:microsoft.com/office/officeart/2005/8/layout/hierarchy6"/>
    <dgm:cxn modelId="{BA314DAF-EDC4-4F1D-9E3B-B9356076CF9F}" type="presParOf" srcId="{6109F502-8BD4-46FD-B02F-EADBA12E2BFC}" destId="{3FF06BEF-9ED7-4F96-B063-38D92AF7965A}" srcOrd="0" destOrd="0" presId="urn:microsoft.com/office/officeart/2005/8/layout/hierarchy6"/>
    <dgm:cxn modelId="{853156F4-185A-466D-87CC-8788F46BAE5B}" type="presParOf" srcId="{6109F502-8BD4-46FD-B02F-EADBA12E2BFC}" destId="{BCB110F7-7BC3-4244-A4CA-FE9ED8AB6997}" srcOrd="1" destOrd="0" presId="urn:microsoft.com/office/officeart/2005/8/layout/hierarchy6"/>
    <dgm:cxn modelId="{5FCF9854-D8AC-42DA-910A-CB1B2D33781F}" type="presParOf" srcId="{BCB110F7-7BC3-4244-A4CA-FE9ED8AB6997}" destId="{76C6780F-504F-4328-87E6-2A0EC8626AA8}" srcOrd="0" destOrd="0" presId="urn:microsoft.com/office/officeart/2005/8/layout/hierarchy6"/>
    <dgm:cxn modelId="{D6434311-011A-4497-B1A0-ACD8C57A5C25}" type="presParOf" srcId="{BCB110F7-7BC3-4244-A4CA-FE9ED8AB6997}" destId="{D6733E5F-29E6-448D-8144-A4AC957EB40D}" srcOrd="1" destOrd="0" presId="urn:microsoft.com/office/officeart/2005/8/layout/hierarchy6"/>
    <dgm:cxn modelId="{E4FA5CA2-6CA6-4D15-8EA0-5FC751127F90}" type="presParOf" srcId="{D6733E5F-29E6-448D-8144-A4AC957EB40D}" destId="{2D5BB13B-4990-49FF-8ADC-DF62066CD593}" srcOrd="0" destOrd="0" presId="urn:microsoft.com/office/officeart/2005/8/layout/hierarchy6"/>
    <dgm:cxn modelId="{3F23FB39-6F72-4CA9-964E-E1F5A28EE504}" type="presParOf" srcId="{D6733E5F-29E6-448D-8144-A4AC957EB40D}" destId="{8E68D04D-741A-4A26-BEB5-1906D5AF333E}" srcOrd="1" destOrd="0" presId="urn:microsoft.com/office/officeart/2005/8/layout/hierarchy6"/>
    <dgm:cxn modelId="{AB9D7935-6E9A-4074-9C19-09854AB02770}" type="presParOf" srcId="{8E68D04D-741A-4A26-BEB5-1906D5AF333E}" destId="{53A586B1-D137-4D0A-ADB8-88597D8343A0}" srcOrd="0" destOrd="0" presId="urn:microsoft.com/office/officeart/2005/8/layout/hierarchy6"/>
    <dgm:cxn modelId="{F166FEC3-21E7-485F-8690-2436435D0980}" type="presParOf" srcId="{8E68D04D-741A-4A26-BEB5-1906D5AF333E}" destId="{F511F090-F32C-49AC-AE93-3557DB6804FC}" srcOrd="1" destOrd="0" presId="urn:microsoft.com/office/officeart/2005/8/layout/hierarchy6"/>
    <dgm:cxn modelId="{F56F8B32-54B6-4A28-ADEC-B3DD9EC5A8FD}" type="presParOf" srcId="{D6733E5F-29E6-448D-8144-A4AC957EB40D}" destId="{0FBD23E4-DC05-48E5-8ABE-1875AAC12B91}" srcOrd="2" destOrd="0" presId="urn:microsoft.com/office/officeart/2005/8/layout/hierarchy6"/>
    <dgm:cxn modelId="{E9FA022E-2050-4EB3-9853-8972551D902F}" type="presParOf" srcId="{D6733E5F-29E6-448D-8144-A4AC957EB40D}" destId="{7FBDD328-0D04-4735-9D3C-62471CC41FCA}" srcOrd="3" destOrd="0" presId="urn:microsoft.com/office/officeart/2005/8/layout/hierarchy6"/>
    <dgm:cxn modelId="{1EA2C8FF-1DE6-4FAB-BB2E-7DD75E0A00BB}" type="presParOf" srcId="{7FBDD328-0D04-4735-9D3C-62471CC41FCA}" destId="{0215D2ED-E93E-4270-8477-A11E2E4E2D05}" srcOrd="0" destOrd="0" presId="urn:microsoft.com/office/officeart/2005/8/layout/hierarchy6"/>
    <dgm:cxn modelId="{31BD1A4E-AD4E-4336-B4BD-20BFFCACD4AF}" type="presParOf" srcId="{7FBDD328-0D04-4735-9D3C-62471CC41FCA}" destId="{352DCE79-8C64-4017-B592-4C230C6453A7}" srcOrd="1" destOrd="0" presId="urn:microsoft.com/office/officeart/2005/8/layout/hierarchy6"/>
    <dgm:cxn modelId="{2208E502-FA2B-480D-8704-FE00EC1AA7FA}" type="presParOf" srcId="{6109F502-8BD4-46FD-B02F-EADBA12E2BFC}" destId="{83FFDCD6-5215-4D90-8AEB-88957333A9AA}" srcOrd="2" destOrd="0" presId="urn:microsoft.com/office/officeart/2005/8/layout/hierarchy6"/>
    <dgm:cxn modelId="{C84CE412-4BFC-470A-8A8E-7D326130F2F6}" type="presParOf" srcId="{6109F502-8BD4-46FD-B02F-EADBA12E2BFC}" destId="{BFAB0898-8025-4E1A-8126-DACCEB207960}" srcOrd="3" destOrd="0" presId="urn:microsoft.com/office/officeart/2005/8/layout/hierarchy6"/>
    <dgm:cxn modelId="{26E9017B-4D8A-4685-99FB-6C1CE190C202}" type="presParOf" srcId="{BFAB0898-8025-4E1A-8126-DACCEB207960}" destId="{989C118A-0884-48F9-8DFE-DA51FABBA6AF}" srcOrd="0" destOrd="0" presId="urn:microsoft.com/office/officeart/2005/8/layout/hierarchy6"/>
    <dgm:cxn modelId="{8BE03592-72F3-4949-9EF5-B83A44BA230E}" type="presParOf" srcId="{BFAB0898-8025-4E1A-8126-DACCEB207960}" destId="{193DDE33-3CED-4894-B7E3-1606DF459DBA}" srcOrd="1" destOrd="0" presId="urn:microsoft.com/office/officeart/2005/8/layout/hierarchy6"/>
    <dgm:cxn modelId="{DD9EE874-BEC6-4612-9433-7A571FEA48CB}" type="presParOf" srcId="{193DDE33-3CED-4894-B7E3-1606DF459DBA}" destId="{BF4D3DD7-345B-461C-98AB-F8E8E84F2A10}" srcOrd="0" destOrd="0" presId="urn:microsoft.com/office/officeart/2005/8/layout/hierarchy6"/>
    <dgm:cxn modelId="{CEC0DB28-C449-40BF-B804-7549D1C435BA}" type="presParOf" srcId="{193DDE33-3CED-4894-B7E3-1606DF459DBA}" destId="{591F0A6D-A4DD-465D-9AA2-14DB88CA5E92}" srcOrd="1" destOrd="0" presId="urn:microsoft.com/office/officeart/2005/8/layout/hierarchy6"/>
    <dgm:cxn modelId="{7F322636-55E9-4D3F-9479-D10DDFF5C681}" type="presParOf" srcId="{591F0A6D-A4DD-465D-9AA2-14DB88CA5E92}" destId="{BC807233-7D7D-43F3-8422-2AE6C6822435}" srcOrd="0" destOrd="0" presId="urn:microsoft.com/office/officeart/2005/8/layout/hierarchy6"/>
    <dgm:cxn modelId="{7542C392-B9A0-40A8-8AF8-60E0A8728489}" type="presParOf" srcId="{591F0A6D-A4DD-465D-9AA2-14DB88CA5E92}" destId="{F17BBFE9-9FBA-40FC-A245-21F2DF41E001}" srcOrd="1" destOrd="0" presId="urn:microsoft.com/office/officeart/2005/8/layout/hierarchy6"/>
    <dgm:cxn modelId="{33D943D8-D6DF-45F3-8BE5-CC61C1C954BD}" type="presParOf" srcId="{193DDE33-3CED-4894-B7E3-1606DF459DBA}" destId="{DFA1D093-0496-429F-9723-62539E7DC653}" srcOrd="2" destOrd="0" presId="urn:microsoft.com/office/officeart/2005/8/layout/hierarchy6"/>
    <dgm:cxn modelId="{B44C42C8-F62F-4B06-8329-FCB1EA4CFD4E}" type="presParOf" srcId="{193DDE33-3CED-4894-B7E3-1606DF459DBA}" destId="{4B2B5F9E-7FC8-45EF-86B3-2AE3D83B1208}" srcOrd="3" destOrd="0" presId="urn:microsoft.com/office/officeart/2005/8/layout/hierarchy6"/>
    <dgm:cxn modelId="{79C5019D-F4B2-43AF-9DB6-9F565BD216D6}" type="presParOf" srcId="{4B2B5F9E-7FC8-45EF-86B3-2AE3D83B1208}" destId="{37A32254-E864-4794-A84F-4C6C17EBCD06}" srcOrd="0" destOrd="0" presId="urn:microsoft.com/office/officeart/2005/8/layout/hierarchy6"/>
    <dgm:cxn modelId="{6D89842B-DA3E-4296-9AA5-3E5401491CA0}" type="presParOf" srcId="{4B2B5F9E-7FC8-45EF-86B3-2AE3D83B1208}" destId="{0E7B7CD8-9D63-424A-B129-AA7FC92F0115}" srcOrd="1" destOrd="0" presId="urn:microsoft.com/office/officeart/2005/8/layout/hierarchy6"/>
    <dgm:cxn modelId="{CC7F7D02-AEEF-4FB7-B1C5-18AAB08DD90F}" type="presParOf" srcId="{0E7B7CD8-9D63-424A-B129-AA7FC92F0115}" destId="{F5803BF4-2365-4C2F-842B-9278D3F3293A}" srcOrd="0" destOrd="0" presId="urn:microsoft.com/office/officeart/2005/8/layout/hierarchy6"/>
    <dgm:cxn modelId="{5246F19A-F81C-4272-8945-3B450621BEB1}" type="presParOf" srcId="{0E7B7CD8-9D63-424A-B129-AA7FC92F0115}" destId="{6ED81615-2B12-42E2-91AB-25791A180889}" srcOrd="1" destOrd="0" presId="urn:microsoft.com/office/officeart/2005/8/layout/hierarchy6"/>
    <dgm:cxn modelId="{3B2C9635-68D3-4CB2-A25A-72D11A0AA0E7}" type="presParOf" srcId="{6ED81615-2B12-42E2-91AB-25791A180889}" destId="{D256EBFB-1DFC-4B59-8517-B992F1FCB20F}" srcOrd="0" destOrd="0" presId="urn:microsoft.com/office/officeart/2005/8/layout/hierarchy6"/>
    <dgm:cxn modelId="{947AB780-3682-4C7A-8E66-09B1CB7E7DF5}" type="presParOf" srcId="{6ED81615-2B12-42E2-91AB-25791A180889}" destId="{5E4F07B0-D838-4E77-B636-4FCBF79ACC5B}" srcOrd="1" destOrd="0" presId="urn:microsoft.com/office/officeart/2005/8/layout/hierarchy6"/>
    <dgm:cxn modelId="{F188B87F-05B3-4AC6-9FEA-38831B07FBA8}" type="presParOf" srcId="{0E7B7CD8-9D63-424A-B129-AA7FC92F0115}" destId="{5EBB66FA-4EAB-4FD0-A78B-B187028746B7}" srcOrd="2" destOrd="0" presId="urn:microsoft.com/office/officeart/2005/8/layout/hierarchy6"/>
    <dgm:cxn modelId="{DCEAFDDD-427A-4EDC-841A-8B6E7A9F5F3E}" type="presParOf" srcId="{0E7B7CD8-9D63-424A-B129-AA7FC92F0115}" destId="{505FF2A0-3772-45A4-B952-BB625241A00F}" srcOrd="3" destOrd="0" presId="urn:microsoft.com/office/officeart/2005/8/layout/hierarchy6"/>
    <dgm:cxn modelId="{0CB4881F-D7DC-4AB8-8A1C-42E938005420}" type="presParOf" srcId="{505FF2A0-3772-45A4-B952-BB625241A00F}" destId="{DE0C7893-127B-4979-BE64-65C94D526365}" srcOrd="0" destOrd="0" presId="urn:microsoft.com/office/officeart/2005/8/layout/hierarchy6"/>
    <dgm:cxn modelId="{8BFFABC3-1F68-4464-A39C-EBCBCB1C4F8E}" type="presParOf" srcId="{505FF2A0-3772-45A4-B952-BB625241A00F}" destId="{E0AC61C6-D789-4A58-BDEB-148B0F779AFD}" srcOrd="1" destOrd="0" presId="urn:microsoft.com/office/officeart/2005/8/layout/hierarchy6"/>
    <dgm:cxn modelId="{B7B6AC95-3E46-4432-BECB-FB62AB2145D8}" type="presParOf" srcId="{E4F3741F-2FE5-4AD1-ACDE-8CE4222EBBB6}" destId="{F932856A-B3BC-43F5-B5FD-62B19607974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9.xml><?xml version="1.0" encoding="utf-8"?>
<dgm:dataModel xmlns:dgm="http://schemas.openxmlformats.org/drawingml/2006/diagram" xmlns:a="http://schemas.openxmlformats.org/drawingml/2006/main">
  <dgm:ptLst>
    <dgm:pt modelId="{1781A0B2-DE88-4770-9B9A-6139CF4952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C89285-ADFC-42FC-BB3C-A3A2E03CF8F0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红旗不倒，彩旗飘飘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8F21A4C2-7F4E-4F9D-A8ED-85A2F7D52E89}" type="par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50FCEF07-B8D4-4C32-A17B-4966FD06D90A}" type="sib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61EB3C0E-5D9D-4748-8E71-71F0EB532585}" type="pres">
      <dgm:prSet presAssocID="{1781A0B2-DE88-4770-9B9A-6139CF4952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5B0AE4-EB45-4314-8111-A6B822078AED}" type="pres">
      <dgm:prSet presAssocID="{3DC89285-ADFC-42FC-BB3C-A3A2E03CF8F0}" presName="parentText" presStyleLbl="node1" presStyleIdx="0" presStyleCnt="1" custScaleY="4142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5145ECF-5261-4197-8940-A58E634AF56A}" type="presOf" srcId="{3DC89285-ADFC-42FC-BB3C-A3A2E03CF8F0}" destId="{E75B0AE4-EB45-4314-8111-A6B822078AED}" srcOrd="0" destOrd="0" presId="urn:microsoft.com/office/officeart/2005/8/layout/vList2"/>
    <dgm:cxn modelId="{8807C524-CD8F-450D-B66D-A620DAE27BD2}" type="presOf" srcId="{1781A0B2-DE88-4770-9B9A-6139CF495295}" destId="{61EB3C0E-5D9D-4748-8E71-71F0EB532585}" srcOrd="0" destOrd="0" presId="urn:microsoft.com/office/officeart/2005/8/layout/vList2"/>
    <dgm:cxn modelId="{35FCD007-9EF6-4FEA-9B2F-E2951E085E3E}" srcId="{1781A0B2-DE88-4770-9B9A-6139CF495295}" destId="{3DC89285-ADFC-42FC-BB3C-A3A2E03CF8F0}" srcOrd="0" destOrd="0" parTransId="{8F21A4C2-7F4E-4F9D-A8ED-85A2F7D52E89}" sibTransId="{50FCEF07-B8D4-4C32-A17B-4966FD06D90A}"/>
    <dgm:cxn modelId="{00092DAE-9208-46BA-88DF-7A629C6BF1CD}" type="presParOf" srcId="{61EB3C0E-5D9D-4748-8E71-71F0EB532585}" destId="{E75B0AE4-EB45-4314-8111-A6B822078A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81A0B2-DE88-4770-9B9A-6139CF4952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C89285-ADFC-42FC-BB3C-A3A2E03CF8F0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把商品卖便宜了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8F21A4C2-7F4E-4F9D-A8ED-85A2F7D52E89}" type="par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50FCEF07-B8D4-4C32-A17B-4966FD06D90A}" type="sib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61EB3C0E-5D9D-4748-8E71-71F0EB532585}" type="pres">
      <dgm:prSet presAssocID="{1781A0B2-DE88-4770-9B9A-6139CF4952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5B0AE4-EB45-4314-8111-A6B822078AED}" type="pres">
      <dgm:prSet presAssocID="{3DC89285-ADFC-42FC-BB3C-A3A2E03CF8F0}" presName="parentText" presStyleLbl="node1" presStyleIdx="0" presStyleCnt="1" custScaleY="4142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27DE826-5086-48D1-BEAB-CF91A0D594AB}" type="presOf" srcId="{1781A0B2-DE88-4770-9B9A-6139CF495295}" destId="{61EB3C0E-5D9D-4748-8E71-71F0EB532585}" srcOrd="0" destOrd="0" presId="urn:microsoft.com/office/officeart/2005/8/layout/vList2"/>
    <dgm:cxn modelId="{35FCD007-9EF6-4FEA-9B2F-E2951E085E3E}" srcId="{1781A0B2-DE88-4770-9B9A-6139CF495295}" destId="{3DC89285-ADFC-42FC-BB3C-A3A2E03CF8F0}" srcOrd="0" destOrd="0" parTransId="{8F21A4C2-7F4E-4F9D-A8ED-85A2F7D52E89}" sibTransId="{50FCEF07-B8D4-4C32-A17B-4966FD06D90A}"/>
    <dgm:cxn modelId="{EF4E4E4A-9701-4CA3-8D61-3469464554D6}" type="presOf" srcId="{3DC89285-ADFC-42FC-BB3C-A3A2E03CF8F0}" destId="{E75B0AE4-EB45-4314-8111-A6B822078AED}" srcOrd="0" destOrd="0" presId="urn:microsoft.com/office/officeart/2005/8/layout/vList2"/>
    <dgm:cxn modelId="{01D89477-C70A-4437-AEAD-2C5271BEF435}" type="presParOf" srcId="{61EB3C0E-5D9D-4748-8E71-71F0EB532585}" destId="{E75B0AE4-EB45-4314-8111-A6B822078A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0.xml><?xml version="1.0" encoding="utf-8"?>
<dgm:dataModel xmlns:dgm="http://schemas.openxmlformats.org/drawingml/2006/diagram" xmlns:a="http://schemas.openxmlformats.org/drawingml/2006/main">
  <dgm:ptLst>
    <dgm:pt modelId="{1781A0B2-DE88-4770-9B9A-6139CF495295}" type="doc">
      <dgm:prSet loTypeId="urn:microsoft.com/office/officeart/2008/layout/AlternatingHexagons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CB7D1B08-B0D4-401E-83BC-5988C22226B8}">
      <dgm:prSet phldrT="[文本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ctr"/>
          <a:r>
            <a:rPr lang="en-US" altLang="zh-CN" sz="2400" b="1" dirty="0" smtClean="0">
              <a:latin typeface="微软雅黑" pitchFamily="34" charset="-122"/>
              <a:ea typeface="微软雅黑" pitchFamily="34" charset="-122"/>
            </a:rPr>
            <a:t>ROSE</a:t>
          </a:r>
          <a:endParaRPr lang="zh-CN" altLang="en-US" sz="2400" b="1" dirty="0">
            <a:latin typeface="微软雅黑" pitchFamily="34" charset="-122"/>
            <a:ea typeface="微软雅黑" pitchFamily="34" charset="-122"/>
          </a:endParaRPr>
        </a:p>
      </dgm:t>
    </dgm:pt>
    <dgm:pt modelId="{DDD02F3C-24C8-4A0A-99F8-A92C5619FBEC}" type="parTrans" cxnId="{9EB8F945-96B9-449F-BB9F-DF48243B1F0E}">
      <dgm:prSet/>
      <dgm:spPr/>
      <dgm:t>
        <a:bodyPr/>
        <a:lstStyle/>
        <a:p>
          <a:pPr algn="ctr"/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82839E7D-DD20-4F5C-B3F1-571606C2C146}" type="sibTrans" cxnId="{9EB8F945-96B9-449F-BB9F-DF48243B1F0E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ctr"/>
          <a:r>
            <a:rPr lang="en-US" altLang="zh-CN" sz="2400" b="1" dirty="0" smtClean="0">
              <a:latin typeface="微软雅黑" pitchFamily="34" charset="-122"/>
              <a:ea typeface="微软雅黑" pitchFamily="34" charset="-122"/>
            </a:rPr>
            <a:t>RED</a:t>
          </a:r>
          <a:endParaRPr lang="zh-CN" altLang="en-US" sz="2400" b="1" dirty="0">
            <a:latin typeface="微软雅黑" pitchFamily="34" charset="-122"/>
            <a:ea typeface="微软雅黑" pitchFamily="34" charset="-122"/>
          </a:endParaRPr>
        </a:p>
      </dgm:t>
    </dgm:pt>
    <dgm:pt modelId="{523D4B5B-A7AB-44B0-B55C-1CE55908CFC9}">
      <dgm:prSet/>
      <dgm:spPr/>
      <dgm:t>
        <a:bodyPr/>
        <a:lstStyle/>
        <a:p>
          <a:endParaRPr lang="zh-CN" altLang="en-US"/>
        </a:p>
      </dgm:t>
    </dgm:pt>
    <dgm:pt modelId="{FB57FE64-AD80-492D-B7CB-4FE4F4447FDC}" type="parTrans" cxnId="{E932F53E-4B54-4274-BAB4-1BE3124C0382}">
      <dgm:prSet/>
      <dgm:spPr/>
      <dgm:t>
        <a:bodyPr/>
        <a:lstStyle/>
        <a:p>
          <a:endParaRPr lang="zh-CN" altLang="en-US"/>
        </a:p>
      </dgm:t>
    </dgm:pt>
    <dgm:pt modelId="{F0520AB6-623E-41F9-B0C8-BF8C70985312}" type="sibTrans" cxnId="{E932F53E-4B54-4274-BAB4-1BE3124C0382}">
      <dgm:prSet/>
      <dgm:spPr/>
      <dgm:t>
        <a:bodyPr/>
        <a:lstStyle/>
        <a:p>
          <a:endParaRPr lang="zh-CN" altLang="en-US"/>
        </a:p>
      </dgm:t>
    </dgm:pt>
    <dgm:pt modelId="{5929D2FE-4F21-429D-B019-D7F3502AB85C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altLang="zh-CN" sz="2400" b="1" dirty="0" smtClean="0">
              <a:latin typeface="微软雅黑" pitchFamily="34" charset="-122"/>
              <a:ea typeface="微软雅黑" pitchFamily="34" charset="-122"/>
            </a:rPr>
            <a:t>ROSE</a:t>
          </a:r>
          <a:endParaRPr lang="zh-CN" altLang="en-US" sz="2400" b="1" dirty="0">
            <a:latin typeface="微软雅黑" pitchFamily="34" charset="-122"/>
            <a:ea typeface="微软雅黑" pitchFamily="34" charset="-122"/>
          </a:endParaRPr>
        </a:p>
      </dgm:t>
    </dgm:pt>
    <dgm:pt modelId="{15CC7EC9-E49E-4D7B-AA58-21C2FF30EA15}" type="parTrans" cxnId="{4AA51F85-C4AD-4F42-A81C-B2D14F3FBAC1}">
      <dgm:prSet/>
      <dgm:spPr/>
      <dgm:t>
        <a:bodyPr/>
        <a:lstStyle/>
        <a:p>
          <a:endParaRPr lang="zh-CN" altLang="en-US"/>
        </a:p>
      </dgm:t>
    </dgm:pt>
    <dgm:pt modelId="{2AE8F283-DB10-4DFF-A01E-481F44F4D68C}" type="sibTrans" cxnId="{4AA51F85-C4AD-4F42-A81C-B2D14F3FBAC1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altLang="zh-CN" sz="2400" b="1" dirty="0" smtClean="0">
              <a:latin typeface="微软雅黑" pitchFamily="34" charset="-122"/>
              <a:ea typeface="微软雅黑" pitchFamily="34" charset="-122"/>
            </a:rPr>
            <a:t>WHITE</a:t>
          </a:r>
          <a:endParaRPr lang="zh-CN" altLang="en-US" sz="2400" b="1" dirty="0">
            <a:latin typeface="微软雅黑" pitchFamily="34" charset="-122"/>
            <a:ea typeface="微软雅黑" pitchFamily="34" charset="-122"/>
          </a:endParaRPr>
        </a:p>
      </dgm:t>
    </dgm:pt>
    <dgm:pt modelId="{24A07080-B955-4BED-9B8D-6AC174EAF5A8}" type="pres">
      <dgm:prSet presAssocID="{1781A0B2-DE88-4770-9B9A-6139CF495295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417F5622-9342-4479-8263-434373F7FADA}" type="pres">
      <dgm:prSet presAssocID="{CB7D1B08-B0D4-401E-83BC-5988C22226B8}" presName="composite" presStyleCnt="0"/>
      <dgm:spPr/>
      <dgm:t>
        <a:bodyPr/>
        <a:lstStyle/>
        <a:p>
          <a:endParaRPr lang="zh-CN" altLang="en-US"/>
        </a:p>
      </dgm:t>
    </dgm:pt>
    <dgm:pt modelId="{033B3F81-DE25-4403-BAB7-BEDEB2393C61}" type="pres">
      <dgm:prSet presAssocID="{CB7D1B08-B0D4-401E-83BC-5988C22226B8}" presName="Parent1" presStyleLbl="node1" presStyleIdx="0" presStyleCnt="4" custLinFactNeighborX="45655" custLinFactNeighborY="1323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F6FB91-6A34-40B2-BD81-CF9BDC055D38}" type="pres">
      <dgm:prSet presAssocID="{CB7D1B08-B0D4-401E-83BC-5988C22226B8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2F963F-A25A-4743-B59C-F14C2D13E0E5}" type="pres">
      <dgm:prSet presAssocID="{CB7D1B08-B0D4-401E-83BC-5988C22226B8}" presName="BalanceSpacing" presStyleCnt="0"/>
      <dgm:spPr/>
      <dgm:t>
        <a:bodyPr/>
        <a:lstStyle/>
        <a:p>
          <a:endParaRPr lang="zh-CN" altLang="en-US"/>
        </a:p>
      </dgm:t>
    </dgm:pt>
    <dgm:pt modelId="{ADC1F23A-8C42-4910-B0C7-E3AA4368DEE9}" type="pres">
      <dgm:prSet presAssocID="{CB7D1B08-B0D4-401E-83BC-5988C22226B8}" presName="BalanceSpacing1" presStyleCnt="0"/>
      <dgm:spPr/>
      <dgm:t>
        <a:bodyPr/>
        <a:lstStyle/>
        <a:p>
          <a:endParaRPr lang="zh-CN" altLang="en-US"/>
        </a:p>
      </dgm:t>
    </dgm:pt>
    <dgm:pt modelId="{CE9B07C9-0426-4F0F-918A-847BF2E44B78}" type="pres">
      <dgm:prSet presAssocID="{82839E7D-DD20-4F5C-B3F1-571606C2C146}" presName="Accent1Text" presStyleLbl="node1" presStyleIdx="1" presStyleCnt="4" custLinFactNeighborX="47792" custLinFactNeighborY="13230"/>
      <dgm:spPr/>
      <dgm:t>
        <a:bodyPr/>
        <a:lstStyle/>
        <a:p>
          <a:endParaRPr lang="zh-CN" altLang="en-US"/>
        </a:p>
      </dgm:t>
    </dgm:pt>
    <dgm:pt modelId="{0D7C0813-22D5-4E1B-AF50-9A824CA48091}" type="pres">
      <dgm:prSet presAssocID="{82839E7D-DD20-4F5C-B3F1-571606C2C146}" presName="spaceBetweenRectangles" presStyleCnt="0"/>
      <dgm:spPr/>
      <dgm:t>
        <a:bodyPr/>
        <a:lstStyle/>
        <a:p>
          <a:endParaRPr lang="zh-CN" altLang="en-US"/>
        </a:p>
      </dgm:t>
    </dgm:pt>
    <dgm:pt modelId="{7BBF2A3D-92FA-4528-92E4-690425B12443}" type="pres">
      <dgm:prSet presAssocID="{5929D2FE-4F21-429D-B019-D7F3502AB85C}" presName="composite" presStyleCnt="0"/>
      <dgm:spPr/>
      <dgm:t>
        <a:bodyPr/>
        <a:lstStyle/>
        <a:p>
          <a:endParaRPr lang="zh-CN" altLang="en-US"/>
        </a:p>
      </dgm:t>
    </dgm:pt>
    <dgm:pt modelId="{C795DFA8-5082-4D56-AFEE-E79C848EF674}" type="pres">
      <dgm:prSet presAssocID="{5929D2FE-4F21-429D-B019-D7F3502AB85C}" presName="Parent1" presStyleLbl="node1" presStyleIdx="2" presStyleCnt="4" custLinFactNeighborX="46759" custLinFactNeighborY="1150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83780D-1EFE-40A4-A1D8-C7490597C9EF}" type="pres">
      <dgm:prSet presAssocID="{5929D2FE-4F21-429D-B019-D7F3502AB85C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595DF3-51C5-4134-953D-B5D353C2DA6F}" type="pres">
      <dgm:prSet presAssocID="{5929D2FE-4F21-429D-B019-D7F3502AB85C}" presName="BalanceSpacing" presStyleCnt="0"/>
      <dgm:spPr/>
      <dgm:t>
        <a:bodyPr/>
        <a:lstStyle/>
        <a:p>
          <a:endParaRPr lang="zh-CN" altLang="en-US"/>
        </a:p>
      </dgm:t>
    </dgm:pt>
    <dgm:pt modelId="{2569CF68-568E-4449-A021-7E3C188EC8C3}" type="pres">
      <dgm:prSet presAssocID="{5929D2FE-4F21-429D-B019-D7F3502AB85C}" presName="BalanceSpacing1" presStyleCnt="0"/>
      <dgm:spPr/>
      <dgm:t>
        <a:bodyPr/>
        <a:lstStyle/>
        <a:p>
          <a:endParaRPr lang="zh-CN" altLang="en-US"/>
        </a:p>
      </dgm:t>
    </dgm:pt>
    <dgm:pt modelId="{67E9F6F8-1FE3-49B0-B013-D7FBD1951A86}" type="pres">
      <dgm:prSet presAssocID="{2AE8F283-DB10-4DFF-A01E-481F44F4D68C}" presName="Accent1Text" presStyleLbl="node1" presStyleIdx="3" presStyleCnt="4" custLinFactNeighborX="44964" custLinFactNeighborY="11508"/>
      <dgm:spPr/>
      <dgm:t>
        <a:bodyPr/>
        <a:lstStyle/>
        <a:p>
          <a:endParaRPr lang="zh-CN" altLang="en-US"/>
        </a:p>
      </dgm:t>
    </dgm:pt>
  </dgm:ptLst>
  <dgm:cxnLst>
    <dgm:cxn modelId="{ADA42AD5-9F83-418C-995F-D58B6E4B7BFA}" type="presOf" srcId="{CB7D1B08-B0D4-401E-83BC-5988C22226B8}" destId="{033B3F81-DE25-4403-BAB7-BEDEB2393C61}" srcOrd="0" destOrd="0" presId="urn:microsoft.com/office/officeart/2008/layout/AlternatingHexagons"/>
    <dgm:cxn modelId="{18D17823-F530-4471-BF2D-9424BBC1B816}" type="presOf" srcId="{2AE8F283-DB10-4DFF-A01E-481F44F4D68C}" destId="{67E9F6F8-1FE3-49B0-B013-D7FBD1951A86}" srcOrd="0" destOrd="0" presId="urn:microsoft.com/office/officeart/2008/layout/AlternatingHexagons"/>
    <dgm:cxn modelId="{4AA51F85-C4AD-4F42-A81C-B2D14F3FBAC1}" srcId="{1781A0B2-DE88-4770-9B9A-6139CF495295}" destId="{5929D2FE-4F21-429D-B019-D7F3502AB85C}" srcOrd="1" destOrd="0" parTransId="{15CC7EC9-E49E-4D7B-AA58-21C2FF30EA15}" sibTransId="{2AE8F283-DB10-4DFF-A01E-481F44F4D68C}"/>
    <dgm:cxn modelId="{A360CA03-0E8E-475F-8056-D917EAF4F323}" type="presOf" srcId="{5929D2FE-4F21-429D-B019-D7F3502AB85C}" destId="{C795DFA8-5082-4D56-AFEE-E79C848EF674}" srcOrd="0" destOrd="0" presId="urn:microsoft.com/office/officeart/2008/layout/AlternatingHexagons"/>
    <dgm:cxn modelId="{E932F53E-4B54-4274-BAB4-1BE3124C0382}" srcId="{CB7D1B08-B0D4-401E-83BC-5988C22226B8}" destId="{523D4B5B-A7AB-44B0-B55C-1CE55908CFC9}" srcOrd="0" destOrd="0" parTransId="{FB57FE64-AD80-492D-B7CB-4FE4F4447FDC}" sibTransId="{F0520AB6-623E-41F9-B0C8-BF8C70985312}"/>
    <dgm:cxn modelId="{707EAE44-C423-49B0-AEF0-C6AAFCA6BBDB}" type="presOf" srcId="{82839E7D-DD20-4F5C-B3F1-571606C2C146}" destId="{CE9B07C9-0426-4F0F-918A-847BF2E44B78}" srcOrd="0" destOrd="0" presId="urn:microsoft.com/office/officeart/2008/layout/AlternatingHexagons"/>
    <dgm:cxn modelId="{46C456BF-4493-4A3E-91E2-77A6CBC8DB2E}" type="presOf" srcId="{1781A0B2-DE88-4770-9B9A-6139CF495295}" destId="{24A07080-B955-4BED-9B8D-6AC174EAF5A8}" srcOrd="0" destOrd="0" presId="urn:microsoft.com/office/officeart/2008/layout/AlternatingHexagons"/>
    <dgm:cxn modelId="{09DA6F09-E8DD-449F-900C-F616CC400004}" type="presOf" srcId="{523D4B5B-A7AB-44B0-B55C-1CE55908CFC9}" destId="{F2F6FB91-6A34-40B2-BD81-CF9BDC055D38}" srcOrd="0" destOrd="0" presId="urn:microsoft.com/office/officeart/2008/layout/AlternatingHexagons"/>
    <dgm:cxn modelId="{9EB8F945-96B9-449F-BB9F-DF48243B1F0E}" srcId="{1781A0B2-DE88-4770-9B9A-6139CF495295}" destId="{CB7D1B08-B0D4-401E-83BC-5988C22226B8}" srcOrd="0" destOrd="0" parTransId="{DDD02F3C-24C8-4A0A-99F8-A92C5619FBEC}" sibTransId="{82839E7D-DD20-4F5C-B3F1-571606C2C146}"/>
    <dgm:cxn modelId="{35C7E0E8-3AE8-4735-A5E5-B0EB08AA8081}" type="presParOf" srcId="{24A07080-B955-4BED-9B8D-6AC174EAF5A8}" destId="{417F5622-9342-4479-8263-434373F7FADA}" srcOrd="0" destOrd="0" presId="urn:microsoft.com/office/officeart/2008/layout/AlternatingHexagons"/>
    <dgm:cxn modelId="{326D42E4-AA04-423A-92C9-9EEBDE44017D}" type="presParOf" srcId="{417F5622-9342-4479-8263-434373F7FADA}" destId="{033B3F81-DE25-4403-BAB7-BEDEB2393C61}" srcOrd="0" destOrd="0" presId="urn:microsoft.com/office/officeart/2008/layout/AlternatingHexagons"/>
    <dgm:cxn modelId="{DF350E51-556F-4A90-96D0-B4DAC6AB6768}" type="presParOf" srcId="{417F5622-9342-4479-8263-434373F7FADA}" destId="{F2F6FB91-6A34-40B2-BD81-CF9BDC055D38}" srcOrd="1" destOrd="0" presId="urn:microsoft.com/office/officeart/2008/layout/AlternatingHexagons"/>
    <dgm:cxn modelId="{F89C90E0-A5D5-4C7A-89ED-6C69413C217C}" type="presParOf" srcId="{417F5622-9342-4479-8263-434373F7FADA}" destId="{622F963F-A25A-4743-B59C-F14C2D13E0E5}" srcOrd="2" destOrd="0" presId="urn:microsoft.com/office/officeart/2008/layout/AlternatingHexagons"/>
    <dgm:cxn modelId="{7101D9CC-A1A2-400E-AD97-FD24773AE980}" type="presParOf" srcId="{417F5622-9342-4479-8263-434373F7FADA}" destId="{ADC1F23A-8C42-4910-B0C7-E3AA4368DEE9}" srcOrd="3" destOrd="0" presId="urn:microsoft.com/office/officeart/2008/layout/AlternatingHexagons"/>
    <dgm:cxn modelId="{C3EDA436-DE68-43D8-BEA9-9EB6E7678AC6}" type="presParOf" srcId="{417F5622-9342-4479-8263-434373F7FADA}" destId="{CE9B07C9-0426-4F0F-918A-847BF2E44B78}" srcOrd="4" destOrd="0" presId="urn:microsoft.com/office/officeart/2008/layout/AlternatingHexagons"/>
    <dgm:cxn modelId="{73520AFB-71E6-4FBF-978A-A54AB81965F4}" type="presParOf" srcId="{24A07080-B955-4BED-9B8D-6AC174EAF5A8}" destId="{0D7C0813-22D5-4E1B-AF50-9A824CA48091}" srcOrd="1" destOrd="0" presId="urn:microsoft.com/office/officeart/2008/layout/AlternatingHexagons"/>
    <dgm:cxn modelId="{5F36AAB6-FB50-4397-91F8-0F6844B6C77A}" type="presParOf" srcId="{24A07080-B955-4BED-9B8D-6AC174EAF5A8}" destId="{7BBF2A3D-92FA-4528-92E4-690425B12443}" srcOrd="2" destOrd="0" presId="urn:microsoft.com/office/officeart/2008/layout/AlternatingHexagons"/>
    <dgm:cxn modelId="{3CB1B424-ECDE-480B-948E-48C5AD74A6C7}" type="presParOf" srcId="{7BBF2A3D-92FA-4528-92E4-690425B12443}" destId="{C795DFA8-5082-4D56-AFEE-E79C848EF674}" srcOrd="0" destOrd="0" presId="urn:microsoft.com/office/officeart/2008/layout/AlternatingHexagons"/>
    <dgm:cxn modelId="{B3625394-B292-470E-B4F3-C98DB46FAB43}" type="presParOf" srcId="{7BBF2A3D-92FA-4528-92E4-690425B12443}" destId="{D483780D-1EFE-40A4-A1D8-C7490597C9EF}" srcOrd="1" destOrd="0" presId="urn:microsoft.com/office/officeart/2008/layout/AlternatingHexagons"/>
    <dgm:cxn modelId="{CB8D58C8-9B8A-4FF3-A37D-9091BAE62A3B}" type="presParOf" srcId="{7BBF2A3D-92FA-4528-92E4-690425B12443}" destId="{48595DF3-51C5-4134-953D-B5D353C2DA6F}" srcOrd="2" destOrd="0" presId="urn:microsoft.com/office/officeart/2008/layout/AlternatingHexagons"/>
    <dgm:cxn modelId="{84F0C073-427A-477B-8B5A-24105F122D87}" type="presParOf" srcId="{7BBF2A3D-92FA-4528-92E4-690425B12443}" destId="{2569CF68-568E-4449-A021-7E3C188EC8C3}" srcOrd="3" destOrd="0" presId="urn:microsoft.com/office/officeart/2008/layout/AlternatingHexagons"/>
    <dgm:cxn modelId="{6FE39332-B3CF-4CD6-B339-32A5A5329B72}" type="presParOf" srcId="{7BBF2A3D-92FA-4528-92E4-690425B12443}" destId="{67E9F6F8-1FE3-49B0-B013-D7FBD1951A8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781A0B2-DE88-4770-9B9A-6139CF4952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C89285-ADFC-42FC-BB3C-A3A2E03CF8F0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4">
            <a:lumMod val="75000"/>
          </a:schemeClr>
        </a:solidFill>
      </dgm:spPr>
      <dgm:t>
        <a:bodyPr/>
        <a:lstStyle/>
        <a:p>
          <a:pPr algn="ctr"/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把商品卖贵了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8F21A4C2-7F4E-4F9D-A8ED-85A2F7D52E89}" type="par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50FCEF07-B8D4-4C32-A17B-4966FD06D90A}" type="sib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61EB3C0E-5D9D-4748-8E71-71F0EB532585}" type="pres">
      <dgm:prSet presAssocID="{1781A0B2-DE88-4770-9B9A-6139CF4952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5B0AE4-EB45-4314-8111-A6B822078AED}" type="pres">
      <dgm:prSet presAssocID="{3DC89285-ADFC-42FC-BB3C-A3A2E03CF8F0}" presName="parentText" presStyleLbl="node1" presStyleIdx="0" presStyleCnt="1" custScaleY="4142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3D9CB5C-EF4B-45F8-A395-9046C3C79E40}" type="presOf" srcId="{1781A0B2-DE88-4770-9B9A-6139CF495295}" destId="{61EB3C0E-5D9D-4748-8E71-71F0EB532585}" srcOrd="0" destOrd="0" presId="urn:microsoft.com/office/officeart/2005/8/layout/vList2"/>
    <dgm:cxn modelId="{D353D964-6B7D-4106-99AA-B2583D954F7F}" type="presOf" srcId="{3DC89285-ADFC-42FC-BB3C-A3A2E03CF8F0}" destId="{E75B0AE4-EB45-4314-8111-A6B822078AED}" srcOrd="0" destOrd="0" presId="urn:microsoft.com/office/officeart/2005/8/layout/vList2"/>
    <dgm:cxn modelId="{35FCD007-9EF6-4FEA-9B2F-E2951E085E3E}" srcId="{1781A0B2-DE88-4770-9B9A-6139CF495295}" destId="{3DC89285-ADFC-42FC-BB3C-A3A2E03CF8F0}" srcOrd="0" destOrd="0" parTransId="{8F21A4C2-7F4E-4F9D-A8ED-85A2F7D52E89}" sibTransId="{50FCEF07-B8D4-4C32-A17B-4966FD06D90A}"/>
    <dgm:cxn modelId="{4C1CEA2B-5FE4-4536-8104-EE2137DD4BFC}" type="presParOf" srcId="{61EB3C0E-5D9D-4748-8E71-71F0EB532585}" destId="{E75B0AE4-EB45-4314-8111-A6B822078A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B5F2338-E453-4288-969E-BB1793DBCFA0}" type="doc">
      <dgm:prSet loTypeId="urn:microsoft.com/office/officeart/2008/layout/BubblePictureList" loCatId="pictur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B2C647-B12F-431D-8A2F-9A1038CC583F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连连看</a:t>
          </a:r>
          <a:endParaRPr lang="zh-CN" altLang="en-US" sz="1000" dirty="0">
            <a:latin typeface="微软雅黑" pitchFamily="34" charset="-122"/>
            <a:ea typeface="微软雅黑" pitchFamily="34" charset="-122"/>
          </a:endParaRPr>
        </a:p>
      </dgm:t>
    </dgm:pt>
    <dgm:pt modelId="{03C69C64-CCCA-4C4A-B7C8-F607563CBFC9}" type="parTrans" cxnId="{33669DC7-A79B-4786-BD83-049F8F761857}">
      <dgm:prSet/>
      <dgm:spPr/>
      <dgm:t>
        <a:bodyPr/>
        <a:lstStyle/>
        <a:p>
          <a:endParaRPr lang="zh-CN" altLang="en-US"/>
        </a:p>
      </dgm:t>
    </dgm:pt>
    <dgm:pt modelId="{39EE9E72-D061-41A6-B13C-4645D5F231F7}" type="sibTrans" cxnId="{33669DC7-A79B-4786-BD83-049F8F761857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zh-CN" altLang="en-US"/>
        </a:p>
      </dgm:t>
    </dgm:pt>
    <dgm:pt modelId="{400ED17D-36B3-401B-BDE3-D18AFE06BF60}">
      <dgm:prSet phldrT="[文本]"/>
      <dgm:spPr/>
      <dgm:t>
        <a:bodyPr/>
        <a:lstStyle/>
        <a:p>
          <a:endParaRPr lang="zh-CN" altLang="en-US" dirty="0"/>
        </a:p>
      </dgm:t>
    </dgm:pt>
    <dgm:pt modelId="{A5CE57A7-624C-4B77-A8CE-2C7AA4016EA0}" type="parTrans" cxnId="{FC221C8D-1E04-4B5C-A0B0-D5527775AD52}">
      <dgm:prSet/>
      <dgm:spPr/>
      <dgm:t>
        <a:bodyPr/>
        <a:lstStyle/>
        <a:p>
          <a:endParaRPr lang="zh-CN" altLang="en-US"/>
        </a:p>
      </dgm:t>
    </dgm:pt>
    <dgm:pt modelId="{093BA6EA-C83A-4A0B-B010-D242EA244A39}" type="sibTrans" cxnId="{FC221C8D-1E04-4B5C-A0B0-D5527775AD52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zh-CN" altLang="en-US"/>
        </a:p>
      </dgm:t>
    </dgm:pt>
    <dgm:pt modelId="{CBD50AAC-0438-4140-B080-1D44FD7C5EBF}">
      <dgm:prSet phldrT="[文本]"/>
      <dgm:spPr/>
      <dgm:t>
        <a:bodyPr/>
        <a:lstStyle/>
        <a:p>
          <a:endParaRPr lang="zh-CN" altLang="en-US" dirty="0"/>
        </a:p>
      </dgm:t>
    </dgm:pt>
    <dgm:pt modelId="{89A20813-6130-4DF7-B0C8-0EC58FB60FF2}" type="sibTrans" cxnId="{6E502663-0AF5-4017-9685-2DEBB2601E4F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  <dgm:t>
        <a:bodyPr/>
        <a:lstStyle/>
        <a:p>
          <a:endParaRPr lang="zh-CN" altLang="en-US"/>
        </a:p>
      </dgm:t>
    </dgm:pt>
    <dgm:pt modelId="{4E7203AA-2F2F-4A2B-8F9F-56DB985DD1EE}" type="parTrans" cxnId="{6E502663-0AF5-4017-9685-2DEBB2601E4F}">
      <dgm:prSet/>
      <dgm:spPr/>
      <dgm:t>
        <a:bodyPr/>
        <a:lstStyle/>
        <a:p>
          <a:endParaRPr lang="zh-CN" altLang="en-US"/>
        </a:p>
      </dgm:t>
    </dgm:pt>
    <dgm:pt modelId="{50A2B3D9-F1D9-4AB7-90E5-E5A5B7549C96}" type="pres">
      <dgm:prSet presAssocID="{7B5F2338-E453-4288-969E-BB1793DBCFA0}" presName="Name0" presStyleCnt="0">
        <dgm:presLayoutVars>
          <dgm:chMax val="8"/>
          <dgm:chPref val="8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2D4E1876-5ACF-4AA4-97A0-191AE363455A}" type="pres">
      <dgm:prSet presAssocID="{94B2C647-B12F-431D-8A2F-9A1038CC583F}" presName="parent_text_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CD8FED-43A6-46DE-AB86-758809897834}" type="pres">
      <dgm:prSet presAssocID="{94B2C647-B12F-431D-8A2F-9A1038CC583F}" presName="image_accent_1" presStyleCnt="0"/>
      <dgm:spPr/>
    </dgm:pt>
    <dgm:pt modelId="{35ED55C8-DF05-48E2-A1EF-E0919CB50170}" type="pres">
      <dgm:prSet presAssocID="{94B2C647-B12F-431D-8A2F-9A1038CC583F}" presName="imageAccentRepeatNode" presStyleLbl="alignNode1" presStyleIdx="0" presStyleCnt="6"/>
      <dgm:spPr/>
    </dgm:pt>
    <dgm:pt modelId="{7084B689-C7FF-4686-8AD0-4FC529CF9967}" type="pres">
      <dgm:prSet presAssocID="{94B2C647-B12F-431D-8A2F-9A1038CC583F}" presName="accent_1" presStyleLbl="alignNode1" presStyleIdx="1" presStyleCnt="6"/>
      <dgm:spPr/>
      <dgm:t>
        <a:bodyPr/>
        <a:lstStyle/>
        <a:p>
          <a:endParaRPr lang="zh-CN" altLang="en-US"/>
        </a:p>
      </dgm:t>
    </dgm:pt>
    <dgm:pt modelId="{8EAF0274-AE6E-4035-A3AB-F42F22C4C9E4}" type="pres">
      <dgm:prSet presAssocID="{39EE9E72-D061-41A6-B13C-4645D5F231F7}" presName="image_1" presStyleCnt="0"/>
      <dgm:spPr/>
    </dgm:pt>
    <dgm:pt modelId="{9E659641-44B4-4855-818B-0929BB9D853D}" type="pres">
      <dgm:prSet presAssocID="{39EE9E72-D061-41A6-B13C-4645D5F231F7}" presName="imageRepeatNode" presStyleLbl="fgImgPlace1" presStyleIdx="0" presStyleCnt="3"/>
      <dgm:spPr/>
      <dgm:t>
        <a:bodyPr/>
        <a:lstStyle/>
        <a:p>
          <a:endParaRPr lang="zh-CN" altLang="en-US"/>
        </a:p>
      </dgm:t>
    </dgm:pt>
    <dgm:pt modelId="{5FC9B8BD-CA44-4A5C-89F5-62607A183E80}" type="pres">
      <dgm:prSet presAssocID="{400ED17D-36B3-401B-BDE3-D18AFE06BF60}" presName="parent_text_2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541EEC-8327-4608-9E9D-95E156046FC8}" type="pres">
      <dgm:prSet presAssocID="{400ED17D-36B3-401B-BDE3-D18AFE06BF60}" presName="image_accent_2" presStyleCnt="0"/>
      <dgm:spPr/>
    </dgm:pt>
    <dgm:pt modelId="{7B9567EC-C322-409D-8D87-83442C4A927E}" type="pres">
      <dgm:prSet presAssocID="{400ED17D-36B3-401B-BDE3-D18AFE06BF60}" presName="imageAccentRepeatNode" presStyleLbl="alignNode1" presStyleIdx="2" presStyleCnt="6"/>
      <dgm:spPr/>
    </dgm:pt>
    <dgm:pt modelId="{9CA12E2D-2770-4A5B-9215-25725956C5CC}" type="pres">
      <dgm:prSet presAssocID="{093BA6EA-C83A-4A0B-B010-D242EA244A39}" presName="image_2" presStyleCnt="0"/>
      <dgm:spPr/>
    </dgm:pt>
    <dgm:pt modelId="{B68CABA4-C9CC-4683-B398-FEE36986E51A}" type="pres">
      <dgm:prSet presAssocID="{093BA6EA-C83A-4A0B-B010-D242EA244A39}" presName="imageRepeatNode" presStyleLbl="fgImgPlace1" presStyleIdx="1" presStyleCnt="3"/>
      <dgm:spPr/>
      <dgm:t>
        <a:bodyPr/>
        <a:lstStyle/>
        <a:p>
          <a:endParaRPr lang="zh-CN" altLang="en-US"/>
        </a:p>
      </dgm:t>
    </dgm:pt>
    <dgm:pt modelId="{2EB31ACE-55AC-47F6-9ACA-ECE055268149}" type="pres">
      <dgm:prSet presAssocID="{CBD50AAC-0438-4140-B080-1D44FD7C5EBF}" presName="image_accent_3" presStyleCnt="0"/>
      <dgm:spPr/>
    </dgm:pt>
    <dgm:pt modelId="{3DBEBDA7-53D9-4FE9-BB4D-15E837DB87B4}" type="pres">
      <dgm:prSet presAssocID="{CBD50AAC-0438-4140-B080-1D44FD7C5EBF}" presName="imageAccentRepeatNode" presStyleLbl="alignNode1" presStyleIdx="3" presStyleCnt="6"/>
      <dgm:spPr/>
    </dgm:pt>
    <dgm:pt modelId="{0853E2E4-80AF-4C51-BFC5-3926E1734E8D}" type="pres">
      <dgm:prSet presAssocID="{CBD50AAC-0438-4140-B080-1D44FD7C5EBF}" presName="parent_text_3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756C97-71A6-4ECA-B7C2-EC9DA63F8251}" type="pres">
      <dgm:prSet presAssocID="{CBD50AAC-0438-4140-B080-1D44FD7C5EBF}" presName="accent_2" presStyleLbl="alignNode1" presStyleIdx="4" presStyleCnt="6"/>
      <dgm:spPr/>
    </dgm:pt>
    <dgm:pt modelId="{238ED857-AD8F-4264-A398-9813072C5464}" type="pres">
      <dgm:prSet presAssocID="{CBD50AAC-0438-4140-B080-1D44FD7C5EBF}" presName="accent_3" presStyleLbl="alignNode1" presStyleIdx="5" presStyleCnt="6"/>
      <dgm:spPr/>
    </dgm:pt>
    <dgm:pt modelId="{994A478C-FEF3-4604-B922-59EAD23F27E0}" type="pres">
      <dgm:prSet presAssocID="{89A20813-6130-4DF7-B0C8-0EC58FB60FF2}" presName="image_3" presStyleCnt="0"/>
      <dgm:spPr/>
    </dgm:pt>
    <dgm:pt modelId="{AEDB929E-577B-42C4-9050-8960D89D7754}" type="pres">
      <dgm:prSet presAssocID="{89A20813-6130-4DF7-B0C8-0EC58FB60FF2}" presName="imageRepeatNode" presStyleLbl="fgImgPlace1" presStyleIdx="2" presStyleCnt="3"/>
      <dgm:spPr/>
      <dgm:t>
        <a:bodyPr/>
        <a:lstStyle/>
        <a:p>
          <a:endParaRPr lang="zh-CN" altLang="en-US"/>
        </a:p>
      </dgm:t>
    </dgm:pt>
  </dgm:ptLst>
  <dgm:cxnLst>
    <dgm:cxn modelId="{279E7BB8-29FA-4723-B90E-A40C8E3452C4}" type="presOf" srcId="{7B5F2338-E453-4288-969E-BB1793DBCFA0}" destId="{50A2B3D9-F1D9-4AB7-90E5-E5A5B7549C96}" srcOrd="0" destOrd="0" presId="urn:microsoft.com/office/officeart/2008/layout/BubblePictureList"/>
    <dgm:cxn modelId="{64AD8E8E-8785-4CC1-A45A-53B22E39214D}" type="presOf" srcId="{093BA6EA-C83A-4A0B-B010-D242EA244A39}" destId="{B68CABA4-C9CC-4683-B398-FEE36986E51A}" srcOrd="0" destOrd="0" presId="urn:microsoft.com/office/officeart/2008/layout/BubblePictureList"/>
    <dgm:cxn modelId="{D98D0B29-C295-4E1C-9209-FF20FF71DDCB}" type="presOf" srcId="{89A20813-6130-4DF7-B0C8-0EC58FB60FF2}" destId="{AEDB929E-577B-42C4-9050-8960D89D7754}" srcOrd="0" destOrd="0" presId="urn:microsoft.com/office/officeart/2008/layout/BubblePictureList"/>
    <dgm:cxn modelId="{56DE6B99-1524-47C4-A865-B2F06C099B31}" type="presOf" srcId="{39EE9E72-D061-41A6-B13C-4645D5F231F7}" destId="{9E659641-44B4-4855-818B-0929BB9D853D}" srcOrd="0" destOrd="0" presId="urn:microsoft.com/office/officeart/2008/layout/BubblePictureList"/>
    <dgm:cxn modelId="{FC221C8D-1E04-4B5C-A0B0-D5527775AD52}" srcId="{7B5F2338-E453-4288-969E-BB1793DBCFA0}" destId="{400ED17D-36B3-401B-BDE3-D18AFE06BF60}" srcOrd="1" destOrd="0" parTransId="{A5CE57A7-624C-4B77-A8CE-2C7AA4016EA0}" sibTransId="{093BA6EA-C83A-4A0B-B010-D242EA244A39}"/>
    <dgm:cxn modelId="{33669DC7-A79B-4786-BD83-049F8F761857}" srcId="{7B5F2338-E453-4288-969E-BB1793DBCFA0}" destId="{94B2C647-B12F-431D-8A2F-9A1038CC583F}" srcOrd="0" destOrd="0" parTransId="{03C69C64-CCCA-4C4A-B7C8-F607563CBFC9}" sibTransId="{39EE9E72-D061-41A6-B13C-4645D5F231F7}"/>
    <dgm:cxn modelId="{5B3AF02D-BBF0-48D1-83C1-944A266EA2E1}" type="presOf" srcId="{94B2C647-B12F-431D-8A2F-9A1038CC583F}" destId="{2D4E1876-5ACF-4AA4-97A0-191AE363455A}" srcOrd="0" destOrd="0" presId="urn:microsoft.com/office/officeart/2008/layout/BubblePictureList"/>
    <dgm:cxn modelId="{6E502663-0AF5-4017-9685-2DEBB2601E4F}" srcId="{7B5F2338-E453-4288-969E-BB1793DBCFA0}" destId="{CBD50AAC-0438-4140-B080-1D44FD7C5EBF}" srcOrd="2" destOrd="0" parTransId="{4E7203AA-2F2F-4A2B-8F9F-56DB985DD1EE}" sibTransId="{89A20813-6130-4DF7-B0C8-0EC58FB60FF2}"/>
    <dgm:cxn modelId="{4D8319D2-04CD-4AA4-A3EA-85A340BDF336}" type="presOf" srcId="{CBD50AAC-0438-4140-B080-1D44FD7C5EBF}" destId="{0853E2E4-80AF-4C51-BFC5-3926E1734E8D}" srcOrd="0" destOrd="0" presId="urn:microsoft.com/office/officeart/2008/layout/BubblePictureList"/>
    <dgm:cxn modelId="{B709BD7C-7742-45B7-88C6-0498B620C081}" type="presOf" srcId="{400ED17D-36B3-401B-BDE3-D18AFE06BF60}" destId="{5FC9B8BD-CA44-4A5C-89F5-62607A183E80}" srcOrd="0" destOrd="0" presId="urn:microsoft.com/office/officeart/2008/layout/BubblePictureList"/>
    <dgm:cxn modelId="{985FBDA1-B7DB-48B1-971E-FBD4D6AE3A2C}" type="presParOf" srcId="{50A2B3D9-F1D9-4AB7-90E5-E5A5B7549C96}" destId="{2D4E1876-5ACF-4AA4-97A0-191AE363455A}" srcOrd="0" destOrd="0" presId="urn:microsoft.com/office/officeart/2008/layout/BubblePictureList"/>
    <dgm:cxn modelId="{C4346FDA-374B-4330-8C78-F68033559A54}" type="presParOf" srcId="{50A2B3D9-F1D9-4AB7-90E5-E5A5B7549C96}" destId="{52CD8FED-43A6-46DE-AB86-758809897834}" srcOrd="1" destOrd="0" presId="urn:microsoft.com/office/officeart/2008/layout/BubblePictureList"/>
    <dgm:cxn modelId="{D84EDA57-979D-4AEC-954A-006689CE0057}" type="presParOf" srcId="{52CD8FED-43A6-46DE-AB86-758809897834}" destId="{35ED55C8-DF05-48E2-A1EF-E0919CB50170}" srcOrd="0" destOrd="0" presId="urn:microsoft.com/office/officeart/2008/layout/BubblePictureList"/>
    <dgm:cxn modelId="{D34FF7A5-450D-4ABE-B0B6-A7479E7D7718}" type="presParOf" srcId="{50A2B3D9-F1D9-4AB7-90E5-E5A5B7549C96}" destId="{7084B689-C7FF-4686-8AD0-4FC529CF9967}" srcOrd="2" destOrd="0" presId="urn:microsoft.com/office/officeart/2008/layout/BubblePictureList"/>
    <dgm:cxn modelId="{CD8E0A56-E668-49EB-9E30-BAC2E40F7AEC}" type="presParOf" srcId="{50A2B3D9-F1D9-4AB7-90E5-E5A5B7549C96}" destId="{8EAF0274-AE6E-4035-A3AB-F42F22C4C9E4}" srcOrd="3" destOrd="0" presId="urn:microsoft.com/office/officeart/2008/layout/BubblePictureList"/>
    <dgm:cxn modelId="{5B1C08F9-38F5-48F6-9DB2-717295039E72}" type="presParOf" srcId="{8EAF0274-AE6E-4035-A3AB-F42F22C4C9E4}" destId="{9E659641-44B4-4855-818B-0929BB9D853D}" srcOrd="0" destOrd="0" presId="urn:microsoft.com/office/officeart/2008/layout/BubblePictureList"/>
    <dgm:cxn modelId="{EC2C0A6A-275D-4125-9F5F-DDC1DCBCCF09}" type="presParOf" srcId="{50A2B3D9-F1D9-4AB7-90E5-E5A5B7549C96}" destId="{5FC9B8BD-CA44-4A5C-89F5-62607A183E80}" srcOrd="4" destOrd="0" presId="urn:microsoft.com/office/officeart/2008/layout/BubblePictureList"/>
    <dgm:cxn modelId="{2E66569A-7F3B-4BFF-ADF8-39A651C5EFB3}" type="presParOf" srcId="{50A2B3D9-F1D9-4AB7-90E5-E5A5B7549C96}" destId="{57541EEC-8327-4608-9E9D-95E156046FC8}" srcOrd="5" destOrd="0" presId="urn:microsoft.com/office/officeart/2008/layout/BubblePictureList"/>
    <dgm:cxn modelId="{86E9CD82-3EF1-4021-9572-FF8A7B33B24C}" type="presParOf" srcId="{57541EEC-8327-4608-9E9D-95E156046FC8}" destId="{7B9567EC-C322-409D-8D87-83442C4A927E}" srcOrd="0" destOrd="0" presId="urn:microsoft.com/office/officeart/2008/layout/BubblePictureList"/>
    <dgm:cxn modelId="{EEC224A8-A375-4BEE-BA4A-BA12350FEC1B}" type="presParOf" srcId="{50A2B3D9-F1D9-4AB7-90E5-E5A5B7549C96}" destId="{9CA12E2D-2770-4A5B-9215-25725956C5CC}" srcOrd="6" destOrd="0" presId="urn:microsoft.com/office/officeart/2008/layout/BubblePictureList"/>
    <dgm:cxn modelId="{05CFBE5E-5107-4862-B8E8-AECD47D50FB3}" type="presParOf" srcId="{9CA12E2D-2770-4A5B-9215-25725956C5CC}" destId="{B68CABA4-C9CC-4683-B398-FEE36986E51A}" srcOrd="0" destOrd="0" presId="urn:microsoft.com/office/officeart/2008/layout/BubblePictureList"/>
    <dgm:cxn modelId="{49B4C96D-1816-4702-AE72-791BA753035A}" type="presParOf" srcId="{50A2B3D9-F1D9-4AB7-90E5-E5A5B7549C96}" destId="{2EB31ACE-55AC-47F6-9ACA-ECE055268149}" srcOrd="7" destOrd="0" presId="urn:microsoft.com/office/officeart/2008/layout/BubblePictureList"/>
    <dgm:cxn modelId="{89D70D11-E227-4043-BB77-0F015AD0732B}" type="presParOf" srcId="{2EB31ACE-55AC-47F6-9ACA-ECE055268149}" destId="{3DBEBDA7-53D9-4FE9-BB4D-15E837DB87B4}" srcOrd="0" destOrd="0" presId="urn:microsoft.com/office/officeart/2008/layout/BubblePictureList"/>
    <dgm:cxn modelId="{3D5B0852-BE12-45AD-ACF2-566E0A9CCAC7}" type="presParOf" srcId="{50A2B3D9-F1D9-4AB7-90E5-E5A5B7549C96}" destId="{0853E2E4-80AF-4C51-BFC5-3926E1734E8D}" srcOrd="8" destOrd="0" presId="urn:microsoft.com/office/officeart/2008/layout/BubblePictureList"/>
    <dgm:cxn modelId="{2A1A7D26-F2D9-4756-920F-BBB7745A8E23}" type="presParOf" srcId="{50A2B3D9-F1D9-4AB7-90E5-E5A5B7549C96}" destId="{1D756C97-71A6-4ECA-B7C2-EC9DA63F8251}" srcOrd="9" destOrd="0" presId="urn:microsoft.com/office/officeart/2008/layout/BubblePictureList"/>
    <dgm:cxn modelId="{1458366E-FDA9-4776-B96A-7E72AC84AADA}" type="presParOf" srcId="{50A2B3D9-F1D9-4AB7-90E5-E5A5B7549C96}" destId="{238ED857-AD8F-4264-A398-9813072C5464}" srcOrd="10" destOrd="0" presId="urn:microsoft.com/office/officeart/2008/layout/BubblePictureList"/>
    <dgm:cxn modelId="{B18229EC-8708-4CAC-A47C-73163FC18142}" type="presParOf" srcId="{50A2B3D9-F1D9-4AB7-90E5-E5A5B7549C96}" destId="{994A478C-FEF3-4604-B922-59EAD23F27E0}" srcOrd="11" destOrd="0" presId="urn:microsoft.com/office/officeart/2008/layout/BubblePictureList"/>
    <dgm:cxn modelId="{673E79D2-6E16-4CCC-9755-CF6BADE31350}" type="presParOf" srcId="{994A478C-FEF3-4604-B922-59EAD23F27E0}" destId="{AEDB929E-577B-42C4-9050-8960D89D7754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781A0B2-DE88-4770-9B9A-6139CF4952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C89285-ADFC-42FC-BB3C-A3A2E03CF8F0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资源成本核算，加快周转频率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8F21A4C2-7F4E-4F9D-A8ED-85A2F7D52E89}" type="par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50FCEF07-B8D4-4C32-A17B-4966FD06D90A}" type="sibTrans" cxnId="{35FCD007-9EF6-4FEA-9B2F-E2951E085E3E}">
      <dgm:prSet/>
      <dgm:spPr/>
      <dgm:t>
        <a:bodyPr/>
        <a:lstStyle/>
        <a:p>
          <a:endParaRPr lang="zh-CN" altLang="en-US"/>
        </a:p>
      </dgm:t>
    </dgm:pt>
    <dgm:pt modelId="{61EB3C0E-5D9D-4748-8E71-71F0EB532585}" type="pres">
      <dgm:prSet presAssocID="{1781A0B2-DE88-4770-9B9A-6139CF4952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5B0AE4-EB45-4314-8111-A6B822078AED}" type="pres">
      <dgm:prSet presAssocID="{3DC89285-ADFC-42FC-BB3C-A3A2E03CF8F0}" presName="parentText" presStyleLbl="node1" presStyleIdx="0" presStyleCnt="1" custScaleY="4142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5FCD007-9EF6-4FEA-9B2F-E2951E085E3E}" srcId="{1781A0B2-DE88-4770-9B9A-6139CF495295}" destId="{3DC89285-ADFC-42FC-BB3C-A3A2E03CF8F0}" srcOrd="0" destOrd="0" parTransId="{8F21A4C2-7F4E-4F9D-A8ED-85A2F7D52E89}" sibTransId="{50FCEF07-B8D4-4C32-A17B-4966FD06D90A}"/>
    <dgm:cxn modelId="{9CF614A6-602D-4F76-927E-CF8ADDC1B6D9}" type="presOf" srcId="{3DC89285-ADFC-42FC-BB3C-A3A2E03CF8F0}" destId="{E75B0AE4-EB45-4314-8111-A6B822078AED}" srcOrd="0" destOrd="0" presId="urn:microsoft.com/office/officeart/2005/8/layout/vList2"/>
    <dgm:cxn modelId="{0285E305-4BF9-44BE-B1CD-63E521FDF1A4}" type="presOf" srcId="{1781A0B2-DE88-4770-9B9A-6139CF495295}" destId="{61EB3C0E-5D9D-4748-8E71-71F0EB532585}" srcOrd="0" destOrd="0" presId="urn:microsoft.com/office/officeart/2005/8/layout/vList2"/>
    <dgm:cxn modelId="{90DCB137-F67B-49AC-BF27-72294189943F}" type="presParOf" srcId="{61EB3C0E-5D9D-4748-8E71-71F0EB532585}" destId="{E75B0AE4-EB45-4314-8111-A6B822078A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B3F81-DE25-4403-BAB7-BEDEB2393C61}">
      <dsp:nvSpPr>
        <dsp:cNvPr id="0" name=""/>
        <dsp:cNvSpPr/>
      </dsp:nvSpPr>
      <dsp:spPr>
        <a:xfrm rot="5400000">
          <a:off x="3494421" y="1124802"/>
          <a:ext cx="1820202" cy="1583575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lumMod val="9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latin typeface="微软雅黑" pitchFamily="34" charset="-122"/>
              <a:ea typeface="微软雅黑" pitchFamily="34" charset="-122"/>
            </a:rPr>
            <a:t>ROSE</a:t>
          </a:r>
          <a:endParaRPr lang="zh-CN" altLang="en-US" sz="2400" b="1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3859508" y="1290137"/>
        <a:ext cx="1090027" cy="1252906"/>
      </dsp:txXfrm>
    </dsp:sp>
    <dsp:sp modelId="{F2F6FB91-6A34-40B2-BD81-CF9BDC055D38}">
      <dsp:nvSpPr>
        <dsp:cNvPr id="0" name=""/>
        <dsp:cNvSpPr/>
      </dsp:nvSpPr>
      <dsp:spPr>
        <a:xfrm>
          <a:off x="4521382" y="1129717"/>
          <a:ext cx="2031345" cy="1092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>
        <a:off x="4521382" y="1129717"/>
        <a:ext cx="2031345" cy="1092121"/>
      </dsp:txXfrm>
    </dsp:sp>
    <dsp:sp modelId="{CE9B07C9-0426-4F0F-918A-847BF2E44B78}">
      <dsp:nvSpPr>
        <dsp:cNvPr id="0" name=""/>
        <dsp:cNvSpPr/>
      </dsp:nvSpPr>
      <dsp:spPr>
        <a:xfrm rot="5400000">
          <a:off x="1818000" y="1124802"/>
          <a:ext cx="1820202" cy="1583575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lumMod val="9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latin typeface="微软雅黑" pitchFamily="34" charset="-122"/>
              <a:ea typeface="微软雅黑" pitchFamily="34" charset="-122"/>
            </a:rPr>
            <a:t>RED</a:t>
          </a:r>
          <a:endParaRPr lang="zh-CN" altLang="en-US" sz="2400" b="1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2183087" y="1290137"/>
        <a:ext cx="1090027" cy="1252906"/>
      </dsp:txXfrm>
    </dsp:sp>
    <dsp:sp modelId="{C795DFA8-5082-4D56-AFEE-E79C848EF674}">
      <dsp:nvSpPr>
        <dsp:cNvPr id="0" name=""/>
        <dsp:cNvSpPr/>
      </dsp:nvSpPr>
      <dsp:spPr>
        <a:xfrm rot="5400000">
          <a:off x="2653496" y="2638446"/>
          <a:ext cx="1820202" cy="1583575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lumMod val="9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latin typeface="微软雅黑" pitchFamily="34" charset="-122"/>
              <a:ea typeface="微软雅黑" pitchFamily="34" charset="-122"/>
            </a:rPr>
            <a:t>ROSE</a:t>
          </a:r>
          <a:endParaRPr lang="zh-CN" altLang="en-US" sz="2400" b="1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3018583" y="2803781"/>
        <a:ext cx="1090027" cy="1252906"/>
      </dsp:txXfrm>
    </dsp:sp>
    <dsp:sp modelId="{D483780D-1EFE-40A4-A1D8-C7490597C9EF}">
      <dsp:nvSpPr>
        <dsp:cNvPr id="0" name=""/>
        <dsp:cNvSpPr/>
      </dsp:nvSpPr>
      <dsp:spPr>
        <a:xfrm>
          <a:off x="0" y="2674705"/>
          <a:ext cx="1965818" cy="1092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E9F6F8-1FE3-49B0-B013-D7FBD1951A86}">
      <dsp:nvSpPr>
        <dsp:cNvPr id="0" name=""/>
        <dsp:cNvSpPr/>
      </dsp:nvSpPr>
      <dsp:spPr>
        <a:xfrm rot="5400000">
          <a:off x="4335333" y="2638446"/>
          <a:ext cx="1820202" cy="1583575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lumMod val="9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latin typeface="微软雅黑" pitchFamily="34" charset="-122"/>
              <a:ea typeface="微软雅黑" pitchFamily="34" charset="-122"/>
            </a:rPr>
            <a:t>WHITE</a:t>
          </a:r>
          <a:endParaRPr lang="zh-CN" altLang="en-US" sz="2400" b="1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4700420" y="2803781"/>
        <a:ext cx="1090027" cy="12529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B0AE4-EB45-4314-8111-A6B822078AED}">
      <dsp:nvSpPr>
        <dsp:cNvPr id="0" name=""/>
        <dsp:cNvSpPr/>
      </dsp:nvSpPr>
      <dsp:spPr>
        <a:xfrm>
          <a:off x="0" y="360038"/>
          <a:ext cx="3528392" cy="504059"/>
        </a:xfrm>
        <a:prstGeom prst="roundRect">
          <a:avLst/>
        </a:prstGeom>
        <a:solidFill>
          <a:schemeClr val="accent4">
            <a:lumMod val="75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建立溢价能力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4606" y="384644"/>
        <a:ext cx="3479180" cy="45484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B0AE4-EB45-4314-8111-A6B822078AED}">
      <dsp:nvSpPr>
        <dsp:cNvPr id="0" name=""/>
        <dsp:cNvSpPr/>
      </dsp:nvSpPr>
      <dsp:spPr>
        <a:xfrm>
          <a:off x="0" y="360038"/>
          <a:ext cx="3528392" cy="504059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效率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4606" y="384644"/>
        <a:ext cx="3479180" cy="45484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B0AE4-EB45-4314-8111-A6B822078AED}">
      <dsp:nvSpPr>
        <dsp:cNvPr id="0" name=""/>
        <dsp:cNvSpPr/>
      </dsp:nvSpPr>
      <dsp:spPr>
        <a:xfrm>
          <a:off x="0" y="360038"/>
          <a:ext cx="3528392" cy="504059"/>
        </a:xfrm>
        <a:prstGeom prst="roundRect">
          <a:avLst/>
        </a:prstGeom>
        <a:solidFill>
          <a:schemeClr val="accent4">
            <a:lumMod val="75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心智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4606" y="384644"/>
        <a:ext cx="3479180" cy="45484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B0AE4-EB45-4314-8111-A6B822078AED}">
      <dsp:nvSpPr>
        <dsp:cNvPr id="0" name=""/>
        <dsp:cNvSpPr/>
      </dsp:nvSpPr>
      <dsp:spPr>
        <a:xfrm>
          <a:off x="0" y="144016"/>
          <a:ext cx="3528392" cy="1152127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资源使用率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56242" y="200258"/>
        <a:ext cx="3415908" cy="103964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B0AE4-EB45-4314-8111-A6B822078AED}">
      <dsp:nvSpPr>
        <dsp:cNvPr id="0" name=""/>
        <dsp:cNvSpPr/>
      </dsp:nvSpPr>
      <dsp:spPr>
        <a:xfrm>
          <a:off x="0" y="144016"/>
          <a:ext cx="3528392" cy="1152127"/>
        </a:xfrm>
        <a:prstGeom prst="roundRect">
          <a:avLst/>
        </a:prstGeom>
        <a:solidFill>
          <a:schemeClr val="accent4">
            <a:lumMod val="75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用户成本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56242" y="200258"/>
        <a:ext cx="3415908" cy="103964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D55C8-DF05-48E2-A1EF-E0919CB50170}">
      <dsp:nvSpPr>
        <dsp:cNvPr id="0" name=""/>
        <dsp:cNvSpPr/>
      </dsp:nvSpPr>
      <dsp:spPr>
        <a:xfrm>
          <a:off x="528596" y="593405"/>
          <a:ext cx="534400" cy="5344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084B689-C7FF-4686-8AD0-4FC529CF9967}">
      <dsp:nvSpPr>
        <dsp:cNvPr id="0" name=""/>
        <dsp:cNvSpPr/>
      </dsp:nvSpPr>
      <dsp:spPr>
        <a:xfrm>
          <a:off x="869460" y="199801"/>
          <a:ext cx="158712" cy="158611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E659641-44B4-4855-818B-0929BB9D853D}">
      <dsp:nvSpPr>
        <dsp:cNvPr id="0" name=""/>
        <dsp:cNvSpPr/>
      </dsp:nvSpPr>
      <dsp:spPr>
        <a:xfrm>
          <a:off x="549133" y="613916"/>
          <a:ext cx="493550" cy="493466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B9567EC-C322-409D-8D87-83442C4A927E}">
      <dsp:nvSpPr>
        <dsp:cNvPr id="0" name=""/>
        <dsp:cNvSpPr/>
      </dsp:nvSpPr>
      <dsp:spPr>
        <a:xfrm>
          <a:off x="1101837" y="694382"/>
          <a:ext cx="279700" cy="279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68CABA4-C9CC-4683-B398-FEE36986E51A}">
      <dsp:nvSpPr>
        <dsp:cNvPr id="0" name=""/>
        <dsp:cNvSpPr/>
      </dsp:nvSpPr>
      <dsp:spPr>
        <a:xfrm>
          <a:off x="1118356" y="710902"/>
          <a:ext cx="246663" cy="246686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DBEBDA7-53D9-4FE9-BB4D-15E837DB87B4}">
      <dsp:nvSpPr>
        <dsp:cNvPr id="0" name=""/>
        <dsp:cNvSpPr/>
      </dsp:nvSpPr>
      <dsp:spPr>
        <a:xfrm>
          <a:off x="992457" y="299664"/>
          <a:ext cx="358499" cy="358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D756C97-71A6-4ECA-B7C2-EC9DA63F8251}">
      <dsp:nvSpPr>
        <dsp:cNvPr id="0" name=""/>
        <dsp:cNvSpPr/>
      </dsp:nvSpPr>
      <dsp:spPr>
        <a:xfrm>
          <a:off x="1292248" y="211588"/>
          <a:ext cx="117416" cy="117496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38ED857-AD8F-4264-A398-9813072C5464}">
      <dsp:nvSpPr>
        <dsp:cNvPr id="0" name=""/>
        <dsp:cNvSpPr/>
      </dsp:nvSpPr>
      <dsp:spPr>
        <a:xfrm>
          <a:off x="1409887" y="975223"/>
          <a:ext cx="88173" cy="88075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EDB929E-577B-42C4-9050-8960D89D7754}">
      <dsp:nvSpPr>
        <dsp:cNvPr id="0" name=""/>
        <dsp:cNvSpPr/>
      </dsp:nvSpPr>
      <dsp:spPr>
        <a:xfrm>
          <a:off x="1011431" y="318597"/>
          <a:ext cx="320774" cy="320748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D4E1876-5ACF-4AA4-97A0-191AE363455A}">
      <dsp:nvSpPr>
        <dsp:cNvPr id="0" name=""/>
        <dsp:cNvSpPr/>
      </dsp:nvSpPr>
      <dsp:spPr>
        <a:xfrm>
          <a:off x="0" y="318597"/>
          <a:ext cx="793117" cy="257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" numCol="1" spcCol="1270" anchor="b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318597"/>
        <a:ext cx="793117" cy="257545"/>
      </dsp:txXfrm>
    </dsp:sp>
    <dsp:sp modelId="{5FC9B8BD-CA44-4A5C-89F5-62607A183E80}">
      <dsp:nvSpPr>
        <dsp:cNvPr id="0" name=""/>
        <dsp:cNvSpPr/>
      </dsp:nvSpPr>
      <dsp:spPr>
        <a:xfrm>
          <a:off x="1439130" y="710902"/>
          <a:ext cx="793117" cy="246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dirty="0"/>
        </a:p>
      </dsp:txBody>
      <dsp:txXfrm>
        <a:off x="1439130" y="710902"/>
        <a:ext cx="793117" cy="246686"/>
      </dsp:txXfrm>
    </dsp:sp>
    <dsp:sp modelId="{0853E2E4-80AF-4C51-BFC5-3926E1734E8D}">
      <dsp:nvSpPr>
        <dsp:cNvPr id="0" name=""/>
        <dsp:cNvSpPr/>
      </dsp:nvSpPr>
      <dsp:spPr>
        <a:xfrm>
          <a:off x="1409887" y="318597"/>
          <a:ext cx="793117" cy="320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 dirty="0"/>
        </a:p>
      </dsp:txBody>
      <dsp:txXfrm>
        <a:off x="1409887" y="318597"/>
        <a:ext cx="793117" cy="32074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B0AE4-EB45-4314-8111-A6B822078AED}">
      <dsp:nvSpPr>
        <dsp:cNvPr id="0" name=""/>
        <dsp:cNvSpPr/>
      </dsp:nvSpPr>
      <dsp:spPr>
        <a:xfrm>
          <a:off x="0" y="360038"/>
          <a:ext cx="3528392" cy="504059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投入产出比，损益表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4606" y="384644"/>
        <a:ext cx="3479180" cy="45484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B0AE4-EB45-4314-8111-A6B822078AED}">
      <dsp:nvSpPr>
        <dsp:cNvPr id="0" name=""/>
        <dsp:cNvSpPr/>
      </dsp:nvSpPr>
      <dsp:spPr>
        <a:xfrm>
          <a:off x="0" y="360038"/>
          <a:ext cx="3528392" cy="504059"/>
        </a:xfrm>
        <a:prstGeom prst="roundRect">
          <a:avLst/>
        </a:prstGeom>
        <a:solidFill>
          <a:schemeClr val="accent4">
            <a:lumMod val="75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基于数据分析的客户需求满足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4606" y="384644"/>
        <a:ext cx="3479180" cy="45484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B0AE4-EB45-4314-8111-A6B822078AED}">
      <dsp:nvSpPr>
        <dsp:cNvPr id="0" name=""/>
        <dsp:cNvSpPr/>
      </dsp:nvSpPr>
      <dsp:spPr>
        <a:xfrm>
          <a:off x="0" y="360038"/>
          <a:ext cx="3528392" cy="504059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效率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4606" y="384644"/>
        <a:ext cx="3479180" cy="45484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B0AE4-EB45-4314-8111-A6B822078AED}">
      <dsp:nvSpPr>
        <dsp:cNvPr id="0" name=""/>
        <dsp:cNvSpPr/>
      </dsp:nvSpPr>
      <dsp:spPr>
        <a:xfrm>
          <a:off x="0" y="360038"/>
          <a:ext cx="3528392" cy="504059"/>
        </a:xfrm>
        <a:prstGeom prst="roundRect">
          <a:avLst/>
        </a:prstGeom>
        <a:solidFill>
          <a:schemeClr val="accent4">
            <a:lumMod val="75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心智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4606" y="384644"/>
        <a:ext cx="3479180" cy="4548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B0AE4-EB45-4314-8111-A6B822078AED}">
      <dsp:nvSpPr>
        <dsp:cNvPr id="0" name=""/>
        <dsp:cNvSpPr/>
      </dsp:nvSpPr>
      <dsp:spPr>
        <a:xfrm>
          <a:off x="0" y="797"/>
          <a:ext cx="3528392" cy="1151330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latin typeface="微软雅黑" pitchFamily="34" charset="-122"/>
              <a:ea typeface="微软雅黑" pitchFamily="34" charset="-122"/>
            </a:rPr>
            <a:t>RETAIL </a:t>
          </a: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零售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56203" y="57000"/>
        <a:ext cx="3415986" cy="103892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B0AE4-EB45-4314-8111-A6B822078AED}">
      <dsp:nvSpPr>
        <dsp:cNvPr id="0" name=""/>
        <dsp:cNvSpPr/>
      </dsp:nvSpPr>
      <dsp:spPr>
        <a:xfrm>
          <a:off x="0" y="144016"/>
          <a:ext cx="3528392" cy="1152127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传统基因：效率产生效益</a:t>
          </a:r>
          <a:endParaRPr lang="en-US" altLang="zh-CN" sz="1600" b="1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56242" y="200258"/>
        <a:ext cx="3415908" cy="1039643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B0AE4-EB45-4314-8111-A6B822078AED}">
      <dsp:nvSpPr>
        <dsp:cNvPr id="0" name=""/>
        <dsp:cNvSpPr/>
      </dsp:nvSpPr>
      <dsp:spPr>
        <a:xfrm>
          <a:off x="0" y="144016"/>
          <a:ext cx="3528392" cy="1152127"/>
        </a:xfrm>
        <a:prstGeom prst="roundRect">
          <a:avLst/>
        </a:prstGeom>
        <a:solidFill>
          <a:schemeClr val="accent4">
            <a:lumMod val="75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互联网基因：客户体验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56242" y="200258"/>
        <a:ext cx="3415908" cy="1039643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D55C8-DF05-48E2-A1EF-E0919CB50170}">
      <dsp:nvSpPr>
        <dsp:cNvPr id="0" name=""/>
        <dsp:cNvSpPr/>
      </dsp:nvSpPr>
      <dsp:spPr>
        <a:xfrm>
          <a:off x="528596" y="593405"/>
          <a:ext cx="534400" cy="5344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084B689-C7FF-4686-8AD0-4FC529CF9967}">
      <dsp:nvSpPr>
        <dsp:cNvPr id="0" name=""/>
        <dsp:cNvSpPr/>
      </dsp:nvSpPr>
      <dsp:spPr>
        <a:xfrm>
          <a:off x="869460" y="199801"/>
          <a:ext cx="158712" cy="158611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E659641-44B4-4855-818B-0929BB9D853D}">
      <dsp:nvSpPr>
        <dsp:cNvPr id="0" name=""/>
        <dsp:cNvSpPr/>
      </dsp:nvSpPr>
      <dsp:spPr>
        <a:xfrm>
          <a:off x="549133" y="613916"/>
          <a:ext cx="493550" cy="493466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B9567EC-C322-409D-8D87-83442C4A927E}">
      <dsp:nvSpPr>
        <dsp:cNvPr id="0" name=""/>
        <dsp:cNvSpPr/>
      </dsp:nvSpPr>
      <dsp:spPr>
        <a:xfrm>
          <a:off x="1101837" y="694382"/>
          <a:ext cx="279700" cy="279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68CABA4-C9CC-4683-B398-FEE36986E51A}">
      <dsp:nvSpPr>
        <dsp:cNvPr id="0" name=""/>
        <dsp:cNvSpPr/>
      </dsp:nvSpPr>
      <dsp:spPr>
        <a:xfrm>
          <a:off x="1118356" y="710902"/>
          <a:ext cx="246663" cy="246686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DBEBDA7-53D9-4FE9-BB4D-15E837DB87B4}">
      <dsp:nvSpPr>
        <dsp:cNvPr id="0" name=""/>
        <dsp:cNvSpPr/>
      </dsp:nvSpPr>
      <dsp:spPr>
        <a:xfrm>
          <a:off x="992457" y="299664"/>
          <a:ext cx="358499" cy="358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D756C97-71A6-4ECA-B7C2-EC9DA63F8251}">
      <dsp:nvSpPr>
        <dsp:cNvPr id="0" name=""/>
        <dsp:cNvSpPr/>
      </dsp:nvSpPr>
      <dsp:spPr>
        <a:xfrm>
          <a:off x="1292248" y="211588"/>
          <a:ext cx="117416" cy="117496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38ED857-AD8F-4264-A398-9813072C5464}">
      <dsp:nvSpPr>
        <dsp:cNvPr id="0" name=""/>
        <dsp:cNvSpPr/>
      </dsp:nvSpPr>
      <dsp:spPr>
        <a:xfrm>
          <a:off x="1409887" y="975223"/>
          <a:ext cx="88173" cy="88075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EDB929E-577B-42C4-9050-8960D89D7754}">
      <dsp:nvSpPr>
        <dsp:cNvPr id="0" name=""/>
        <dsp:cNvSpPr/>
      </dsp:nvSpPr>
      <dsp:spPr>
        <a:xfrm>
          <a:off x="1011431" y="318597"/>
          <a:ext cx="320774" cy="320748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D4E1876-5ACF-4AA4-97A0-191AE363455A}">
      <dsp:nvSpPr>
        <dsp:cNvPr id="0" name=""/>
        <dsp:cNvSpPr/>
      </dsp:nvSpPr>
      <dsp:spPr>
        <a:xfrm>
          <a:off x="0" y="318597"/>
          <a:ext cx="793117" cy="257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" numCol="1" spcCol="1270" anchor="b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318597"/>
        <a:ext cx="793117" cy="257545"/>
      </dsp:txXfrm>
    </dsp:sp>
    <dsp:sp modelId="{5FC9B8BD-CA44-4A5C-89F5-62607A183E80}">
      <dsp:nvSpPr>
        <dsp:cNvPr id="0" name=""/>
        <dsp:cNvSpPr/>
      </dsp:nvSpPr>
      <dsp:spPr>
        <a:xfrm>
          <a:off x="1439130" y="710902"/>
          <a:ext cx="793117" cy="246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dirty="0"/>
        </a:p>
      </dsp:txBody>
      <dsp:txXfrm>
        <a:off x="1439130" y="710902"/>
        <a:ext cx="793117" cy="246686"/>
      </dsp:txXfrm>
    </dsp:sp>
    <dsp:sp modelId="{0853E2E4-80AF-4C51-BFC5-3926E1734E8D}">
      <dsp:nvSpPr>
        <dsp:cNvPr id="0" name=""/>
        <dsp:cNvSpPr/>
      </dsp:nvSpPr>
      <dsp:spPr>
        <a:xfrm>
          <a:off x="1409887" y="318597"/>
          <a:ext cx="793117" cy="320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 dirty="0"/>
        </a:p>
      </dsp:txBody>
      <dsp:txXfrm>
        <a:off x="1409887" y="318597"/>
        <a:ext cx="793117" cy="320748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97166-A8CB-43FB-B9E1-3DA101E54ED9}">
      <dsp:nvSpPr>
        <dsp:cNvPr id="0" name=""/>
        <dsp:cNvSpPr/>
      </dsp:nvSpPr>
      <dsp:spPr>
        <a:xfrm>
          <a:off x="0" y="205794"/>
          <a:ext cx="6768752" cy="1482974"/>
        </a:xfrm>
        <a:prstGeom prst="roundRect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latin typeface="微软雅黑" pitchFamily="34" charset="-122"/>
              <a:ea typeface="微软雅黑" pitchFamily="34" charset="-122"/>
            </a:rPr>
            <a:t>1.</a:t>
          </a:r>
          <a:r>
            <a:rPr lang="zh-CN" altLang="en-US" sz="1200" b="1" kern="1200" dirty="0" smtClean="0">
              <a:latin typeface="微软雅黑" pitchFamily="34" charset="-122"/>
              <a:ea typeface="微软雅黑" pitchFamily="34" charset="-122"/>
            </a:rPr>
            <a:t>砍</a:t>
          </a:r>
          <a:r>
            <a:rPr lang="en-US" altLang="zh-CN" sz="1200" b="1" kern="1200" dirty="0" smtClean="0">
              <a:latin typeface="微软雅黑" pitchFamily="34" charset="-122"/>
              <a:ea typeface="微软雅黑" pitchFamily="34" charset="-122"/>
            </a:rPr>
            <a:t>---</a:t>
          </a:r>
          <a:r>
            <a:rPr lang="zh-CN" altLang="en-US" sz="1200" b="1" kern="1200" dirty="0" smtClean="0">
              <a:latin typeface="微软雅黑" pitchFamily="34" charset="-122"/>
              <a:ea typeface="微软雅黑" pitchFamily="34" charset="-122"/>
            </a:rPr>
            <a:t>缩短现有环节。</a:t>
          </a:r>
          <a:endParaRPr lang="en-US" altLang="zh-CN" sz="1200" b="1" kern="1200" dirty="0" smtClean="0">
            <a:latin typeface="微软雅黑" pitchFamily="34" charset="-122"/>
            <a:ea typeface="微软雅黑" pitchFamily="34" charset="-122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latin typeface="微软雅黑" pitchFamily="34" charset="-122"/>
              <a:ea typeface="微软雅黑" pitchFamily="34" charset="-122"/>
            </a:rPr>
            <a:t>2.</a:t>
          </a:r>
          <a:r>
            <a:rPr lang="zh-CN" altLang="en-US" sz="1200" b="1" kern="1200" dirty="0" smtClean="0">
              <a:latin typeface="微软雅黑" pitchFamily="34" charset="-122"/>
              <a:ea typeface="微软雅黑" pitchFamily="34" charset="-122"/>
            </a:rPr>
            <a:t>共享</a:t>
          </a:r>
          <a:r>
            <a:rPr lang="en-US" altLang="zh-CN" sz="1200" b="1" kern="1200" dirty="0" smtClean="0">
              <a:latin typeface="微软雅黑" pitchFamily="34" charset="-122"/>
              <a:ea typeface="微软雅黑" pitchFamily="34" charset="-122"/>
            </a:rPr>
            <a:t>---</a:t>
          </a:r>
          <a:r>
            <a:rPr lang="zh-CN" altLang="en-US" sz="1200" b="1" kern="1200" dirty="0" smtClean="0">
              <a:latin typeface="微软雅黑" pitchFamily="34" charset="-122"/>
              <a:ea typeface="微软雅黑" pitchFamily="34" charset="-122"/>
            </a:rPr>
            <a:t>技术提供资源共享。</a:t>
          </a:r>
          <a:endParaRPr lang="en-US" altLang="zh-CN" sz="1200" b="1" kern="1200" dirty="0" smtClean="0">
            <a:latin typeface="微软雅黑" pitchFamily="34" charset="-122"/>
            <a:ea typeface="微软雅黑" pitchFamily="34" charset="-122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latin typeface="微软雅黑" pitchFamily="34" charset="-122"/>
              <a:ea typeface="微软雅黑" pitchFamily="34" charset="-122"/>
            </a:rPr>
            <a:t>3.CRM---</a:t>
          </a:r>
          <a:r>
            <a:rPr lang="zh-CN" altLang="en-US" sz="1200" b="1" kern="1200" dirty="0" smtClean="0">
              <a:latin typeface="微软雅黑" pitchFamily="34" charset="-122"/>
              <a:ea typeface="微软雅黑" pitchFamily="34" charset="-122"/>
            </a:rPr>
            <a:t>基于用户识别基础上的</a:t>
          </a:r>
          <a:r>
            <a:rPr lang="en-US" altLang="zh-CN" sz="1200" b="1" kern="1200" dirty="0" smtClean="0">
              <a:latin typeface="微软雅黑" pitchFamily="34" charset="-122"/>
              <a:ea typeface="微软雅黑" pitchFamily="34" charset="-122"/>
            </a:rPr>
            <a:t>CRM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latin typeface="微软雅黑" pitchFamily="34" charset="-122"/>
              <a:ea typeface="微软雅黑" pitchFamily="34" charset="-122"/>
            </a:rPr>
            <a:t>4.</a:t>
          </a:r>
          <a:r>
            <a:rPr lang="zh-CN" altLang="en-US" sz="1200" b="1" kern="1200" dirty="0" smtClean="0">
              <a:latin typeface="微软雅黑" pitchFamily="34" charset="-122"/>
              <a:ea typeface="微软雅黑" pitchFamily="34" charset="-122"/>
            </a:rPr>
            <a:t>精准营销</a:t>
          </a:r>
          <a:r>
            <a:rPr lang="en-US" altLang="zh-CN" sz="1200" b="1" kern="1200" dirty="0" smtClean="0">
              <a:latin typeface="微软雅黑" pitchFamily="34" charset="-122"/>
              <a:ea typeface="微软雅黑" pitchFamily="34" charset="-122"/>
            </a:rPr>
            <a:t>---</a:t>
          </a:r>
          <a:r>
            <a:rPr lang="zh-CN" altLang="en-US" sz="1200" b="1" kern="1200" dirty="0" smtClean="0">
              <a:latin typeface="微软雅黑" pitchFamily="34" charset="-122"/>
              <a:ea typeface="微软雅黑" pitchFamily="34" charset="-122"/>
            </a:rPr>
            <a:t>基于用户数据分析的精准营销</a:t>
          </a:r>
          <a:endParaRPr lang="en-US" altLang="zh-CN" sz="1200" b="1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72393" y="278187"/>
        <a:ext cx="6623966" cy="1338188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B0AE4-EB45-4314-8111-A6B822078AED}">
      <dsp:nvSpPr>
        <dsp:cNvPr id="0" name=""/>
        <dsp:cNvSpPr/>
      </dsp:nvSpPr>
      <dsp:spPr>
        <a:xfrm>
          <a:off x="0" y="360038"/>
          <a:ext cx="3528392" cy="504059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效率如何做？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4606" y="384644"/>
        <a:ext cx="3479180" cy="45484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D55C8-DF05-48E2-A1EF-E0919CB50170}">
      <dsp:nvSpPr>
        <dsp:cNvPr id="0" name=""/>
        <dsp:cNvSpPr/>
      </dsp:nvSpPr>
      <dsp:spPr>
        <a:xfrm>
          <a:off x="528596" y="593405"/>
          <a:ext cx="534400" cy="5344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084B689-C7FF-4686-8AD0-4FC529CF9967}">
      <dsp:nvSpPr>
        <dsp:cNvPr id="0" name=""/>
        <dsp:cNvSpPr/>
      </dsp:nvSpPr>
      <dsp:spPr>
        <a:xfrm>
          <a:off x="869460" y="199801"/>
          <a:ext cx="158712" cy="158611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E659641-44B4-4855-818B-0929BB9D853D}">
      <dsp:nvSpPr>
        <dsp:cNvPr id="0" name=""/>
        <dsp:cNvSpPr/>
      </dsp:nvSpPr>
      <dsp:spPr>
        <a:xfrm>
          <a:off x="549133" y="613916"/>
          <a:ext cx="493550" cy="493466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B9567EC-C322-409D-8D87-83442C4A927E}">
      <dsp:nvSpPr>
        <dsp:cNvPr id="0" name=""/>
        <dsp:cNvSpPr/>
      </dsp:nvSpPr>
      <dsp:spPr>
        <a:xfrm>
          <a:off x="1101837" y="694382"/>
          <a:ext cx="279700" cy="279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68CABA4-C9CC-4683-B398-FEE36986E51A}">
      <dsp:nvSpPr>
        <dsp:cNvPr id="0" name=""/>
        <dsp:cNvSpPr/>
      </dsp:nvSpPr>
      <dsp:spPr>
        <a:xfrm>
          <a:off x="1118356" y="710902"/>
          <a:ext cx="246663" cy="246686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DBEBDA7-53D9-4FE9-BB4D-15E837DB87B4}">
      <dsp:nvSpPr>
        <dsp:cNvPr id="0" name=""/>
        <dsp:cNvSpPr/>
      </dsp:nvSpPr>
      <dsp:spPr>
        <a:xfrm>
          <a:off x="992457" y="299664"/>
          <a:ext cx="358499" cy="358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D756C97-71A6-4ECA-B7C2-EC9DA63F8251}">
      <dsp:nvSpPr>
        <dsp:cNvPr id="0" name=""/>
        <dsp:cNvSpPr/>
      </dsp:nvSpPr>
      <dsp:spPr>
        <a:xfrm>
          <a:off x="1292248" y="211588"/>
          <a:ext cx="117416" cy="117496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38ED857-AD8F-4264-A398-9813072C5464}">
      <dsp:nvSpPr>
        <dsp:cNvPr id="0" name=""/>
        <dsp:cNvSpPr/>
      </dsp:nvSpPr>
      <dsp:spPr>
        <a:xfrm>
          <a:off x="1409887" y="975223"/>
          <a:ext cx="88173" cy="88075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EDB929E-577B-42C4-9050-8960D89D7754}">
      <dsp:nvSpPr>
        <dsp:cNvPr id="0" name=""/>
        <dsp:cNvSpPr/>
      </dsp:nvSpPr>
      <dsp:spPr>
        <a:xfrm>
          <a:off x="1011431" y="318597"/>
          <a:ext cx="320774" cy="320748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D4E1876-5ACF-4AA4-97A0-191AE363455A}">
      <dsp:nvSpPr>
        <dsp:cNvPr id="0" name=""/>
        <dsp:cNvSpPr/>
      </dsp:nvSpPr>
      <dsp:spPr>
        <a:xfrm>
          <a:off x="0" y="318597"/>
          <a:ext cx="793117" cy="257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" numCol="1" spcCol="1270" anchor="b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318597"/>
        <a:ext cx="793117" cy="257545"/>
      </dsp:txXfrm>
    </dsp:sp>
    <dsp:sp modelId="{5FC9B8BD-CA44-4A5C-89F5-62607A183E80}">
      <dsp:nvSpPr>
        <dsp:cNvPr id="0" name=""/>
        <dsp:cNvSpPr/>
      </dsp:nvSpPr>
      <dsp:spPr>
        <a:xfrm>
          <a:off x="1439130" y="710902"/>
          <a:ext cx="793117" cy="246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dirty="0"/>
        </a:p>
      </dsp:txBody>
      <dsp:txXfrm>
        <a:off x="1439130" y="710902"/>
        <a:ext cx="793117" cy="246686"/>
      </dsp:txXfrm>
    </dsp:sp>
    <dsp:sp modelId="{0853E2E4-80AF-4C51-BFC5-3926E1734E8D}">
      <dsp:nvSpPr>
        <dsp:cNvPr id="0" name=""/>
        <dsp:cNvSpPr/>
      </dsp:nvSpPr>
      <dsp:spPr>
        <a:xfrm>
          <a:off x="1409887" y="318597"/>
          <a:ext cx="793117" cy="320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 dirty="0"/>
        </a:p>
      </dsp:txBody>
      <dsp:txXfrm>
        <a:off x="1409887" y="318597"/>
        <a:ext cx="793117" cy="320748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97166-A8CB-43FB-B9E1-3DA101E54ED9}">
      <dsp:nvSpPr>
        <dsp:cNvPr id="0" name=""/>
        <dsp:cNvSpPr/>
      </dsp:nvSpPr>
      <dsp:spPr>
        <a:xfrm>
          <a:off x="0" y="0"/>
          <a:ext cx="6768752" cy="2091375"/>
        </a:xfrm>
        <a:prstGeom prst="roundRect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latin typeface="微软雅黑" pitchFamily="34" charset="-122"/>
              <a:ea typeface="微软雅黑" pitchFamily="34" charset="-122"/>
            </a:rPr>
            <a:t>1.</a:t>
          </a:r>
          <a:r>
            <a:rPr lang="zh-CN" altLang="en-US" sz="1200" b="1" kern="1200" dirty="0" smtClean="0">
              <a:latin typeface="微软雅黑" pitchFamily="34" charset="-122"/>
              <a:ea typeface="微软雅黑" pitchFamily="34" charset="-122"/>
            </a:rPr>
            <a:t>大平台的机会为零。</a:t>
          </a:r>
          <a:endParaRPr lang="en-US" altLang="zh-CN" sz="1200" b="1" kern="1200" dirty="0" smtClean="0">
            <a:latin typeface="微软雅黑" pitchFamily="34" charset="-122"/>
            <a:ea typeface="微软雅黑" pitchFamily="34" charset="-122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latin typeface="微软雅黑" pitchFamily="34" charset="-122"/>
              <a:ea typeface="微软雅黑" pitchFamily="34" charset="-122"/>
            </a:rPr>
            <a:t>2.</a:t>
          </a:r>
          <a:r>
            <a:rPr lang="zh-CN" altLang="en-US" sz="1200" b="1" kern="1200" dirty="0" smtClean="0">
              <a:latin typeface="微软雅黑" pitchFamily="34" charset="-122"/>
              <a:ea typeface="微软雅黑" pitchFamily="34" charset="-122"/>
            </a:rPr>
            <a:t>垂直电商的可能性取决于两点：</a:t>
          </a:r>
          <a:r>
            <a:rPr lang="en-US" altLang="zh-CN" sz="1200" b="1" kern="1200" dirty="0" smtClean="0"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1200" b="1" kern="1200" dirty="0" smtClean="0">
              <a:latin typeface="微软雅黑" pitchFamily="34" charset="-122"/>
              <a:ea typeface="微软雅黑" pitchFamily="34" charset="-122"/>
            </a:rPr>
            <a:t>）此品类购买时价格因素起多大作用？或此品类是否存在有效数量的追求附加价值的客户群。</a:t>
          </a:r>
          <a:r>
            <a:rPr lang="en-US" altLang="zh-CN" sz="1200" b="1" kern="1200" dirty="0" smtClean="0"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1200" b="1" kern="1200" dirty="0" smtClean="0">
              <a:latin typeface="微软雅黑" pitchFamily="34" charset="-122"/>
              <a:ea typeface="微软雅黑" pitchFamily="34" charset="-122"/>
            </a:rPr>
            <a:t>）是否还有机会在行业内控货？</a:t>
          </a:r>
          <a:endParaRPr lang="en-US" altLang="zh-CN" sz="1200" b="1" kern="1200" dirty="0" smtClean="0">
            <a:latin typeface="微软雅黑" pitchFamily="34" charset="-122"/>
            <a:ea typeface="微软雅黑" pitchFamily="34" charset="-122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latin typeface="微软雅黑" pitchFamily="34" charset="-122"/>
              <a:ea typeface="微软雅黑" pitchFamily="34" charset="-122"/>
            </a:rPr>
            <a:t>3.</a:t>
          </a:r>
          <a:r>
            <a:rPr lang="zh-CN" altLang="en-US" sz="1200" b="1" kern="1200" dirty="0" smtClean="0">
              <a:latin typeface="微软雅黑" pitchFamily="34" charset="-122"/>
              <a:ea typeface="微软雅黑" pitchFamily="34" charset="-122"/>
            </a:rPr>
            <a:t>卖水生意。单点提高效率的创业机会还很多。</a:t>
          </a:r>
          <a:endParaRPr lang="en-US" altLang="zh-CN" sz="1200" b="1" kern="1200" dirty="0" smtClean="0">
            <a:latin typeface="微软雅黑" pitchFamily="34" charset="-122"/>
            <a:ea typeface="微软雅黑" pitchFamily="34" charset="-122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latin typeface="微软雅黑" pitchFamily="34" charset="-122"/>
              <a:ea typeface="微软雅黑" pitchFamily="34" charset="-122"/>
            </a:rPr>
            <a:t>4.</a:t>
          </a:r>
          <a:r>
            <a:rPr lang="zh-CN" altLang="en-US" sz="1200" b="1" kern="1200" dirty="0" smtClean="0">
              <a:latin typeface="微软雅黑" pitchFamily="34" charset="-122"/>
              <a:ea typeface="微软雅黑" pitchFamily="34" charset="-122"/>
            </a:rPr>
            <a:t>二维码。利用二维码打通货</a:t>
          </a:r>
          <a:r>
            <a:rPr lang="en-US" altLang="zh-CN" sz="1200" b="1" kern="1200" dirty="0" smtClean="0">
              <a:latin typeface="微软雅黑" pitchFamily="34" charset="-122"/>
              <a:ea typeface="微软雅黑" pitchFamily="34" charset="-122"/>
            </a:rPr>
            <a:t>-</a:t>
          </a:r>
          <a:r>
            <a:rPr lang="zh-CN" altLang="en-US" sz="1200" b="1" kern="1200" dirty="0" smtClean="0">
              <a:latin typeface="微软雅黑" pitchFamily="34" charset="-122"/>
              <a:ea typeface="微软雅黑" pitchFamily="34" charset="-122"/>
            </a:rPr>
            <a:t>场</a:t>
          </a:r>
          <a:r>
            <a:rPr lang="en-US" altLang="zh-CN" sz="1200" b="1" kern="1200" dirty="0" smtClean="0">
              <a:latin typeface="微软雅黑" pitchFamily="34" charset="-122"/>
              <a:ea typeface="微软雅黑" pitchFamily="34" charset="-122"/>
            </a:rPr>
            <a:t>-</a:t>
          </a:r>
          <a:r>
            <a:rPr lang="zh-CN" altLang="en-US" sz="1200" b="1" kern="1200" dirty="0" smtClean="0">
              <a:latin typeface="微软雅黑" pitchFamily="34" charset="-122"/>
              <a:ea typeface="微软雅黑" pitchFamily="34" charset="-122"/>
            </a:rPr>
            <a:t>人的通路。</a:t>
          </a:r>
          <a:endParaRPr lang="en-US" altLang="zh-CN" sz="1200" b="1" kern="1200" dirty="0" smtClean="0">
            <a:latin typeface="微软雅黑" pitchFamily="34" charset="-122"/>
            <a:ea typeface="微软雅黑" pitchFamily="34" charset="-122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latin typeface="微软雅黑" pitchFamily="34" charset="-122"/>
              <a:ea typeface="微软雅黑" pitchFamily="34" charset="-122"/>
            </a:rPr>
            <a:t>5.O2O</a:t>
          </a:r>
          <a:r>
            <a:rPr lang="zh-CN" altLang="en-US" sz="1200" b="1" kern="1200" dirty="0" smtClean="0">
              <a:latin typeface="微软雅黑" pitchFamily="34" charset="-122"/>
              <a:ea typeface="微软雅黑" pitchFamily="34" charset="-122"/>
            </a:rPr>
            <a:t>已经来临。</a:t>
          </a:r>
          <a:endParaRPr lang="en-US" altLang="zh-CN" sz="1200" b="1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102093" y="102093"/>
        <a:ext cx="6564566" cy="1887189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B0AE4-EB45-4314-8111-A6B822078AED}">
      <dsp:nvSpPr>
        <dsp:cNvPr id="0" name=""/>
        <dsp:cNvSpPr/>
      </dsp:nvSpPr>
      <dsp:spPr>
        <a:xfrm>
          <a:off x="0" y="360038"/>
          <a:ext cx="3528392" cy="504059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效率的机会在哪里？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4606" y="384644"/>
        <a:ext cx="3479180" cy="454847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D55C8-DF05-48E2-A1EF-E0919CB50170}">
      <dsp:nvSpPr>
        <dsp:cNvPr id="0" name=""/>
        <dsp:cNvSpPr/>
      </dsp:nvSpPr>
      <dsp:spPr>
        <a:xfrm>
          <a:off x="528596" y="593405"/>
          <a:ext cx="534400" cy="5344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084B689-C7FF-4686-8AD0-4FC529CF9967}">
      <dsp:nvSpPr>
        <dsp:cNvPr id="0" name=""/>
        <dsp:cNvSpPr/>
      </dsp:nvSpPr>
      <dsp:spPr>
        <a:xfrm>
          <a:off x="869460" y="199801"/>
          <a:ext cx="158712" cy="158611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E659641-44B4-4855-818B-0929BB9D853D}">
      <dsp:nvSpPr>
        <dsp:cNvPr id="0" name=""/>
        <dsp:cNvSpPr/>
      </dsp:nvSpPr>
      <dsp:spPr>
        <a:xfrm>
          <a:off x="549133" y="613916"/>
          <a:ext cx="493550" cy="493466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B9567EC-C322-409D-8D87-83442C4A927E}">
      <dsp:nvSpPr>
        <dsp:cNvPr id="0" name=""/>
        <dsp:cNvSpPr/>
      </dsp:nvSpPr>
      <dsp:spPr>
        <a:xfrm>
          <a:off x="1101837" y="694382"/>
          <a:ext cx="279700" cy="279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68CABA4-C9CC-4683-B398-FEE36986E51A}">
      <dsp:nvSpPr>
        <dsp:cNvPr id="0" name=""/>
        <dsp:cNvSpPr/>
      </dsp:nvSpPr>
      <dsp:spPr>
        <a:xfrm>
          <a:off x="1118356" y="710902"/>
          <a:ext cx="246663" cy="246686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DBEBDA7-53D9-4FE9-BB4D-15E837DB87B4}">
      <dsp:nvSpPr>
        <dsp:cNvPr id="0" name=""/>
        <dsp:cNvSpPr/>
      </dsp:nvSpPr>
      <dsp:spPr>
        <a:xfrm>
          <a:off x="992457" y="299664"/>
          <a:ext cx="358499" cy="358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D756C97-71A6-4ECA-B7C2-EC9DA63F8251}">
      <dsp:nvSpPr>
        <dsp:cNvPr id="0" name=""/>
        <dsp:cNvSpPr/>
      </dsp:nvSpPr>
      <dsp:spPr>
        <a:xfrm>
          <a:off x="1292248" y="211588"/>
          <a:ext cx="117416" cy="117496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38ED857-AD8F-4264-A398-9813072C5464}">
      <dsp:nvSpPr>
        <dsp:cNvPr id="0" name=""/>
        <dsp:cNvSpPr/>
      </dsp:nvSpPr>
      <dsp:spPr>
        <a:xfrm>
          <a:off x="1409887" y="975223"/>
          <a:ext cx="88173" cy="88075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EDB929E-577B-42C4-9050-8960D89D7754}">
      <dsp:nvSpPr>
        <dsp:cNvPr id="0" name=""/>
        <dsp:cNvSpPr/>
      </dsp:nvSpPr>
      <dsp:spPr>
        <a:xfrm>
          <a:off x="1011431" y="318597"/>
          <a:ext cx="320774" cy="320748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D4E1876-5ACF-4AA4-97A0-191AE363455A}">
      <dsp:nvSpPr>
        <dsp:cNvPr id="0" name=""/>
        <dsp:cNvSpPr/>
      </dsp:nvSpPr>
      <dsp:spPr>
        <a:xfrm>
          <a:off x="0" y="318597"/>
          <a:ext cx="793117" cy="257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" numCol="1" spcCol="1270" anchor="b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318597"/>
        <a:ext cx="793117" cy="257545"/>
      </dsp:txXfrm>
    </dsp:sp>
    <dsp:sp modelId="{5FC9B8BD-CA44-4A5C-89F5-62607A183E80}">
      <dsp:nvSpPr>
        <dsp:cNvPr id="0" name=""/>
        <dsp:cNvSpPr/>
      </dsp:nvSpPr>
      <dsp:spPr>
        <a:xfrm>
          <a:off x="1439130" y="710902"/>
          <a:ext cx="793117" cy="246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dirty="0"/>
        </a:p>
      </dsp:txBody>
      <dsp:txXfrm>
        <a:off x="1439130" y="710902"/>
        <a:ext cx="793117" cy="246686"/>
      </dsp:txXfrm>
    </dsp:sp>
    <dsp:sp modelId="{0853E2E4-80AF-4C51-BFC5-3926E1734E8D}">
      <dsp:nvSpPr>
        <dsp:cNvPr id="0" name=""/>
        <dsp:cNvSpPr/>
      </dsp:nvSpPr>
      <dsp:spPr>
        <a:xfrm>
          <a:off x="1409887" y="318597"/>
          <a:ext cx="793117" cy="320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 dirty="0"/>
        </a:p>
      </dsp:txBody>
      <dsp:txXfrm>
        <a:off x="1409887" y="318597"/>
        <a:ext cx="793117" cy="320748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97166-A8CB-43FB-B9E1-3DA101E54ED9}">
      <dsp:nvSpPr>
        <dsp:cNvPr id="0" name=""/>
        <dsp:cNvSpPr/>
      </dsp:nvSpPr>
      <dsp:spPr>
        <a:xfrm>
          <a:off x="0" y="0"/>
          <a:ext cx="6768752" cy="1711125"/>
        </a:xfrm>
        <a:prstGeom prst="roundRect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latin typeface="微软雅黑" pitchFamily="34" charset="-122"/>
              <a:ea typeface="微软雅黑" pitchFamily="34" charset="-122"/>
            </a:rPr>
            <a:t>1.</a:t>
          </a:r>
          <a:r>
            <a:rPr lang="zh-CN" altLang="en-US" sz="1200" b="1" kern="1200" dirty="0" smtClean="0">
              <a:latin typeface="微软雅黑" pitchFamily="34" charset="-122"/>
              <a:ea typeface="微软雅黑" pitchFamily="34" charset="-122"/>
            </a:rPr>
            <a:t>淘宝砍掉中间商环节，提供了</a:t>
          </a:r>
          <a:r>
            <a:rPr lang="en-US" altLang="zh-CN" sz="1200" b="1" kern="1200" dirty="0" smtClean="0">
              <a:latin typeface="微软雅黑" pitchFamily="34" charset="-122"/>
              <a:ea typeface="微软雅黑" pitchFamily="34" charset="-122"/>
            </a:rPr>
            <a:t>BRAND 2 CLIENT</a:t>
          </a:r>
          <a:r>
            <a:rPr lang="zh-CN" altLang="en-US" sz="1200" b="1" kern="1200" dirty="0" smtClean="0">
              <a:latin typeface="微软雅黑" pitchFamily="34" charset="-122"/>
              <a:ea typeface="微软雅黑" pitchFamily="34" charset="-122"/>
            </a:rPr>
            <a:t>，以及未来的</a:t>
          </a:r>
          <a:r>
            <a:rPr lang="en-US" altLang="zh-CN" sz="1200" b="1" kern="1200" dirty="0" smtClean="0">
              <a:latin typeface="微软雅黑" pitchFamily="34" charset="-122"/>
              <a:ea typeface="微软雅黑" pitchFamily="34" charset="-122"/>
            </a:rPr>
            <a:t>CLIENT 2 BRNAD</a:t>
          </a:r>
          <a:r>
            <a:rPr lang="zh-CN" altLang="en-US" sz="1200" b="1" kern="1200" dirty="0" smtClean="0">
              <a:latin typeface="微软雅黑" pitchFamily="34" charset="-122"/>
              <a:ea typeface="微软雅黑" pitchFamily="34" charset="-122"/>
            </a:rPr>
            <a:t>的交易平台。</a:t>
          </a:r>
          <a:endParaRPr lang="en-US" altLang="zh-CN" sz="1200" b="1" kern="1200" dirty="0" smtClean="0">
            <a:latin typeface="微软雅黑" pitchFamily="34" charset="-122"/>
            <a:ea typeface="微软雅黑" pitchFamily="34" charset="-122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latin typeface="微软雅黑" pitchFamily="34" charset="-122"/>
              <a:ea typeface="微软雅黑" pitchFamily="34" charset="-122"/>
            </a:rPr>
            <a:t>2.</a:t>
          </a:r>
          <a:r>
            <a:rPr lang="zh-CN" altLang="en-US" sz="1200" b="1" kern="1200" dirty="0" smtClean="0">
              <a:latin typeface="微软雅黑" pitchFamily="34" charset="-122"/>
              <a:ea typeface="微软雅黑" pitchFamily="34" charset="-122"/>
            </a:rPr>
            <a:t>淘宝及淘宝外围配套公司为产业链提供了信息化管理的手段，促进供应链的数据化，信息化，极大提高了响应时间。</a:t>
          </a:r>
          <a:endParaRPr lang="en-US" altLang="zh-CN" sz="1200" b="1" kern="1200" dirty="0" smtClean="0">
            <a:latin typeface="微软雅黑" pitchFamily="34" charset="-122"/>
            <a:ea typeface="微软雅黑" pitchFamily="34" charset="-122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latin typeface="微软雅黑" pitchFamily="34" charset="-122"/>
              <a:ea typeface="微软雅黑" pitchFamily="34" charset="-122"/>
            </a:rPr>
            <a:t>3.</a:t>
          </a:r>
          <a:r>
            <a:rPr lang="zh-CN" altLang="en-US" sz="1200" b="1" kern="1200" dirty="0" smtClean="0">
              <a:latin typeface="微软雅黑" pitchFamily="34" charset="-122"/>
              <a:ea typeface="微软雅黑" pitchFamily="34" charset="-122"/>
            </a:rPr>
            <a:t>淘宝大学培养了以客户为中心，以销售为驱动力的新零售思维和行动手法。</a:t>
          </a:r>
          <a:endParaRPr lang="en-US" altLang="zh-CN" sz="1200" b="1" kern="1200" dirty="0" smtClean="0">
            <a:latin typeface="微软雅黑" pitchFamily="34" charset="-122"/>
            <a:ea typeface="微软雅黑" pitchFamily="34" charset="-122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latin typeface="微软雅黑" pitchFamily="34" charset="-122"/>
              <a:ea typeface="微软雅黑" pitchFamily="34" charset="-122"/>
            </a:rPr>
            <a:t>4.</a:t>
          </a:r>
          <a:r>
            <a:rPr lang="zh-CN" altLang="en-US" sz="1200" b="1" kern="1200" dirty="0" smtClean="0">
              <a:latin typeface="微软雅黑" pitchFamily="34" charset="-122"/>
              <a:ea typeface="微软雅黑" pitchFamily="34" charset="-122"/>
            </a:rPr>
            <a:t>淘宝需要肩负更多的社会责任。</a:t>
          </a:r>
          <a:endParaRPr lang="en-US" altLang="zh-CN" sz="1200" b="1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83530" y="83530"/>
        <a:ext cx="6601692" cy="15440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B0AE4-EB45-4314-8111-A6B822078AED}">
      <dsp:nvSpPr>
        <dsp:cNvPr id="0" name=""/>
        <dsp:cNvSpPr/>
      </dsp:nvSpPr>
      <dsp:spPr>
        <a:xfrm>
          <a:off x="0" y="398"/>
          <a:ext cx="3528392" cy="1151330"/>
        </a:xfrm>
        <a:prstGeom prst="roundRect">
          <a:avLst/>
        </a:prstGeom>
        <a:solidFill>
          <a:schemeClr val="accent4">
            <a:lumMod val="75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latin typeface="微软雅黑" pitchFamily="34" charset="-122"/>
              <a:ea typeface="微软雅黑" pitchFamily="34" charset="-122"/>
            </a:rPr>
            <a:t>BRAND </a:t>
          </a: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品牌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56203" y="56601"/>
        <a:ext cx="3415986" cy="1038924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B0AE4-EB45-4314-8111-A6B822078AED}">
      <dsp:nvSpPr>
        <dsp:cNvPr id="0" name=""/>
        <dsp:cNvSpPr/>
      </dsp:nvSpPr>
      <dsp:spPr>
        <a:xfrm>
          <a:off x="0" y="360038"/>
          <a:ext cx="3528392" cy="504059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向淘宝致敬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4606" y="384644"/>
        <a:ext cx="3479180" cy="454847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D55C8-DF05-48E2-A1EF-E0919CB50170}">
      <dsp:nvSpPr>
        <dsp:cNvPr id="0" name=""/>
        <dsp:cNvSpPr/>
      </dsp:nvSpPr>
      <dsp:spPr>
        <a:xfrm>
          <a:off x="528596" y="593405"/>
          <a:ext cx="534400" cy="5344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084B689-C7FF-4686-8AD0-4FC529CF9967}">
      <dsp:nvSpPr>
        <dsp:cNvPr id="0" name=""/>
        <dsp:cNvSpPr/>
      </dsp:nvSpPr>
      <dsp:spPr>
        <a:xfrm>
          <a:off x="869460" y="199801"/>
          <a:ext cx="158712" cy="158611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E659641-44B4-4855-818B-0929BB9D853D}">
      <dsp:nvSpPr>
        <dsp:cNvPr id="0" name=""/>
        <dsp:cNvSpPr/>
      </dsp:nvSpPr>
      <dsp:spPr>
        <a:xfrm>
          <a:off x="549133" y="613916"/>
          <a:ext cx="493550" cy="493466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B9567EC-C322-409D-8D87-83442C4A927E}">
      <dsp:nvSpPr>
        <dsp:cNvPr id="0" name=""/>
        <dsp:cNvSpPr/>
      </dsp:nvSpPr>
      <dsp:spPr>
        <a:xfrm>
          <a:off x="1101837" y="694382"/>
          <a:ext cx="279700" cy="279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68CABA4-C9CC-4683-B398-FEE36986E51A}">
      <dsp:nvSpPr>
        <dsp:cNvPr id="0" name=""/>
        <dsp:cNvSpPr/>
      </dsp:nvSpPr>
      <dsp:spPr>
        <a:xfrm>
          <a:off x="1118356" y="710902"/>
          <a:ext cx="246663" cy="246686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DBEBDA7-53D9-4FE9-BB4D-15E837DB87B4}">
      <dsp:nvSpPr>
        <dsp:cNvPr id="0" name=""/>
        <dsp:cNvSpPr/>
      </dsp:nvSpPr>
      <dsp:spPr>
        <a:xfrm>
          <a:off x="992457" y="299664"/>
          <a:ext cx="358499" cy="358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D756C97-71A6-4ECA-B7C2-EC9DA63F8251}">
      <dsp:nvSpPr>
        <dsp:cNvPr id="0" name=""/>
        <dsp:cNvSpPr/>
      </dsp:nvSpPr>
      <dsp:spPr>
        <a:xfrm>
          <a:off x="1292248" y="211588"/>
          <a:ext cx="117416" cy="117496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38ED857-AD8F-4264-A398-9813072C5464}">
      <dsp:nvSpPr>
        <dsp:cNvPr id="0" name=""/>
        <dsp:cNvSpPr/>
      </dsp:nvSpPr>
      <dsp:spPr>
        <a:xfrm>
          <a:off x="1409887" y="975223"/>
          <a:ext cx="88173" cy="88075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EDB929E-577B-42C4-9050-8960D89D7754}">
      <dsp:nvSpPr>
        <dsp:cNvPr id="0" name=""/>
        <dsp:cNvSpPr/>
      </dsp:nvSpPr>
      <dsp:spPr>
        <a:xfrm>
          <a:off x="1011431" y="318597"/>
          <a:ext cx="320774" cy="320748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D4E1876-5ACF-4AA4-97A0-191AE363455A}">
      <dsp:nvSpPr>
        <dsp:cNvPr id="0" name=""/>
        <dsp:cNvSpPr/>
      </dsp:nvSpPr>
      <dsp:spPr>
        <a:xfrm>
          <a:off x="0" y="318597"/>
          <a:ext cx="793117" cy="257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" numCol="1" spcCol="1270" anchor="b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318597"/>
        <a:ext cx="793117" cy="257545"/>
      </dsp:txXfrm>
    </dsp:sp>
    <dsp:sp modelId="{5FC9B8BD-CA44-4A5C-89F5-62607A183E80}">
      <dsp:nvSpPr>
        <dsp:cNvPr id="0" name=""/>
        <dsp:cNvSpPr/>
      </dsp:nvSpPr>
      <dsp:spPr>
        <a:xfrm>
          <a:off x="1439130" y="710902"/>
          <a:ext cx="793117" cy="246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dirty="0"/>
        </a:p>
      </dsp:txBody>
      <dsp:txXfrm>
        <a:off x="1439130" y="710902"/>
        <a:ext cx="793117" cy="246686"/>
      </dsp:txXfrm>
    </dsp:sp>
    <dsp:sp modelId="{0853E2E4-80AF-4C51-BFC5-3926E1734E8D}">
      <dsp:nvSpPr>
        <dsp:cNvPr id="0" name=""/>
        <dsp:cNvSpPr/>
      </dsp:nvSpPr>
      <dsp:spPr>
        <a:xfrm>
          <a:off x="1409887" y="318597"/>
          <a:ext cx="793117" cy="320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 dirty="0"/>
        </a:p>
      </dsp:txBody>
      <dsp:txXfrm>
        <a:off x="1409887" y="318597"/>
        <a:ext cx="793117" cy="320748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97166-A8CB-43FB-B9E1-3DA101E54ED9}">
      <dsp:nvSpPr>
        <dsp:cNvPr id="0" name=""/>
        <dsp:cNvSpPr/>
      </dsp:nvSpPr>
      <dsp:spPr>
        <a:xfrm>
          <a:off x="0" y="0"/>
          <a:ext cx="6768752" cy="1482974"/>
        </a:xfrm>
        <a:prstGeom prst="roundRect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latin typeface="微软雅黑" pitchFamily="34" charset="-122"/>
              <a:ea typeface="微软雅黑" pitchFamily="34" charset="-122"/>
            </a:rPr>
            <a:t>1.</a:t>
          </a:r>
          <a:r>
            <a:rPr lang="zh-CN" altLang="en-US" sz="1200" b="1" kern="1200" dirty="0" smtClean="0">
              <a:latin typeface="微软雅黑" pitchFamily="34" charset="-122"/>
              <a:ea typeface="微软雅黑" pitchFamily="34" charset="-122"/>
            </a:rPr>
            <a:t>亚马逊是极致追求成本效率的公司。仓储物流资源</a:t>
          </a:r>
          <a:r>
            <a:rPr lang="en-US" altLang="zh-CN" sz="1200" b="1" kern="1200" dirty="0" smtClean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1200" b="1" kern="1200" dirty="0" smtClean="0">
              <a:latin typeface="微软雅黑" pitchFamily="34" charset="-122"/>
              <a:ea typeface="微软雅黑" pitchFamily="34" charset="-122"/>
            </a:rPr>
            <a:t>云计算</a:t>
          </a:r>
          <a:endParaRPr lang="en-US" altLang="zh-CN" sz="1200" b="1" kern="1200" dirty="0" smtClean="0">
            <a:latin typeface="微软雅黑" pitchFamily="34" charset="-122"/>
            <a:ea typeface="微软雅黑" pitchFamily="34" charset="-122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latin typeface="微软雅黑" pitchFamily="34" charset="-122"/>
              <a:ea typeface="微软雅黑" pitchFamily="34" charset="-122"/>
            </a:rPr>
            <a:t>2.</a:t>
          </a:r>
          <a:r>
            <a:rPr lang="zh-CN" altLang="en-US" sz="1200" b="1" kern="1200" dirty="0" smtClean="0">
              <a:latin typeface="微软雅黑" pitchFamily="34" charset="-122"/>
              <a:ea typeface="微软雅黑" pitchFamily="34" charset="-122"/>
            </a:rPr>
            <a:t>亚马逊首页无促销。</a:t>
          </a:r>
          <a:endParaRPr lang="en-US" altLang="zh-CN" sz="1200" b="1" kern="1200" dirty="0" smtClean="0">
            <a:latin typeface="微软雅黑" pitchFamily="34" charset="-122"/>
            <a:ea typeface="微软雅黑" pitchFamily="34" charset="-122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latin typeface="微软雅黑" pitchFamily="34" charset="-122"/>
              <a:ea typeface="微软雅黑" pitchFamily="34" charset="-122"/>
            </a:rPr>
            <a:t>3.</a:t>
          </a:r>
          <a:r>
            <a:rPr lang="zh-CN" altLang="en-US" sz="1200" b="1" kern="1200" dirty="0" smtClean="0">
              <a:latin typeface="微软雅黑" pitchFamily="34" charset="-122"/>
              <a:ea typeface="微软雅黑" pitchFamily="34" charset="-122"/>
            </a:rPr>
            <a:t>零售业的成败不是靠促销，是靠效率。</a:t>
          </a:r>
          <a:endParaRPr lang="en-US" altLang="zh-CN" sz="1200" b="1" kern="1200" dirty="0" smtClean="0">
            <a:latin typeface="微软雅黑" pitchFamily="34" charset="-122"/>
            <a:ea typeface="微软雅黑" pitchFamily="34" charset="-122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latin typeface="微软雅黑" pitchFamily="34" charset="-122"/>
              <a:ea typeface="微软雅黑" pitchFamily="34" charset="-122"/>
            </a:rPr>
            <a:t>4.</a:t>
          </a:r>
          <a:r>
            <a:rPr lang="zh-CN" altLang="en-US" sz="1200" b="1" kern="1200" dirty="0" smtClean="0">
              <a:latin typeface="微软雅黑" pitchFamily="34" charset="-122"/>
              <a:ea typeface="微软雅黑" pitchFamily="34" charset="-122"/>
            </a:rPr>
            <a:t>各电商平台在陷入鸡血狂躁症中。</a:t>
          </a:r>
          <a:endParaRPr lang="en-US" altLang="zh-CN" sz="1200" b="1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72393" y="72393"/>
        <a:ext cx="6623966" cy="1338188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B0AE4-EB45-4314-8111-A6B822078AED}">
      <dsp:nvSpPr>
        <dsp:cNvPr id="0" name=""/>
        <dsp:cNvSpPr/>
      </dsp:nvSpPr>
      <dsp:spPr>
        <a:xfrm>
          <a:off x="0" y="360038"/>
          <a:ext cx="3528392" cy="504059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更向亚马逊致敬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4606" y="384644"/>
        <a:ext cx="3479180" cy="454847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D55C8-DF05-48E2-A1EF-E0919CB50170}">
      <dsp:nvSpPr>
        <dsp:cNvPr id="0" name=""/>
        <dsp:cNvSpPr/>
      </dsp:nvSpPr>
      <dsp:spPr>
        <a:xfrm>
          <a:off x="528596" y="593405"/>
          <a:ext cx="534400" cy="5344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084B689-C7FF-4686-8AD0-4FC529CF9967}">
      <dsp:nvSpPr>
        <dsp:cNvPr id="0" name=""/>
        <dsp:cNvSpPr/>
      </dsp:nvSpPr>
      <dsp:spPr>
        <a:xfrm>
          <a:off x="869460" y="199801"/>
          <a:ext cx="158712" cy="158611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E659641-44B4-4855-818B-0929BB9D853D}">
      <dsp:nvSpPr>
        <dsp:cNvPr id="0" name=""/>
        <dsp:cNvSpPr/>
      </dsp:nvSpPr>
      <dsp:spPr>
        <a:xfrm>
          <a:off x="549133" y="613916"/>
          <a:ext cx="493550" cy="493466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B9567EC-C322-409D-8D87-83442C4A927E}">
      <dsp:nvSpPr>
        <dsp:cNvPr id="0" name=""/>
        <dsp:cNvSpPr/>
      </dsp:nvSpPr>
      <dsp:spPr>
        <a:xfrm>
          <a:off x="1101837" y="694382"/>
          <a:ext cx="279700" cy="279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68CABA4-C9CC-4683-B398-FEE36986E51A}">
      <dsp:nvSpPr>
        <dsp:cNvPr id="0" name=""/>
        <dsp:cNvSpPr/>
      </dsp:nvSpPr>
      <dsp:spPr>
        <a:xfrm>
          <a:off x="1118356" y="710902"/>
          <a:ext cx="246663" cy="246686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DBEBDA7-53D9-4FE9-BB4D-15E837DB87B4}">
      <dsp:nvSpPr>
        <dsp:cNvPr id="0" name=""/>
        <dsp:cNvSpPr/>
      </dsp:nvSpPr>
      <dsp:spPr>
        <a:xfrm>
          <a:off x="992457" y="299664"/>
          <a:ext cx="358499" cy="358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D756C97-71A6-4ECA-B7C2-EC9DA63F8251}">
      <dsp:nvSpPr>
        <dsp:cNvPr id="0" name=""/>
        <dsp:cNvSpPr/>
      </dsp:nvSpPr>
      <dsp:spPr>
        <a:xfrm>
          <a:off x="1292248" y="211588"/>
          <a:ext cx="117416" cy="117496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38ED857-AD8F-4264-A398-9813072C5464}">
      <dsp:nvSpPr>
        <dsp:cNvPr id="0" name=""/>
        <dsp:cNvSpPr/>
      </dsp:nvSpPr>
      <dsp:spPr>
        <a:xfrm>
          <a:off x="1409887" y="975223"/>
          <a:ext cx="88173" cy="88075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EDB929E-577B-42C4-9050-8960D89D7754}">
      <dsp:nvSpPr>
        <dsp:cNvPr id="0" name=""/>
        <dsp:cNvSpPr/>
      </dsp:nvSpPr>
      <dsp:spPr>
        <a:xfrm>
          <a:off x="1011431" y="318597"/>
          <a:ext cx="320774" cy="320748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D4E1876-5ACF-4AA4-97A0-191AE363455A}">
      <dsp:nvSpPr>
        <dsp:cNvPr id="0" name=""/>
        <dsp:cNvSpPr/>
      </dsp:nvSpPr>
      <dsp:spPr>
        <a:xfrm>
          <a:off x="0" y="318597"/>
          <a:ext cx="793117" cy="257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" numCol="1" spcCol="1270" anchor="b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318597"/>
        <a:ext cx="793117" cy="257545"/>
      </dsp:txXfrm>
    </dsp:sp>
    <dsp:sp modelId="{5FC9B8BD-CA44-4A5C-89F5-62607A183E80}">
      <dsp:nvSpPr>
        <dsp:cNvPr id="0" name=""/>
        <dsp:cNvSpPr/>
      </dsp:nvSpPr>
      <dsp:spPr>
        <a:xfrm>
          <a:off x="1439130" y="710902"/>
          <a:ext cx="793117" cy="246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dirty="0"/>
        </a:p>
      </dsp:txBody>
      <dsp:txXfrm>
        <a:off x="1439130" y="710902"/>
        <a:ext cx="793117" cy="246686"/>
      </dsp:txXfrm>
    </dsp:sp>
    <dsp:sp modelId="{0853E2E4-80AF-4C51-BFC5-3926E1734E8D}">
      <dsp:nvSpPr>
        <dsp:cNvPr id="0" name=""/>
        <dsp:cNvSpPr/>
      </dsp:nvSpPr>
      <dsp:spPr>
        <a:xfrm>
          <a:off x="1409887" y="318597"/>
          <a:ext cx="793117" cy="320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 dirty="0"/>
        </a:p>
      </dsp:txBody>
      <dsp:txXfrm>
        <a:off x="1409887" y="318597"/>
        <a:ext cx="793117" cy="320748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97166-A8CB-43FB-B9E1-3DA101E54ED9}">
      <dsp:nvSpPr>
        <dsp:cNvPr id="0" name=""/>
        <dsp:cNvSpPr/>
      </dsp:nvSpPr>
      <dsp:spPr>
        <a:xfrm>
          <a:off x="0" y="0"/>
          <a:ext cx="6768752" cy="1216800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latin typeface="微软雅黑" pitchFamily="34" charset="-122"/>
              <a:ea typeface="微软雅黑" pitchFamily="34" charset="-122"/>
            </a:rPr>
            <a:t>1.</a:t>
          </a:r>
          <a:r>
            <a:rPr lang="zh-CN" altLang="en-US" sz="1200" b="1" kern="1200" dirty="0" smtClean="0">
              <a:latin typeface="微软雅黑" pitchFamily="34" charset="-122"/>
              <a:ea typeface="微软雅黑" pitchFamily="34" charset="-122"/>
            </a:rPr>
            <a:t>工业时代的需求是清晰的表层工业分类需求</a:t>
          </a:r>
          <a:endParaRPr lang="en-US" altLang="zh-CN" sz="1200" b="1" kern="1200" dirty="0" smtClean="0">
            <a:latin typeface="微软雅黑" pitchFamily="34" charset="-122"/>
            <a:ea typeface="微软雅黑" pitchFamily="34" charset="-122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latin typeface="微软雅黑" pitchFamily="34" charset="-122"/>
              <a:ea typeface="微软雅黑" pitchFamily="34" charset="-122"/>
            </a:rPr>
            <a:t>2.</a:t>
          </a:r>
          <a:r>
            <a:rPr lang="zh-CN" altLang="en-US" sz="1200" b="1" kern="1200" dirty="0" smtClean="0">
              <a:latin typeface="微软雅黑" pitchFamily="34" charset="-122"/>
              <a:ea typeface="微软雅黑" pitchFamily="34" charset="-122"/>
            </a:rPr>
            <a:t>后工业时代的需求是模糊的潜层情感属性需求，强烈的情感暗示，但非直白的口号</a:t>
          </a:r>
          <a:endParaRPr lang="en-US" altLang="zh-CN" sz="1200" b="1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59399" y="59399"/>
        <a:ext cx="6649954" cy="1098002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B0AE4-EB45-4314-8111-A6B822078AED}">
      <dsp:nvSpPr>
        <dsp:cNvPr id="0" name=""/>
        <dsp:cNvSpPr/>
      </dsp:nvSpPr>
      <dsp:spPr>
        <a:xfrm>
          <a:off x="0" y="360038"/>
          <a:ext cx="3528392" cy="504059"/>
        </a:xfrm>
        <a:prstGeom prst="roundRect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心智的机遇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4606" y="384644"/>
        <a:ext cx="3479180" cy="454847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D55C8-DF05-48E2-A1EF-E0919CB50170}">
      <dsp:nvSpPr>
        <dsp:cNvPr id="0" name=""/>
        <dsp:cNvSpPr/>
      </dsp:nvSpPr>
      <dsp:spPr>
        <a:xfrm>
          <a:off x="528596" y="593405"/>
          <a:ext cx="534400" cy="5344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084B689-C7FF-4686-8AD0-4FC529CF9967}">
      <dsp:nvSpPr>
        <dsp:cNvPr id="0" name=""/>
        <dsp:cNvSpPr/>
      </dsp:nvSpPr>
      <dsp:spPr>
        <a:xfrm>
          <a:off x="869460" y="199801"/>
          <a:ext cx="158712" cy="158611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E659641-44B4-4855-818B-0929BB9D853D}">
      <dsp:nvSpPr>
        <dsp:cNvPr id="0" name=""/>
        <dsp:cNvSpPr/>
      </dsp:nvSpPr>
      <dsp:spPr>
        <a:xfrm>
          <a:off x="549133" y="613916"/>
          <a:ext cx="493550" cy="493466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B9567EC-C322-409D-8D87-83442C4A927E}">
      <dsp:nvSpPr>
        <dsp:cNvPr id="0" name=""/>
        <dsp:cNvSpPr/>
      </dsp:nvSpPr>
      <dsp:spPr>
        <a:xfrm>
          <a:off x="1101837" y="694382"/>
          <a:ext cx="279700" cy="279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68CABA4-C9CC-4683-B398-FEE36986E51A}">
      <dsp:nvSpPr>
        <dsp:cNvPr id="0" name=""/>
        <dsp:cNvSpPr/>
      </dsp:nvSpPr>
      <dsp:spPr>
        <a:xfrm>
          <a:off x="1118356" y="710902"/>
          <a:ext cx="246663" cy="246686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DBEBDA7-53D9-4FE9-BB4D-15E837DB87B4}">
      <dsp:nvSpPr>
        <dsp:cNvPr id="0" name=""/>
        <dsp:cNvSpPr/>
      </dsp:nvSpPr>
      <dsp:spPr>
        <a:xfrm>
          <a:off x="992457" y="299664"/>
          <a:ext cx="358499" cy="358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D756C97-71A6-4ECA-B7C2-EC9DA63F8251}">
      <dsp:nvSpPr>
        <dsp:cNvPr id="0" name=""/>
        <dsp:cNvSpPr/>
      </dsp:nvSpPr>
      <dsp:spPr>
        <a:xfrm>
          <a:off x="1292248" y="211588"/>
          <a:ext cx="117416" cy="117496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38ED857-AD8F-4264-A398-9813072C5464}">
      <dsp:nvSpPr>
        <dsp:cNvPr id="0" name=""/>
        <dsp:cNvSpPr/>
      </dsp:nvSpPr>
      <dsp:spPr>
        <a:xfrm>
          <a:off x="1409887" y="975223"/>
          <a:ext cx="88173" cy="88075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EDB929E-577B-42C4-9050-8960D89D7754}">
      <dsp:nvSpPr>
        <dsp:cNvPr id="0" name=""/>
        <dsp:cNvSpPr/>
      </dsp:nvSpPr>
      <dsp:spPr>
        <a:xfrm>
          <a:off x="1011431" y="318597"/>
          <a:ext cx="320774" cy="320748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D4E1876-5ACF-4AA4-97A0-191AE363455A}">
      <dsp:nvSpPr>
        <dsp:cNvPr id="0" name=""/>
        <dsp:cNvSpPr/>
      </dsp:nvSpPr>
      <dsp:spPr>
        <a:xfrm>
          <a:off x="0" y="318597"/>
          <a:ext cx="793117" cy="257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" numCol="1" spcCol="1270" anchor="b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>
              <a:latin typeface="微软雅黑" pitchFamily="34" charset="-122"/>
              <a:ea typeface="微软雅黑" pitchFamily="34" charset="-122"/>
            </a:rPr>
            <a:t>Terminal 21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318597"/>
        <a:ext cx="793117" cy="257545"/>
      </dsp:txXfrm>
    </dsp:sp>
    <dsp:sp modelId="{5FC9B8BD-CA44-4A5C-89F5-62607A183E80}">
      <dsp:nvSpPr>
        <dsp:cNvPr id="0" name=""/>
        <dsp:cNvSpPr/>
      </dsp:nvSpPr>
      <dsp:spPr>
        <a:xfrm>
          <a:off x="1439130" y="710902"/>
          <a:ext cx="793117" cy="246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花笙记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439130" y="710902"/>
        <a:ext cx="793117" cy="246686"/>
      </dsp:txXfrm>
    </dsp:sp>
    <dsp:sp modelId="{0853E2E4-80AF-4C51-BFC5-3926E1734E8D}">
      <dsp:nvSpPr>
        <dsp:cNvPr id="0" name=""/>
        <dsp:cNvSpPr/>
      </dsp:nvSpPr>
      <dsp:spPr>
        <a:xfrm>
          <a:off x="1409887" y="318597"/>
          <a:ext cx="793117" cy="320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野兽派花店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409887" y="318597"/>
        <a:ext cx="793117" cy="320748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97166-A8CB-43FB-B9E1-3DA101E54ED9}">
      <dsp:nvSpPr>
        <dsp:cNvPr id="0" name=""/>
        <dsp:cNvSpPr/>
      </dsp:nvSpPr>
      <dsp:spPr>
        <a:xfrm>
          <a:off x="0" y="223360"/>
          <a:ext cx="6768752" cy="1216800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latin typeface="微软雅黑" pitchFamily="34" charset="-122"/>
              <a:ea typeface="微软雅黑" pitchFamily="34" charset="-122"/>
            </a:rPr>
            <a:t>1.</a:t>
          </a:r>
          <a:r>
            <a:rPr lang="zh-CN" altLang="en-US" sz="1200" b="1" kern="1200" dirty="0" smtClean="0">
              <a:latin typeface="微软雅黑" pitchFamily="34" charset="-122"/>
              <a:ea typeface="微软雅黑" pitchFamily="34" charset="-122"/>
            </a:rPr>
            <a:t>针对大众领域的，小金额的消费升级</a:t>
          </a:r>
          <a:endParaRPr lang="en-US" altLang="zh-CN" sz="1200" b="1" kern="1200" dirty="0" smtClean="0">
            <a:latin typeface="微软雅黑" pitchFamily="34" charset="-122"/>
            <a:ea typeface="微软雅黑" pitchFamily="34" charset="-122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latin typeface="微软雅黑" pitchFamily="34" charset="-122"/>
              <a:ea typeface="微软雅黑" pitchFamily="34" charset="-122"/>
            </a:rPr>
            <a:t>2.</a:t>
          </a:r>
          <a:r>
            <a:rPr lang="zh-CN" altLang="en-US" sz="1200" b="1" kern="1200" dirty="0" smtClean="0">
              <a:latin typeface="微软雅黑" pitchFamily="34" charset="-122"/>
              <a:ea typeface="微软雅黑" pitchFamily="34" charset="-122"/>
            </a:rPr>
            <a:t>消费升级依托于商品的情感属性进化。</a:t>
          </a:r>
          <a:r>
            <a:rPr lang="zh-CN" altLang="en-US" sz="1000" b="1" kern="1200" dirty="0" smtClean="0">
              <a:latin typeface="微软雅黑" pitchFamily="34" charset="-122"/>
              <a:ea typeface="微软雅黑" pitchFamily="34" charset="-122"/>
            </a:rPr>
            <a:t>模糊需求需要被引导，情感消费是创造溢价能力的关键词。</a:t>
          </a:r>
          <a:endParaRPr lang="en-US" altLang="zh-CN" sz="1000" b="1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59399" y="282759"/>
        <a:ext cx="6649954" cy="1098002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D55C8-DF05-48E2-A1EF-E0919CB50170}">
      <dsp:nvSpPr>
        <dsp:cNvPr id="0" name=""/>
        <dsp:cNvSpPr/>
      </dsp:nvSpPr>
      <dsp:spPr>
        <a:xfrm>
          <a:off x="528596" y="593405"/>
          <a:ext cx="534400" cy="5344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084B689-C7FF-4686-8AD0-4FC529CF9967}">
      <dsp:nvSpPr>
        <dsp:cNvPr id="0" name=""/>
        <dsp:cNvSpPr/>
      </dsp:nvSpPr>
      <dsp:spPr>
        <a:xfrm>
          <a:off x="869460" y="199801"/>
          <a:ext cx="158712" cy="158611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E659641-44B4-4855-818B-0929BB9D853D}">
      <dsp:nvSpPr>
        <dsp:cNvPr id="0" name=""/>
        <dsp:cNvSpPr/>
      </dsp:nvSpPr>
      <dsp:spPr>
        <a:xfrm>
          <a:off x="549133" y="613916"/>
          <a:ext cx="493550" cy="493466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B9567EC-C322-409D-8D87-83442C4A927E}">
      <dsp:nvSpPr>
        <dsp:cNvPr id="0" name=""/>
        <dsp:cNvSpPr/>
      </dsp:nvSpPr>
      <dsp:spPr>
        <a:xfrm>
          <a:off x="1101837" y="694382"/>
          <a:ext cx="279700" cy="279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68CABA4-C9CC-4683-B398-FEE36986E51A}">
      <dsp:nvSpPr>
        <dsp:cNvPr id="0" name=""/>
        <dsp:cNvSpPr/>
      </dsp:nvSpPr>
      <dsp:spPr>
        <a:xfrm>
          <a:off x="1118356" y="710902"/>
          <a:ext cx="246663" cy="246686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DBEBDA7-53D9-4FE9-BB4D-15E837DB87B4}">
      <dsp:nvSpPr>
        <dsp:cNvPr id="0" name=""/>
        <dsp:cNvSpPr/>
      </dsp:nvSpPr>
      <dsp:spPr>
        <a:xfrm>
          <a:off x="992457" y="299664"/>
          <a:ext cx="358499" cy="358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D756C97-71A6-4ECA-B7C2-EC9DA63F8251}">
      <dsp:nvSpPr>
        <dsp:cNvPr id="0" name=""/>
        <dsp:cNvSpPr/>
      </dsp:nvSpPr>
      <dsp:spPr>
        <a:xfrm>
          <a:off x="1292248" y="211588"/>
          <a:ext cx="117416" cy="117496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38ED857-AD8F-4264-A398-9813072C5464}">
      <dsp:nvSpPr>
        <dsp:cNvPr id="0" name=""/>
        <dsp:cNvSpPr/>
      </dsp:nvSpPr>
      <dsp:spPr>
        <a:xfrm>
          <a:off x="1409887" y="975223"/>
          <a:ext cx="88173" cy="88075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EDB929E-577B-42C4-9050-8960D89D7754}">
      <dsp:nvSpPr>
        <dsp:cNvPr id="0" name=""/>
        <dsp:cNvSpPr/>
      </dsp:nvSpPr>
      <dsp:spPr>
        <a:xfrm>
          <a:off x="1011431" y="318597"/>
          <a:ext cx="320774" cy="320748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D4E1876-5ACF-4AA4-97A0-191AE363455A}">
      <dsp:nvSpPr>
        <dsp:cNvPr id="0" name=""/>
        <dsp:cNvSpPr/>
      </dsp:nvSpPr>
      <dsp:spPr>
        <a:xfrm>
          <a:off x="0" y="318597"/>
          <a:ext cx="793117" cy="257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" numCol="1" spcCol="1270" anchor="b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>
              <a:latin typeface="微软雅黑" pitchFamily="34" charset="-122"/>
              <a:ea typeface="微软雅黑" pitchFamily="34" charset="-122"/>
            </a:rPr>
            <a:t>IPHONE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318597"/>
        <a:ext cx="793117" cy="257545"/>
      </dsp:txXfrm>
    </dsp:sp>
    <dsp:sp modelId="{5FC9B8BD-CA44-4A5C-89F5-62607A183E80}">
      <dsp:nvSpPr>
        <dsp:cNvPr id="0" name=""/>
        <dsp:cNvSpPr/>
      </dsp:nvSpPr>
      <dsp:spPr>
        <a:xfrm>
          <a:off x="1439130" y="710902"/>
          <a:ext cx="793117" cy="246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桔子水晶酒店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439130" y="710902"/>
        <a:ext cx="793117" cy="246686"/>
      </dsp:txXfrm>
    </dsp:sp>
    <dsp:sp modelId="{0853E2E4-80AF-4C51-BFC5-3926E1734E8D}">
      <dsp:nvSpPr>
        <dsp:cNvPr id="0" name=""/>
        <dsp:cNvSpPr/>
      </dsp:nvSpPr>
      <dsp:spPr>
        <a:xfrm>
          <a:off x="1409887" y="318597"/>
          <a:ext cx="793117" cy="320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大悦城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409887" y="318597"/>
        <a:ext cx="793117" cy="3207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B0AE4-EB45-4314-8111-A6B822078AED}">
      <dsp:nvSpPr>
        <dsp:cNvPr id="0" name=""/>
        <dsp:cNvSpPr/>
      </dsp:nvSpPr>
      <dsp:spPr>
        <a:xfrm>
          <a:off x="0" y="360038"/>
          <a:ext cx="3528392" cy="504059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效率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4606" y="384644"/>
        <a:ext cx="3479180" cy="454847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B0AE4-EB45-4314-8111-A6B822078AED}">
      <dsp:nvSpPr>
        <dsp:cNvPr id="0" name=""/>
        <dsp:cNvSpPr/>
      </dsp:nvSpPr>
      <dsp:spPr>
        <a:xfrm>
          <a:off x="0" y="360038"/>
          <a:ext cx="3528392" cy="504059"/>
        </a:xfrm>
        <a:prstGeom prst="roundRect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心智如何把控？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4606" y="384644"/>
        <a:ext cx="3479180" cy="454847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0AAEC-C288-4C00-8175-EBDAC3D9EDAA}">
      <dsp:nvSpPr>
        <dsp:cNvPr id="0" name=""/>
        <dsp:cNvSpPr/>
      </dsp:nvSpPr>
      <dsp:spPr>
        <a:xfrm rot="16200000">
          <a:off x="59306" y="1513714"/>
          <a:ext cx="1919744" cy="1919744"/>
        </a:xfrm>
        <a:prstGeom prst="upArrow">
          <a:avLst>
            <a:gd name="adj1" fmla="val 50000"/>
            <a:gd name="adj2" fmla="val 35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渐变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 rot="5400000">
        <a:off x="395262" y="1993650"/>
        <a:ext cx="1583789" cy="959872"/>
      </dsp:txXfrm>
    </dsp:sp>
    <dsp:sp modelId="{7A973950-D229-4176-A68B-93AF2D90776A}">
      <dsp:nvSpPr>
        <dsp:cNvPr id="0" name=""/>
        <dsp:cNvSpPr/>
      </dsp:nvSpPr>
      <dsp:spPr>
        <a:xfrm rot="5400000">
          <a:off x="1541831" y="0"/>
          <a:ext cx="1919744" cy="1919744"/>
        </a:xfrm>
        <a:prstGeom prst="upArrow">
          <a:avLst>
            <a:gd name="adj1" fmla="val 50000"/>
            <a:gd name="adj2" fmla="val 35000"/>
          </a:avLst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分化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541832" y="479936"/>
        <a:ext cx="1583789" cy="959872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D55C8-DF05-48E2-A1EF-E0919CB50170}">
      <dsp:nvSpPr>
        <dsp:cNvPr id="0" name=""/>
        <dsp:cNvSpPr/>
      </dsp:nvSpPr>
      <dsp:spPr>
        <a:xfrm>
          <a:off x="528596" y="593405"/>
          <a:ext cx="534400" cy="5344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084B689-C7FF-4686-8AD0-4FC529CF9967}">
      <dsp:nvSpPr>
        <dsp:cNvPr id="0" name=""/>
        <dsp:cNvSpPr/>
      </dsp:nvSpPr>
      <dsp:spPr>
        <a:xfrm>
          <a:off x="869460" y="199801"/>
          <a:ext cx="158712" cy="158611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E659641-44B4-4855-818B-0929BB9D853D}">
      <dsp:nvSpPr>
        <dsp:cNvPr id="0" name=""/>
        <dsp:cNvSpPr/>
      </dsp:nvSpPr>
      <dsp:spPr>
        <a:xfrm>
          <a:off x="549133" y="613916"/>
          <a:ext cx="493550" cy="493466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B9567EC-C322-409D-8D87-83442C4A927E}">
      <dsp:nvSpPr>
        <dsp:cNvPr id="0" name=""/>
        <dsp:cNvSpPr/>
      </dsp:nvSpPr>
      <dsp:spPr>
        <a:xfrm>
          <a:off x="1101837" y="694382"/>
          <a:ext cx="279700" cy="279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68CABA4-C9CC-4683-B398-FEE36986E51A}">
      <dsp:nvSpPr>
        <dsp:cNvPr id="0" name=""/>
        <dsp:cNvSpPr/>
      </dsp:nvSpPr>
      <dsp:spPr>
        <a:xfrm>
          <a:off x="1118356" y="710902"/>
          <a:ext cx="246663" cy="246686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DBEBDA7-53D9-4FE9-BB4D-15E837DB87B4}">
      <dsp:nvSpPr>
        <dsp:cNvPr id="0" name=""/>
        <dsp:cNvSpPr/>
      </dsp:nvSpPr>
      <dsp:spPr>
        <a:xfrm>
          <a:off x="992457" y="299664"/>
          <a:ext cx="358499" cy="358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D756C97-71A6-4ECA-B7C2-EC9DA63F8251}">
      <dsp:nvSpPr>
        <dsp:cNvPr id="0" name=""/>
        <dsp:cNvSpPr/>
      </dsp:nvSpPr>
      <dsp:spPr>
        <a:xfrm>
          <a:off x="1292248" y="211588"/>
          <a:ext cx="117416" cy="117496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38ED857-AD8F-4264-A398-9813072C5464}">
      <dsp:nvSpPr>
        <dsp:cNvPr id="0" name=""/>
        <dsp:cNvSpPr/>
      </dsp:nvSpPr>
      <dsp:spPr>
        <a:xfrm>
          <a:off x="1409887" y="975223"/>
          <a:ext cx="88173" cy="88075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EDB929E-577B-42C4-9050-8960D89D7754}">
      <dsp:nvSpPr>
        <dsp:cNvPr id="0" name=""/>
        <dsp:cNvSpPr/>
      </dsp:nvSpPr>
      <dsp:spPr>
        <a:xfrm>
          <a:off x="1011431" y="318597"/>
          <a:ext cx="320774" cy="320748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D4E1876-5ACF-4AA4-97A0-191AE363455A}">
      <dsp:nvSpPr>
        <dsp:cNvPr id="0" name=""/>
        <dsp:cNvSpPr/>
      </dsp:nvSpPr>
      <dsp:spPr>
        <a:xfrm>
          <a:off x="0" y="318597"/>
          <a:ext cx="793117" cy="257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" numCol="1" spcCol="1270" anchor="b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网络特供款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318597"/>
        <a:ext cx="793117" cy="257545"/>
      </dsp:txXfrm>
    </dsp:sp>
    <dsp:sp modelId="{5FC9B8BD-CA44-4A5C-89F5-62607A183E80}">
      <dsp:nvSpPr>
        <dsp:cNvPr id="0" name=""/>
        <dsp:cNvSpPr/>
      </dsp:nvSpPr>
      <dsp:spPr>
        <a:xfrm>
          <a:off x="1439130" y="710902"/>
          <a:ext cx="793117" cy="246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柯达相机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439130" y="710902"/>
        <a:ext cx="793117" cy="246686"/>
      </dsp:txXfrm>
    </dsp:sp>
    <dsp:sp modelId="{0853E2E4-80AF-4C51-BFC5-3926E1734E8D}">
      <dsp:nvSpPr>
        <dsp:cNvPr id="0" name=""/>
        <dsp:cNvSpPr/>
      </dsp:nvSpPr>
      <dsp:spPr>
        <a:xfrm>
          <a:off x="1409887" y="318597"/>
          <a:ext cx="793117" cy="320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409887" y="318597"/>
        <a:ext cx="793117" cy="320748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22A953-168E-4D8B-B0A2-F234171F4B8D}">
      <dsp:nvSpPr>
        <dsp:cNvPr id="0" name=""/>
        <dsp:cNvSpPr/>
      </dsp:nvSpPr>
      <dsp:spPr>
        <a:xfrm>
          <a:off x="0" y="2331550"/>
          <a:ext cx="6576392" cy="4765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小类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2331550"/>
        <a:ext cx="1972917" cy="476531"/>
      </dsp:txXfrm>
    </dsp:sp>
    <dsp:sp modelId="{2EA42876-FEE9-4428-9C82-C9501704E261}">
      <dsp:nvSpPr>
        <dsp:cNvPr id="0" name=""/>
        <dsp:cNvSpPr/>
      </dsp:nvSpPr>
      <dsp:spPr>
        <a:xfrm>
          <a:off x="0" y="1775596"/>
          <a:ext cx="6576392" cy="4765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中类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1775596"/>
        <a:ext cx="1972917" cy="476531"/>
      </dsp:txXfrm>
    </dsp:sp>
    <dsp:sp modelId="{76770183-90FD-48DA-9C63-DAFF981440D7}">
      <dsp:nvSpPr>
        <dsp:cNvPr id="0" name=""/>
        <dsp:cNvSpPr/>
      </dsp:nvSpPr>
      <dsp:spPr>
        <a:xfrm>
          <a:off x="0" y="1219643"/>
          <a:ext cx="6576392" cy="4765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大类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1219643"/>
        <a:ext cx="1972917" cy="476531"/>
      </dsp:txXfrm>
    </dsp:sp>
    <dsp:sp modelId="{B27B5462-482B-4B57-A428-6A3A7B18947E}">
      <dsp:nvSpPr>
        <dsp:cNvPr id="0" name=""/>
        <dsp:cNvSpPr/>
      </dsp:nvSpPr>
      <dsp:spPr>
        <a:xfrm>
          <a:off x="3911058" y="1259354"/>
          <a:ext cx="595664" cy="397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通讯器材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922689" y="1270985"/>
        <a:ext cx="572402" cy="373847"/>
      </dsp:txXfrm>
    </dsp:sp>
    <dsp:sp modelId="{38E6A5E7-29B8-4359-AFF1-3A296B99E3AC}">
      <dsp:nvSpPr>
        <dsp:cNvPr id="0" name=""/>
        <dsp:cNvSpPr/>
      </dsp:nvSpPr>
      <dsp:spPr>
        <a:xfrm>
          <a:off x="4163170" y="1656463"/>
          <a:ext cx="91440" cy="1588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88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DCE70-48B1-461E-9B1C-CA6E0B315DCA}">
      <dsp:nvSpPr>
        <dsp:cNvPr id="0" name=""/>
        <dsp:cNvSpPr/>
      </dsp:nvSpPr>
      <dsp:spPr>
        <a:xfrm>
          <a:off x="3911058" y="1815307"/>
          <a:ext cx="595664" cy="397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手机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922689" y="1826938"/>
        <a:ext cx="572402" cy="373847"/>
      </dsp:txXfrm>
    </dsp:sp>
    <dsp:sp modelId="{EC3AF5A2-C7BE-459A-BA07-847B4D372193}">
      <dsp:nvSpPr>
        <dsp:cNvPr id="0" name=""/>
        <dsp:cNvSpPr/>
      </dsp:nvSpPr>
      <dsp:spPr>
        <a:xfrm>
          <a:off x="2272981" y="2212417"/>
          <a:ext cx="1935909" cy="158843"/>
        </a:xfrm>
        <a:custGeom>
          <a:avLst/>
          <a:gdLst/>
          <a:ahLst/>
          <a:cxnLst/>
          <a:rect l="0" t="0" r="0" b="0"/>
          <a:pathLst>
            <a:path>
              <a:moveTo>
                <a:pt x="1935909" y="0"/>
              </a:moveTo>
              <a:lnTo>
                <a:pt x="1935909" y="79421"/>
              </a:lnTo>
              <a:lnTo>
                <a:pt x="0" y="79421"/>
              </a:lnTo>
              <a:lnTo>
                <a:pt x="0" y="1588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5D5EFE-23B6-4B84-9398-A46B5B068F8C}">
      <dsp:nvSpPr>
        <dsp:cNvPr id="0" name=""/>
        <dsp:cNvSpPr/>
      </dsp:nvSpPr>
      <dsp:spPr>
        <a:xfrm>
          <a:off x="1975149" y="2371261"/>
          <a:ext cx="595664" cy="397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彩屏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986780" y="2382892"/>
        <a:ext cx="572402" cy="373847"/>
      </dsp:txXfrm>
    </dsp:sp>
    <dsp:sp modelId="{2775B9B8-F8D3-4B8D-BCCE-0640C84A1519}">
      <dsp:nvSpPr>
        <dsp:cNvPr id="0" name=""/>
        <dsp:cNvSpPr/>
      </dsp:nvSpPr>
      <dsp:spPr>
        <a:xfrm>
          <a:off x="3047345" y="2212417"/>
          <a:ext cx="1161545" cy="158843"/>
        </a:xfrm>
        <a:custGeom>
          <a:avLst/>
          <a:gdLst/>
          <a:ahLst/>
          <a:cxnLst/>
          <a:rect l="0" t="0" r="0" b="0"/>
          <a:pathLst>
            <a:path>
              <a:moveTo>
                <a:pt x="1161545" y="0"/>
              </a:moveTo>
              <a:lnTo>
                <a:pt x="1161545" y="79421"/>
              </a:lnTo>
              <a:lnTo>
                <a:pt x="0" y="79421"/>
              </a:lnTo>
              <a:lnTo>
                <a:pt x="0" y="1588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F638C2-0AFA-486A-A543-9B62C5363942}">
      <dsp:nvSpPr>
        <dsp:cNvPr id="0" name=""/>
        <dsp:cNvSpPr/>
      </dsp:nvSpPr>
      <dsp:spPr>
        <a:xfrm>
          <a:off x="2749513" y="2371261"/>
          <a:ext cx="595664" cy="397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直板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761144" y="2382892"/>
        <a:ext cx="572402" cy="373847"/>
      </dsp:txXfrm>
    </dsp:sp>
    <dsp:sp modelId="{82C793C7-7C08-44A1-9A5E-A3A1679B21B0}">
      <dsp:nvSpPr>
        <dsp:cNvPr id="0" name=""/>
        <dsp:cNvSpPr/>
      </dsp:nvSpPr>
      <dsp:spPr>
        <a:xfrm>
          <a:off x="3821709" y="2212417"/>
          <a:ext cx="387181" cy="158843"/>
        </a:xfrm>
        <a:custGeom>
          <a:avLst/>
          <a:gdLst/>
          <a:ahLst/>
          <a:cxnLst/>
          <a:rect l="0" t="0" r="0" b="0"/>
          <a:pathLst>
            <a:path>
              <a:moveTo>
                <a:pt x="387181" y="0"/>
              </a:moveTo>
              <a:lnTo>
                <a:pt x="387181" y="79421"/>
              </a:lnTo>
              <a:lnTo>
                <a:pt x="0" y="79421"/>
              </a:lnTo>
              <a:lnTo>
                <a:pt x="0" y="1588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35F153-CCEC-4C83-83F3-A750AFC287D5}">
      <dsp:nvSpPr>
        <dsp:cNvPr id="0" name=""/>
        <dsp:cNvSpPr/>
      </dsp:nvSpPr>
      <dsp:spPr>
        <a:xfrm>
          <a:off x="3523876" y="2371261"/>
          <a:ext cx="595664" cy="397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翻盖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535507" y="2382892"/>
        <a:ext cx="572402" cy="373847"/>
      </dsp:txXfrm>
    </dsp:sp>
    <dsp:sp modelId="{75DD7E77-F4A2-496C-AE39-8B9269E1E75E}">
      <dsp:nvSpPr>
        <dsp:cNvPr id="0" name=""/>
        <dsp:cNvSpPr/>
      </dsp:nvSpPr>
      <dsp:spPr>
        <a:xfrm>
          <a:off x="4208890" y="2212417"/>
          <a:ext cx="387181" cy="158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421"/>
              </a:lnTo>
              <a:lnTo>
                <a:pt x="387181" y="79421"/>
              </a:lnTo>
              <a:lnTo>
                <a:pt x="387181" y="1588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71196-E82E-4896-AE16-C38F8C7EF62C}">
      <dsp:nvSpPr>
        <dsp:cNvPr id="0" name=""/>
        <dsp:cNvSpPr/>
      </dsp:nvSpPr>
      <dsp:spPr>
        <a:xfrm>
          <a:off x="4298240" y="2371261"/>
          <a:ext cx="595664" cy="397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双屏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309871" y="2382892"/>
        <a:ext cx="572402" cy="373847"/>
      </dsp:txXfrm>
    </dsp:sp>
    <dsp:sp modelId="{8060ECC4-97BC-416E-86FF-38592661AAA3}">
      <dsp:nvSpPr>
        <dsp:cNvPr id="0" name=""/>
        <dsp:cNvSpPr/>
      </dsp:nvSpPr>
      <dsp:spPr>
        <a:xfrm>
          <a:off x="4208890" y="2212417"/>
          <a:ext cx="1161545" cy="158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421"/>
              </a:lnTo>
              <a:lnTo>
                <a:pt x="1161545" y="79421"/>
              </a:lnTo>
              <a:lnTo>
                <a:pt x="1161545" y="1588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1C6C1-94D2-49D4-861F-87B64E4FBE09}">
      <dsp:nvSpPr>
        <dsp:cNvPr id="0" name=""/>
        <dsp:cNvSpPr/>
      </dsp:nvSpPr>
      <dsp:spPr>
        <a:xfrm>
          <a:off x="5072604" y="2371261"/>
          <a:ext cx="595664" cy="397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触摸屏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5084235" y="2382892"/>
        <a:ext cx="572402" cy="373847"/>
      </dsp:txXfrm>
    </dsp:sp>
    <dsp:sp modelId="{DEBF151A-4F6A-407E-BFE4-D46D3C678628}">
      <dsp:nvSpPr>
        <dsp:cNvPr id="0" name=""/>
        <dsp:cNvSpPr/>
      </dsp:nvSpPr>
      <dsp:spPr>
        <a:xfrm>
          <a:off x="4208890" y="2212417"/>
          <a:ext cx="1935909" cy="158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421"/>
              </a:lnTo>
              <a:lnTo>
                <a:pt x="1935909" y="79421"/>
              </a:lnTo>
              <a:lnTo>
                <a:pt x="1935909" y="1588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892B92-E342-43CF-B75F-6C1C340DEBE5}">
      <dsp:nvSpPr>
        <dsp:cNvPr id="0" name=""/>
        <dsp:cNvSpPr/>
      </dsp:nvSpPr>
      <dsp:spPr>
        <a:xfrm>
          <a:off x="5846968" y="2371261"/>
          <a:ext cx="595664" cy="397109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1" kern="1200" dirty="0" smtClean="0">
              <a:latin typeface="微软雅黑" pitchFamily="34" charset="-122"/>
              <a:ea typeface="微软雅黑" pitchFamily="34" charset="-122"/>
            </a:rPr>
            <a:t>音乐手机</a:t>
          </a:r>
          <a:endParaRPr lang="zh-CN" altLang="en-US" sz="10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5858599" y="2382892"/>
        <a:ext cx="572402" cy="373847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B0AE4-EB45-4314-8111-A6B822078AED}">
      <dsp:nvSpPr>
        <dsp:cNvPr id="0" name=""/>
        <dsp:cNvSpPr/>
      </dsp:nvSpPr>
      <dsp:spPr>
        <a:xfrm>
          <a:off x="0" y="360038"/>
          <a:ext cx="3528392" cy="504059"/>
        </a:xfrm>
        <a:prstGeom prst="roundRect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心智如何把控？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4606" y="384644"/>
        <a:ext cx="3479180" cy="454847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97166-A8CB-43FB-B9E1-3DA101E54ED9}">
      <dsp:nvSpPr>
        <dsp:cNvPr id="0" name=""/>
        <dsp:cNvSpPr/>
      </dsp:nvSpPr>
      <dsp:spPr>
        <a:xfrm>
          <a:off x="0" y="0"/>
          <a:ext cx="6552728" cy="1216800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立足于中类，谋求小类的创新，分化出新的品类，占据第一位置。</a:t>
          </a:r>
          <a:endParaRPr lang="en-US" altLang="zh-CN" sz="1600" b="1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1" kern="1200" dirty="0" smtClean="0">
              <a:latin typeface="微软雅黑" pitchFamily="34" charset="-122"/>
              <a:ea typeface="微软雅黑" pitchFamily="34" charset="-122"/>
            </a:rPr>
            <a:t>小类的聚焦容易把握客户心智中微妙需求，极致和快速得占据此需求的制高点。</a:t>
          </a:r>
          <a:endParaRPr lang="zh-CN" altLang="en-US" sz="10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59399" y="59399"/>
        <a:ext cx="6433930" cy="1098002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D55C8-DF05-48E2-A1EF-E0919CB50170}">
      <dsp:nvSpPr>
        <dsp:cNvPr id="0" name=""/>
        <dsp:cNvSpPr/>
      </dsp:nvSpPr>
      <dsp:spPr>
        <a:xfrm>
          <a:off x="528596" y="593405"/>
          <a:ext cx="534400" cy="5344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084B689-C7FF-4686-8AD0-4FC529CF9967}">
      <dsp:nvSpPr>
        <dsp:cNvPr id="0" name=""/>
        <dsp:cNvSpPr/>
      </dsp:nvSpPr>
      <dsp:spPr>
        <a:xfrm>
          <a:off x="869460" y="199801"/>
          <a:ext cx="158712" cy="158611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E659641-44B4-4855-818B-0929BB9D853D}">
      <dsp:nvSpPr>
        <dsp:cNvPr id="0" name=""/>
        <dsp:cNvSpPr/>
      </dsp:nvSpPr>
      <dsp:spPr>
        <a:xfrm>
          <a:off x="549133" y="613916"/>
          <a:ext cx="493550" cy="493466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B9567EC-C322-409D-8D87-83442C4A927E}">
      <dsp:nvSpPr>
        <dsp:cNvPr id="0" name=""/>
        <dsp:cNvSpPr/>
      </dsp:nvSpPr>
      <dsp:spPr>
        <a:xfrm>
          <a:off x="1101837" y="694382"/>
          <a:ext cx="279700" cy="279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68CABA4-C9CC-4683-B398-FEE36986E51A}">
      <dsp:nvSpPr>
        <dsp:cNvPr id="0" name=""/>
        <dsp:cNvSpPr/>
      </dsp:nvSpPr>
      <dsp:spPr>
        <a:xfrm>
          <a:off x="1118356" y="710902"/>
          <a:ext cx="246663" cy="246686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DBEBDA7-53D9-4FE9-BB4D-15E837DB87B4}">
      <dsp:nvSpPr>
        <dsp:cNvPr id="0" name=""/>
        <dsp:cNvSpPr/>
      </dsp:nvSpPr>
      <dsp:spPr>
        <a:xfrm>
          <a:off x="992457" y="299664"/>
          <a:ext cx="358499" cy="358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D756C97-71A6-4ECA-B7C2-EC9DA63F8251}">
      <dsp:nvSpPr>
        <dsp:cNvPr id="0" name=""/>
        <dsp:cNvSpPr/>
      </dsp:nvSpPr>
      <dsp:spPr>
        <a:xfrm>
          <a:off x="1292248" y="211588"/>
          <a:ext cx="117416" cy="117496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38ED857-AD8F-4264-A398-9813072C5464}">
      <dsp:nvSpPr>
        <dsp:cNvPr id="0" name=""/>
        <dsp:cNvSpPr/>
      </dsp:nvSpPr>
      <dsp:spPr>
        <a:xfrm>
          <a:off x="1409887" y="975223"/>
          <a:ext cx="88173" cy="88075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EDB929E-577B-42C4-9050-8960D89D7754}">
      <dsp:nvSpPr>
        <dsp:cNvPr id="0" name=""/>
        <dsp:cNvSpPr/>
      </dsp:nvSpPr>
      <dsp:spPr>
        <a:xfrm>
          <a:off x="1011431" y="318597"/>
          <a:ext cx="320774" cy="320748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D4E1876-5ACF-4AA4-97A0-191AE363455A}">
      <dsp:nvSpPr>
        <dsp:cNvPr id="0" name=""/>
        <dsp:cNvSpPr/>
      </dsp:nvSpPr>
      <dsp:spPr>
        <a:xfrm>
          <a:off x="0" y="318597"/>
          <a:ext cx="793117" cy="257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" numCol="1" spcCol="1270" anchor="b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阿芙精油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318597"/>
        <a:ext cx="793117" cy="257545"/>
      </dsp:txXfrm>
    </dsp:sp>
    <dsp:sp modelId="{5FC9B8BD-CA44-4A5C-89F5-62607A183E80}">
      <dsp:nvSpPr>
        <dsp:cNvPr id="0" name=""/>
        <dsp:cNvSpPr/>
      </dsp:nvSpPr>
      <dsp:spPr>
        <a:xfrm>
          <a:off x="1439130" y="710902"/>
          <a:ext cx="793117" cy="246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桔子水晶酒店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439130" y="710902"/>
        <a:ext cx="793117" cy="246686"/>
      </dsp:txXfrm>
    </dsp:sp>
    <dsp:sp modelId="{0853E2E4-80AF-4C51-BFC5-3926E1734E8D}">
      <dsp:nvSpPr>
        <dsp:cNvPr id="0" name=""/>
        <dsp:cNvSpPr/>
      </dsp:nvSpPr>
      <dsp:spPr>
        <a:xfrm>
          <a:off x="1409887" y="318597"/>
          <a:ext cx="793117" cy="320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天府可乐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409887" y="318597"/>
        <a:ext cx="793117" cy="320748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B0AE4-EB45-4314-8111-A6B822078AED}">
      <dsp:nvSpPr>
        <dsp:cNvPr id="0" name=""/>
        <dsp:cNvSpPr/>
      </dsp:nvSpPr>
      <dsp:spPr>
        <a:xfrm>
          <a:off x="0" y="360038"/>
          <a:ext cx="3528392" cy="504059"/>
        </a:xfrm>
        <a:prstGeom prst="roundRect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产品不等于商品？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4606" y="384644"/>
        <a:ext cx="3479180" cy="454847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E9A94-E99C-42D7-BE46-5DFE0D84408A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</dsp:sp>
    <dsp:sp modelId="{CD007F6B-7E11-430E-902E-9DB00CCA8DF9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</dsp:sp>
    <dsp:sp modelId="{42B56C25-5FD2-4D88-8E5B-D6696F8A86F5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</dsp:sp>
    <dsp:sp modelId="{EE8ECE7B-373C-48BD-9362-7C138DF430DA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</dsp:sp>
    <dsp:sp modelId="{B8F66B24-9445-4B75-8E12-C7DFD659E7EE}">
      <dsp:nvSpPr>
        <dsp:cNvPr id="0" name=""/>
        <dsp:cNvSpPr/>
      </dsp:nvSpPr>
      <dsp:spPr>
        <a:xfrm>
          <a:off x="2328416" y="1312416"/>
          <a:ext cx="1439167" cy="1439167"/>
        </a:xfrm>
        <a:prstGeom prst="ellipse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客户心智需求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539177" y="1523177"/>
        <a:ext cx="1017645" cy="1017645"/>
      </dsp:txXfrm>
    </dsp:sp>
    <dsp:sp modelId="{FFBB25E6-2928-4E93-AF88-0C105D400FF9}">
      <dsp:nvSpPr>
        <dsp:cNvPr id="0" name=""/>
        <dsp:cNvSpPr/>
      </dsp:nvSpPr>
      <dsp:spPr>
        <a:xfrm>
          <a:off x="2544291" y="1843"/>
          <a:ext cx="1007417" cy="1007417"/>
        </a:xfrm>
        <a:prstGeom prst="ellipse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创新品类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691824" y="149376"/>
        <a:ext cx="712351" cy="712351"/>
      </dsp:txXfrm>
    </dsp:sp>
    <dsp:sp modelId="{0A4019B1-4AB4-4D07-888D-838F914CC842}">
      <dsp:nvSpPr>
        <dsp:cNvPr id="0" name=""/>
        <dsp:cNvSpPr/>
      </dsp:nvSpPr>
      <dsp:spPr>
        <a:xfrm>
          <a:off x="4070738" y="1528291"/>
          <a:ext cx="1007417" cy="1007417"/>
        </a:xfrm>
        <a:prstGeom prst="ellipse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商品实现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218271" y="1675824"/>
        <a:ext cx="712351" cy="712351"/>
      </dsp:txXfrm>
    </dsp:sp>
    <dsp:sp modelId="{14760423-6EB3-4718-AE02-DC25E5A9D097}">
      <dsp:nvSpPr>
        <dsp:cNvPr id="0" name=""/>
        <dsp:cNvSpPr/>
      </dsp:nvSpPr>
      <dsp:spPr>
        <a:xfrm>
          <a:off x="2544291" y="3054738"/>
          <a:ext cx="1007417" cy="1007417"/>
        </a:xfrm>
        <a:prstGeom prst="ellipse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价格锚定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691824" y="3202271"/>
        <a:ext cx="712351" cy="712351"/>
      </dsp:txXfrm>
    </dsp:sp>
    <dsp:sp modelId="{E981276B-0F6B-4B1E-A67F-BA5CFF14CCE4}">
      <dsp:nvSpPr>
        <dsp:cNvPr id="0" name=""/>
        <dsp:cNvSpPr/>
      </dsp:nvSpPr>
      <dsp:spPr>
        <a:xfrm>
          <a:off x="1017843" y="1528291"/>
          <a:ext cx="1007417" cy="1007417"/>
        </a:xfrm>
        <a:prstGeom prst="ellipse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互动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165376" y="1675824"/>
        <a:ext cx="712351" cy="712351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D55C8-DF05-48E2-A1EF-E0919CB50170}">
      <dsp:nvSpPr>
        <dsp:cNvPr id="0" name=""/>
        <dsp:cNvSpPr/>
      </dsp:nvSpPr>
      <dsp:spPr>
        <a:xfrm>
          <a:off x="528596" y="593405"/>
          <a:ext cx="534400" cy="5344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084B689-C7FF-4686-8AD0-4FC529CF9967}">
      <dsp:nvSpPr>
        <dsp:cNvPr id="0" name=""/>
        <dsp:cNvSpPr/>
      </dsp:nvSpPr>
      <dsp:spPr>
        <a:xfrm>
          <a:off x="869460" y="199801"/>
          <a:ext cx="158712" cy="158611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E659641-44B4-4855-818B-0929BB9D853D}">
      <dsp:nvSpPr>
        <dsp:cNvPr id="0" name=""/>
        <dsp:cNvSpPr/>
      </dsp:nvSpPr>
      <dsp:spPr>
        <a:xfrm>
          <a:off x="549133" y="613916"/>
          <a:ext cx="493550" cy="493466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B9567EC-C322-409D-8D87-83442C4A927E}">
      <dsp:nvSpPr>
        <dsp:cNvPr id="0" name=""/>
        <dsp:cNvSpPr/>
      </dsp:nvSpPr>
      <dsp:spPr>
        <a:xfrm>
          <a:off x="1101837" y="694382"/>
          <a:ext cx="279700" cy="279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68CABA4-C9CC-4683-B398-FEE36986E51A}">
      <dsp:nvSpPr>
        <dsp:cNvPr id="0" name=""/>
        <dsp:cNvSpPr/>
      </dsp:nvSpPr>
      <dsp:spPr>
        <a:xfrm>
          <a:off x="1118356" y="710902"/>
          <a:ext cx="246663" cy="246686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DBEBDA7-53D9-4FE9-BB4D-15E837DB87B4}">
      <dsp:nvSpPr>
        <dsp:cNvPr id="0" name=""/>
        <dsp:cNvSpPr/>
      </dsp:nvSpPr>
      <dsp:spPr>
        <a:xfrm>
          <a:off x="992457" y="299664"/>
          <a:ext cx="358499" cy="358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D756C97-71A6-4ECA-B7C2-EC9DA63F8251}">
      <dsp:nvSpPr>
        <dsp:cNvPr id="0" name=""/>
        <dsp:cNvSpPr/>
      </dsp:nvSpPr>
      <dsp:spPr>
        <a:xfrm>
          <a:off x="1292248" y="211588"/>
          <a:ext cx="117416" cy="117496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38ED857-AD8F-4264-A398-9813072C5464}">
      <dsp:nvSpPr>
        <dsp:cNvPr id="0" name=""/>
        <dsp:cNvSpPr/>
      </dsp:nvSpPr>
      <dsp:spPr>
        <a:xfrm>
          <a:off x="1409887" y="975223"/>
          <a:ext cx="88173" cy="88075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EDB929E-577B-42C4-9050-8960D89D7754}">
      <dsp:nvSpPr>
        <dsp:cNvPr id="0" name=""/>
        <dsp:cNvSpPr/>
      </dsp:nvSpPr>
      <dsp:spPr>
        <a:xfrm>
          <a:off x="1011431" y="318597"/>
          <a:ext cx="320774" cy="320748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D4E1876-5ACF-4AA4-97A0-191AE363455A}">
      <dsp:nvSpPr>
        <dsp:cNvPr id="0" name=""/>
        <dsp:cNvSpPr/>
      </dsp:nvSpPr>
      <dsp:spPr>
        <a:xfrm>
          <a:off x="0" y="318597"/>
          <a:ext cx="793117" cy="257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" numCol="1" spcCol="1270" anchor="b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latin typeface="微软雅黑" pitchFamily="34" charset="-122"/>
              <a:ea typeface="微软雅黑" pitchFamily="34" charset="-122"/>
            </a:rPr>
            <a:t>小米手机</a:t>
          </a:r>
          <a:endParaRPr lang="zh-CN" altLang="en-US" sz="11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318597"/>
        <a:ext cx="793117" cy="257545"/>
      </dsp:txXfrm>
    </dsp:sp>
    <dsp:sp modelId="{5FC9B8BD-CA44-4A5C-89F5-62607A183E80}">
      <dsp:nvSpPr>
        <dsp:cNvPr id="0" name=""/>
        <dsp:cNvSpPr/>
      </dsp:nvSpPr>
      <dsp:spPr>
        <a:xfrm>
          <a:off x="1439130" y="710902"/>
          <a:ext cx="793117" cy="246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439130" y="710902"/>
        <a:ext cx="793117" cy="246686"/>
      </dsp:txXfrm>
    </dsp:sp>
    <dsp:sp modelId="{0853E2E4-80AF-4C51-BFC5-3926E1734E8D}">
      <dsp:nvSpPr>
        <dsp:cNvPr id="0" name=""/>
        <dsp:cNvSpPr/>
      </dsp:nvSpPr>
      <dsp:spPr>
        <a:xfrm>
          <a:off x="1409887" y="318597"/>
          <a:ext cx="793117" cy="320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409887" y="318597"/>
        <a:ext cx="793117" cy="3207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B0AE4-EB45-4314-8111-A6B822078AED}">
      <dsp:nvSpPr>
        <dsp:cNvPr id="0" name=""/>
        <dsp:cNvSpPr/>
      </dsp:nvSpPr>
      <dsp:spPr>
        <a:xfrm>
          <a:off x="0" y="360038"/>
          <a:ext cx="3528392" cy="504059"/>
        </a:xfrm>
        <a:prstGeom prst="roundRect">
          <a:avLst/>
        </a:prstGeom>
        <a:solidFill>
          <a:schemeClr val="accent4">
            <a:lumMod val="75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心智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4606" y="384644"/>
        <a:ext cx="3479180" cy="454847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B0AE4-EB45-4314-8111-A6B822078AED}">
      <dsp:nvSpPr>
        <dsp:cNvPr id="0" name=""/>
        <dsp:cNvSpPr/>
      </dsp:nvSpPr>
      <dsp:spPr>
        <a:xfrm>
          <a:off x="0" y="360038"/>
          <a:ext cx="3528392" cy="504059"/>
        </a:xfrm>
        <a:prstGeom prst="roundRect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变革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4606" y="384644"/>
        <a:ext cx="3479180" cy="454847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7F6B63-7BDD-4D64-A79D-3F5CE65BE053}">
      <dsp:nvSpPr>
        <dsp:cNvPr id="0" name=""/>
        <dsp:cNvSpPr/>
      </dsp:nvSpPr>
      <dsp:spPr>
        <a:xfrm>
          <a:off x="6542" y="458189"/>
          <a:ext cx="883820" cy="883820"/>
        </a:xfrm>
        <a:prstGeom prst="ellipse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设计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35974" y="587621"/>
        <a:ext cx="624956" cy="624956"/>
      </dsp:txXfrm>
    </dsp:sp>
    <dsp:sp modelId="{F5AC3212-BFC9-4E02-969B-CB1BB196CE02}">
      <dsp:nvSpPr>
        <dsp:cNvPr id="0" name=""/>
        <dsp:cNvSpPr/>
      </dsp:nvSpPr>
      <dsp:spPr>
        <a:xfrm>
          <a:off x="962129" y="643791"/>
          <a:ext cx="512616" cy="51261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1030076" y="839815"/>
        <a:ext cx="376722" cy="120568"/>
      </dsp:txXfrm>
    </dsp:sp>
    <dsp:sp modelId="{E1F24974-40AF-4246-8E12-F2BE260C8A86}">
      <dsp:nvSpPr>
        <dsp:cNvPr id="0" name=""/>
        <dsp:cNvSpPr/>
      </dsp:nvSpPr>
      <dsp:spPr>
        <a:xfrm>
          <a:off x="1546512" y="458189"/>
          <a:ext cx="883820" cy="883820"/>
        </a:xfrm>
        <a:prstGeom prst="ellipse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研发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675944" y="587621"/>
        <a:ext cx="624956" cy="624956"/>
      </dsp:txXfrm>
    </dsp:sp>
    <dsp:sp modelId="{BC025959-5722-414D-B8C2-5D786D6F2C0B}">
      <dsp:nvSpPr>
        <dsp:cNvPr id="0" name=""/>
        <dsp:cNvSpPr/>
      </dsp:nvSpPr>
      <dsp:spPr>
        <a:xfrm>
          <a:off x="2502099" y="643791"/>
          <a:ext cx="512616" cy="51261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b="1" kern="1200">
            <a:latin typeface="微软雅黑" pitchFamily="34" charset="-122"/>
            <a:ea typeface="微软雅黑" pitchFamily="34" charset="-122"/>
          </a:endParaRPr>
        </a:p>
      </dsp:txBody>
      <dsp:txXfrm>
        <a:off x="2570046" y="839815"/>
        <a:ext cx="376722" cy="120568"/>
      </dsp:txXfrm>
    </dsp:sp>
    <dsp:sp modelId="{63FE694B-87EB-42DF-9453-3941FE169B0B}">
      <dsp:nvSpPr>
        <dsp:cNvPr id="0" name=""/>
        <dsp:cNvSpPr/>
      </dsp:nvSpPr>
      <dsp:spPr>
        <a:xfrm>
          <a:off x="3086481" y="458189"/>
          <a:ext cx="883820" cy="883820"/>
        </a:xfrm>
        <a:prstGeom prst="ellipse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生产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215913" y="587621"/>
        <a:ext cx="624956" cy="624956"/>
      </dsp:txXfrm>
    </dsp:sp>
    <dsp:sp modelId="{E708E4DD-E18E-46B6-92A1-01A4A502C3ED}">
      <dsp:nvSpPr>
        <dsp:cNvPr id="0" name=""/>
        <dsp:cNvSpPr/>
      </dsp:nvSpPr>
      <dsp:spPr>
        <a:xfrm>
          <a:off x="4042068" y="643791"/>
          <a:ext cx="512616" cy="51261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b="1" kern="1200">
            <a:latin typeface="微软雅黑" pitchFamily="34" charset="-122"/>
            <a:ea typeface="微软雅黑" pitchFamily="34" charset="-122"/>
          </a:endParaRPr>
        </a:p>
      </dsp:txBody>
      <dsp:txXfrm>
        <a:off x="4110015" y="839815"/>
        <a:ext cx="376722" cy="120568"/>
      </dsp:txXfrm>
    </dsp:sp>
    <dsp:sp modelId="{F14E51CD-558E-4B46-AABD-16BDCD8B7676}">
      <dsp:nvSpPr>
        <dsp:cNvPr id="0" name=""/>
        <dsp:cNvSpPr/>
      </dsp:nvSpPr>
      <dsp:spPr>
        <a:xfrm>
          <a:off x="4626451" y="458189"/>
          <a:ext cx="883820" cy="883820"/>
        </a:xfrm>
        <a:prstGeom prst="ellipse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销售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4755883" y="587621"/>
        <a:ext cx="624956" cy="624956"/>
      </dsp:txXfrm>
    </dsp:sp>
    <dsp:sp modelId="{2EBFF1FD-4BFB-4B7E-9F99-F0260DD367D6}">
      <dsp:nvSpPr>
        <dsp:cNvPr id="0" name=""/>
        <dsp:cNvSpPr/>
      </dsp:nvSpPr>
      <dsp:spPr>
        <a:xfrm>
          <a:off x="5582038" y="643791"/>
          <a:ext cx="512616" cy="512616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b="1" kern="1200">
            <a:latin typeface="微软雅黑" pitchFamily="34" charset="-122"/>
            <a:ea typeface="微软雅黑" pitchFamily="34" charset="-122"/>
          </a:endParaRPr>
        </a:p>
      </dsp:txBody>
      <dsp:txXfrm>
        <a:off x="5649985" y="749390"/>
        <a:ext cx="376722" cy="301418"/>
      </dsp:txXfrm>
    </dsp:sp>
    <dsp:sp modelId="{E7DFF651-4B21-4ACE-90BE-34CA44552327}">
      <dsp:nvSpPr>
        <dsp:cNvPr id="0" name=""/>
        <dsp:cNvSpPr/>
      </dsp:nvSpPr>
      <dsp:spPr>
        <a:xfrm>
          <a:off x="6166420" y="458189"/>
          <a:ext cx="883820" cy="883820"/>
        </a:xfrm>
        <a:prstGeom prst="ellipse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用户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6295852" y="587621"/>
        <a:ext cx="624956" cy="624956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B0AE4-EB45-4314-8111-A6B822078AED}">
      <dsp:nvSpPr>
        <dsp:cNvPr id="0" name=""/>
        <dsp:cNvSpPr/>
      </dsp:nvSpPr>
      <dsp:spPr>
        <a:xfrm>
          <a:off x="0" y="360038"/>
          <a:ext cx="3528392" cy="504059"/>
        </a:xfrm>
        <a:prstGeom prst="roundRect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用户主导，数据主导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4606" y="384644"/>
        <a:ext cx="3479180" cy="454847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44F65-3FED-4026-9ED8-FC0E9A88C284}">
      <dsp:nvSpPr>
        <dsp:cNvPr id="0" name=""/>
        <dsp:cNvSpPr/>
      </dsp:nvSpPr>
      <dsp:spPr>
        <a:xfrm>
          <a:off x="2434828" y="401"/>
          <a:ext cx="1226343" cy="1226343"/>
        </a:xfrm>
        <a:prstGeom prst="ellipse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设计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614422" y="179995"/>
        <a:ext cx="867155" cy="867155"/>
      </dsp:txXfrm>
    </dsp:sp>
    <dsp:sp modelId="{4453796D-7F3F-4B3C-B954-FA745C02564D}">
      <dsp:nvSpPr>
        <dsp:cNvPr id="0" name=""/>
        <dsp:cNvSpPr/>
      </dsp:nvSpPr>
      <dsp:spPr>
        <a:xfrm rot="2160000">
          <a:off x="3622675" y="942976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b="1" kern="1200">
            <a:latin typeface="微软雅黑" pitchFamily="34" charset="-122"/>
            <a:ea typeface="微软雅黑" pitchFamily="34" charset="-122"/>
          </a:endParaRPr>
        </a:p>
      </dsp:txBody>
      <dsp:txXfrm>
        <a:off x="3632045" y="996915"/>
        <a:ext cx="228964" cy="248335"/>
      </dsp:txXfrm>
    </dsp:sp>
    <dsp:sp modelId="{BBBFDA53-6674-41D4-8DB3-277C393578F2}">
      <dsp:nvSpPr>
        <dsp:cNvPr id="0" name=""/>
        <dsp:cNvSpPr/>
      </dsp:nvSpPr>
      <dsp:spPr>
        <a:xfrm>
          <a:off x="3926250" y="1083982"/>
          <a:ext cx="1226343" cy="1226343"/>
        </a:xfrm>
        <a:prstGeom prst="ellipse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研发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4105844" y="1263576"/>
        <a:ext cx="867155" cy="867155"/>
      </dsp:txXfrm>
    </dsp:sp>
    <dsp:sp modelId="{CB1DDE9C-FE25-4EF2-AA92-E05033507E9F}">
      <dsp:nvSpPr>
        <dsp:cNvPr id="0" name=""/>
        <dsp:cNvSpPr/>
      </dsp:nvSpPr>
      <dsp:spPr>
        <a:xfrm rot="6480000">
          <a:off x="4093900" y="2358041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b="1" kern="1200">
            <a:latin typeface="微软雅黑" pitchFamily="34" charset="-122"/>
            <a:ea typeface="微软雅黑" pitchFamily="34" charset="-122"/>
          </a:endParaRPr>
        </a:p>
      </dsp:txBody>
      <dsp:txXfrm rot="10800000">
        <a:off x="4158126" y="2394156"/>
        <a:ext cx="228964" cy="248335"/>
      </dsp:txXfrm>
    </dsp:sp>
    <dsp:sp modelId="{41B176C7-C1ED-4A9D-8E5D-AF0C09988107}">
      <dsp:nvSpPr>
        <dsp:cNvPr id="0" name=""/>
        <dsp:cNvSpPr/>
      </dsp:nvSpPr>
      <dsp:spPr>
        <a:xfrm>
          <a:off x="3356577" y="2837255"/>
          <a:ext cx="1226343" cy="1226343"/>
        </a:xfrm>
        <a:prstGeom prst="ellipse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生产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536171" y="3016849"/>
        <a:ext cx="867155" cy="867155"/>
      </dsp:txXfrm>
    </dsp:sp>
    <dsp:sp modelId="{3E9FF7CB-E435-4274-AFF8-702633558FB7}">
      <dsp:nvSpPr>
        <dsp:cNvPr id="0" name=""/>
        <dsp:cNvSpPr/>
      </dsp:nvSpPr>
      <dsp:spPr>
        <a:xfrm rot="10800000">
          <a:off x="2893711" y="3243481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b="1" kern="1200">
            <a:latin typeface="微软雅黑" pitchFamily="34" charset="-122"/>
            <a:ea typeface="微软雅黑" pitchFamily="34" charset="-122"/>
          </a:endParaRPr>
        </a:p>
      </dsp:txBody>
      <dsp:txXfrm rot="10800000">
        <a:off x="2991839" y="3326259"/>
        <a:ext cx="228964" cy="248335"/>
      </dsp:txXfrm>
    </dsp:sp>
    <dsp:sp modelId="{0846AF2A-A3B1-415E-A5E3-C2CCADA1C98A}">
      <dsp:nvSpPr>
        <dsp:cNvPr id="0" name=""/>
        <dsp:cNvSpPr/>
      </dsp:nvSpPr>
      <dsp:spPr>
        <a:xfrm>
          <a:off x="1513078" y="2837255"/>
          <a:ext cx="1226343" cy="1226343"/>
        </a:xfrm>
        <a:prstGeom prst="ellipse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销售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692672" y="3016849"/>
        <a:ext cx="867155" cy="867155"/>
      </dsp:txXfrm>
    </dsp:sp>
    <dsp:sp modelId="{F1E1880F-8F5E-42BA-AB3B-F8FF46B63B6D}">
      <dsp:nvSpPr>
        <dsp:cNvPr id="0" name=""/>
        <dsp:cNvSpPr/>
      </dsp:nvSpPr>
      <dsp:spPr>
        <a:xfrm rot="15120000">
          <a:off x="1680728" y="2375649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b="1" kern="1200">
            <a:latin typeface="微软雅黑" pitchFamily="34" charset="-122"/>
            <a:ea typeface="微软雅黑" pitchFamily="34" charset="-122"/>
          </a:endParaRPr>
        </a:p>
      </dsp:txBody>
      <dsp:txXfrm rot="10800000">
        <a:off x="1744954" y="2505090"/>
        <a:ext cx="228964" cy="248335"/>
      </dsp:txXfrm>
    </dsp:sp>
    <dsp:sp modelId="{75E5CC2F-6AF2-489E-8D42-E0610CF0100C}">
      <dsp:nvSpPr>
        <dsp:cNvPr id="0" name=""/>
        <dsp:cNvSpPr/>
      </dsp:nvSpPr>
      <dsp:spPr>
        <a:xfrm>
          <a:off x="943405" y="1083982"/>
          <a:ext cx="1226343" cy="1226343"/>
        </a:xfrm>
        <a:prstGeom prst="ellipse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用户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122999" y="1263576"/>
        <a:ext cx="867155" cy="867155"/>
      </dsp:txXfrm>
    </dsp:sp>
    <dsp:sp modelId="{9AE9FE6E-04EE-4399-9FED-32EBF47B5617}">
      <dsp:nvSpPr>
        <dsp:cNvPr id="0" name=""/>
        <dsp:cNvSpPr/>
      </dsp:nvSpPr>
      <dsp:spPr>
        <a:xfrm rot="19440000">
          <a:off x="2131253" y="953859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b="1" kern="1200">
            <a:latin typeface="微软雅黑" pitchFamily="34" charset="-122"/>
            <a:ea typeface="微软雅黑" pitchFamily="34" charset="-122"/>
          </a:endParaRPr>
        </a:p>
      </dsp:txBody>
      <dsp:txXfrm>
        <a:off x="2140623" y="1065476"/>
        <a:ext cx="228964" cy="248335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B0AE4-EB45-4314-8111-A6B822078AED}">
      <dsp:nvSpPr>
        <dsp:cNvPr id="0" name=""/>
        <dsp:cNvSpPr/>
      </dsp:nvSpPr>
      <dsp:spPr>
        <a:xfrm>
          <a:off x="0" y="360038"/>
          <a:ext cx="3528392" cy="504059"/>
        </a:xfrm>
        <a:prstGeom prst="roundRect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纵向体系，产销</a:t>
          </a: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一体</a:t>
          </a: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，数据导向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4606" y="384644"/>
        <a:ext cx="3479180" cy="454847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B0AE4-EB45-4314-8111-A6B822078AED}">
      <dsp:nvSpPr>
        <dsp:cNvPr id="0" name=""/>
        <dsp:cNvSpPr/>
      </dsp:nvSpPr>
      <dsp:spPr>
        <a:xfrm>
          <a:off x="0" y="360038"/>
          <a:ext cx="3528392" cy="504059"/>
        </a:xfrm>
        <a:prstGeom prst="roundRect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网络技术提供用户洞察力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4606" y="384644"/>
        <a:ext cx="3479180" cy="454847"/>
      </dsp:txXfrm>
    </dsp:sp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766E0B-0229-4A6E-8C48-2E818A41E5F0}">
      <dsp:nvSpPr>
        <dsp:cNvPr id="0" name=""/>
        <dsp:cNvSpPr/>
      </dsp:nvSpPr>
      <dsp:spPr>
        <a:xfrm>
          <a:off x="2253" y="155092"/>
          <a:ext cx="2197145" cy="878858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rPr>
            <a:t>客户面孔分析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2253" y="155092"/>
        <a:ext cx="2197145" cy="878858"/>
      </dsp:txXfrm>
    </dsp:sp>
    <dsp:sp modelId="{DC8364D1-00B8-4090-B358-A481E173BA05}">
      <dsp:nvSpPr>
        <dsp:cNvPr id="0" name=""/>
        <dsp:cNvSpPr/>
      </dsp:nvSpPr>
      <dsp:spPr>
        <a:xfrm>
          <a:off x="2253" y="1033950"/>
          <a:ext cx="2197145" cy="29440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00" tIns="74676" rIns="99568" bIns="112014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rPr>
            <a:t>5W2H</a:t>
          </a:r>
          <a:endParaRPr lang="zh-CN" altLang="en-US" sz="1400" kern="1200" dirty="0"/>
        </a:p>
      </dsp:txBody>
      <dsp:txXfrm>
        <a:off x="2253" y="1033950"/>
        <a:ext cx="2197145" cy="2944012"/>
      </dsp:txXfrm>
    </dsp:sp>
    <dsp:sp modelId="{3B892039-70CD-4C06-86FD-72A4D2F470C9}">
      <dsp:nvSpPr>
        <dsp:cNvPr id="0" name=""/>
        <dsp:cNvSpPr/>
      </dsp:nvSpPr>
      <dsp:spPr>
        <a:xfrm>
          <a:off x="2506999" y="155092"/>
          <a:ext cx="2197145" cy="878858"/>
        </a:xfrm>
        <a:prstGeom prst="rect">
          <a:avLst/>
        </a:prstGeom>
        <a:solidFill>
          <a:schemeClr val="tx2">
            <a:lumMod val="75000"/>
          </a:schemeClr>
        </a:soli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rPr>
            <a:t>购买行为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2506999" y="155092"/>
        <a:ext cx="2197145" cy="878858"/>
      </dsp:txXfrm>
    </dsp:sp>
    <dsp:sp modelId="{5AC87F45-3EB0-4AD0-8F3D-26675D684568}">
      <dsp:nvSpPr>
        <dsp:cNvPr id="0" name=""/>
        <dsp:cNvSpPr/>
      </dsp:nvSpPr>
      <dsp:spPr>
        <a:xfrm>
          <a:off x="2506999" y="1033950"/>
          <a:ext cx="2197145" cy="29440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rPr>
            <a:t>客单价</a:t>
          </a:r>
          <a:endParaRPr lang="zh-CN" alt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粘性 （</a:t>
          </a:r>
          <a:r>
            <a:rPr lang="en-US" altLang="zh-CN" sz="1600" kern="1200" dirty="0" err="1" smtClean="0">
              <a:latin typeface="微软雅黑" pitchFamily="34" charset="-122"/>
              <a:ea typeface="微软雅黑" pitchFamily="34" charset="-122"/>
            </a:rPr>
            <a:t>pv</a:t>
          </a: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，重复购买率）</a:t>
          </a:r>
          <a:endParaRPr lang="en-US" altLang="zh-CN" sz="1600" kern="1200" dirty="0" smtClean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noProof="0" dirty="0" smtClean="0">
              <a:latin typeface="微软雅黑" pitchFamily="34" charset="-122"/>
              <a:ea typeface="微软雅黑" pitchFamily="34" charset="-122"/>
            </a:rPr>
            <a:t>交叉购买商品及品牌</a:t>
          </a:r>
          <a:endParaRPr lang="en-US" altLang="zh-CN" sz="1600" kern="1200" noProof="0" dirty="0" smtClean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zh-CN" altLang="en-US" sz="16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rPr>
            <a:t>客户购买潜能</a:t>
          </a:r>
          <a:endParaRPr kumimoji="0" lang="en-US" altLang="zh-CN" sz="1600" b="0" i="0" u="none" strike="noStrike" kern="1200" cap="none" spc="0" normalizeH="0" baseline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微软雅黑" pitchFamily="34" charset="-122"/>
            <a:ea typeface="微软雅黑" pitchFamily="34" charset="-122"/>
            <a:cs typeface="+mn-cs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noProof="0" dirty="0" smtClean="0">
              <a:latin typeface="微软雅黑" pitchFamily="34" charset="-122"/>
              <a:ea typeface="微软雅黑" pitchFamily="34" charset="-122"/>
            </a:rPr>
            <a:t>基于大类</a:t>
          </a:r>
          <a:r>
            <a:rPr lang="en-US" altLang="zh-CN" sz="1600" kern="1200" noProof="0" dirty="0" smtClean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1600" kern="1200" noProof="0" dirty="0" smtClean="0">
              <a:latin typeface="微软雅黑" pitchFamily="34" charset="-122"/>
              <a:ea typeface="微软雅黑" pitchFamily="34" charset="-122"/>
            </a:rPr>
            <a:t>中类</a:t>
          </a:r>
          <a:r>
            <a:rPr lang="en-US" altLang="zh-CN" sz="1600" kern="1200" noProof="0" dirty="0" smtClean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1600" kern="1200" noProof="0" dirty="0" smtClean="0">
              <a:latin typeface="微软雅黑" pitchFamily="34" charset="-122"/>
              <a:ea typeface="微软雅黑" pitchFamily="34" charset="-122"/>
            </a:rPr>
            <a:t>小类的购买行为分析</a:t>
          </a:r>
          <a:endParaRPr kumimoji="0" lang="zh-CN" altLang="en-US" sz="1600" b="0" i="0" u="none" strike="noStrike" kern="1200" cap="none" spc="0" normalizeH="0" baseline="0" noProof="0" dirty="0">
            <a:ln>
              <a:noFill/>
            </a:ln>
            <a:solidFill>
              <a:schemeClr val="tx1"/>
            </a:solidFill>
            <a:effectLst/>
            <a:uLnTx/>
            <a:uFillTx/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2506999" y="1033950"/>
        <a:ext cx="2197145" cy="2944012"/>
      </dsp:txXfrm>
    </dsp:sp>
    <dsp:sp modelId="{8BD50B06-6D2A-4D1B-B285-B35CE75CFCE5}">
      <dsp:nvSpPr>
        <dsp:cNvPr id="0" name=""/>
        <dsp:cNvSpPr/>
      </dsp:nvSpPr>
      <dsp:spPr>
        <a:xfrm>
          <a:off x="5011745" y="155092"/>
          <a:ext cx="2197145" cy="878858"/>
        </a:xfrm>
        <a:prstGeom prst="rect">
          <a:avLst/>
        </a:prstGeom>
        <a:solidFill>
          <a:schemeClr val="accent2">
            <a:lumMod val="75000"/>
          </a:schemeClr>
        </a:soli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rPr>
            <a:t>重要指标参数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5011745" y="155092"/>
        <a:ext cx="2197145" cy="878858"/>
      </dsp:txXfrm>
    </dsp:sp>
    <dsp:sp modelId="{88535EE2-48DB-4E9D-BB63-37DB0F591950}">
      <dsp:nvSpPr>
        <dsp:cNvPr id="0" name=""/>
        <dsp:cNvSpPr/>
      </dsp:nvSpPr>
      <dsp:spPr>
        <a:xfrm>
          <a:off x="5011745" y="1033950"/>
          <a:ext cx="2197145" cy="29440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000" tIns="85344" rIns="113792" bIns="128016" numCol="1" spcCol="1270" anchor="t" anchorCtr="0">
          <a:noAutofit/>
        </a:bodyPr>
        <a:lstStyle/>
        <a:p>
          <a:pPr marL="171450" lvl="1" indent="-216000" algn="l" defTabSz="711200" rtl="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rPr>
            <a:t>关键指标分析</a:t>
          </a:r>
          <a:endParaRPr lang="zh-CN" altLang="en-US" sz="1600" kern="1200" dirty="0"/>
        </a:p>
        <a:p>
          <a:pPr marL="171450" lvl="1" indent="-216000" algn="l" defTabSz="711200" rtl="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运营节点漏斗分析</a:t>
          </a:r>
          <a:endParaRPr lang="en-US" altLang="zh-CN" sz="1600" kern="1200" dirty="0" smtClean="0">
            <a:latin typeface="微软雅黑" pitchFamily="34" charset="-122"/>
            <a:ea typeface="微软雅黑" pitchFamily="34" charset="-122"/>
          </a:endParaRPr>
        </a:p>
        <a:p>
          <a:pPr marL="171450" lvl="1" indent="-216000" algn="l" defTabSz="711200" rtl="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rPr>
            <a:t>营销活动表</a:t>
          </a:r>
          <a:endParaRPr kumimoji="0" lang="zh-CN" altLang="en-US" sz="1600" b="0" i="0" u="none" strike="noStrike" kern="1200" cap="none" spc="0" normalizeH="0" baseline="0" noProof="0" dirty="0">
            <a:ln>
              <a:noFill/>
            </a:ln>
            <a:solidFill>
              <a:schemeClr val="tx1"/>
            </a:solidFill>
            <a:effectLst/>
            <a:uLnTx/>
            <a:uFillTx/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5011745" y="1033950"/>
        <a:ext cx="2197145" cy="2944012"/>
      </dsp:txXfrm>
    </dsp:sp>
  </dsp:spTree>
</dsp:drawing>
</file>

<file path=ppt/diagrams/drawing5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B0AE4-EB45-4314-8111-A6B822078AED}">
      <dsp:nvSpPr>
        <dsp:cNvPr id="0" name=""/>
        <dsp:cNvSpPr/>
      </dsp:nvSpPr>
      <dsp:spPr>
        <a:xfrm>
          <a:off x="0" y="360038"/>
          <a:ext cx="3528392" cy="504059"/>
        </a:xfrm>
        <a:prstGeom prst="roundRect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躲在数据背后的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4606" y="384644"/>
        <a:ext cx="3479180" cy="454847"/>
      </dsp:txXfrm>
    </dsp:sp>
  </dsp:spTree>
</dsp:drawing>
</file>

<file path=ppt/diagrams/drawing5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795BA-90CD-4F56-90B8-67E98DA40D9B}">
      <dsp:nvSpPr>
        <dsp:cNvPr id="0" name=""/>
        <dsp:cNvSpPr/>
      </dsp:nvSpPr>
      <dsp:spPr>
        <a:xfrm>
          <a:off x="3075523" y="0"/>
          <a:ext cx="1225061" cy="8167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200" b="1" kern="1200" dirty="0" smtClean="0">
              <a:latin typeface="微软雅黑" pitchFamily="34" charset="-122"/>
              <a:ea typeface="微软雅黑" pitchFamily="34" charset="-122"/>
            </a:rPr>
            <a:t>内衣总销售额</a:t>
          </a:r>
          <a:endParaRPr lang="en-US" altLang="zh-CN" sz="1200" b="1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en-US" sz="1200" b="1" kern="1200" dirty="0" smtClean="0">
              <a:latin typeface="微软雅黑" pitchFamily="34" charset="-122"/>
              <a:ea typeface="微软雅黑" pitchFamily="34" charset="-122"/>
            </a:rPr>
            <a:t>12,000,000</a:t>
          </a:r>
        </a:p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>
              <a:latin typeface="微软雅黑" pitchFamily="34" charset="-122"/>
              <a:ea typeface="微软雅黑" pitchFamily="34" charset="-122"/>
            </a:rPr>
            <a:t>9%</a:t>
          </a:r>
          <a:endParaRPr lang="zh-CN" altLang="en-US" sz="12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099444" y="23921"/>
        <a:ext cx="1177219" cy="768865"/>
      </dsp:txXfrm>
    </dsp:sp>
    <dsp:sp modelId="{3FF06BEF-9ED7-4F96-B063-38D92AF7965A}">
      <dsp:nvSpPr>
        <dsp:cNvPr id="0" name=""/>
        <dsp:cNvSpPr/>
      </dsp:nvSpPr>
      <dsp:spPr>
        <a:xfrm>
          <a:off x="2095474" y="816707"/>
          <a:ext cx="1592580" cy="326683"/>
        </a:xfrm>
        <a:custGeom>
          <a:avLst/>
          <a:gdLst/>
          <a:ahLst/>
          <a:cxnLst/>
          <a:rect l="0" t="0" r="0" b="0"/>
          <a:pathLst>
            <a:path>
              <a:moveTo>
                <a:pt x="1592580" y="0"/>
              </a:moveTo>
              <a:lnTo>
                <a:pt x="1592580" y="163341"/>
              </a:lnTo>
              <a:lnTo>
                <a:pt x="0" y="163341"/>
              </a:lnTo>
              <a:lnTo>
                <a:pt x="0" y="32668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6780F-504F-4328-87E6-2A0EC8626AA8}">
      <dsp:nvSpPr>
        <dsp:cNvPr id="0" name=""/>
        <dsp:cNvSpPr/>
      </dsp:nvSpPr>
      <dsp:spPr>
        <a:xfrm>
          <a:off x="1482943" y="1143391"/>
          <a:ext cx="1225061" cy="8167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200" b="1" kern="1200" dirty="0" smtClean="0">
              <a:latin typeface="微软雅黑" pitchFamily="34" charset="-122"/>
              <a:ea typeface="微软雅黑" pitchFamily="34" charset="-122"/>
            </a:rPr>
            <a:t>内衣购买客户数</a:t>
          </a:r>
          <a:endParaRPr lang="en-US" altLang="zh-CN" sz="1200" b="1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>
              <a:latin typeface="微软雅黑" pitchFamily="34" charset="-122"/>
              <a:ea typeface="微软雅黑" pitchFamily="34" charset="-122"/>
            </a:rPr>
            <a:t>110,000</a:t>
          </a:r>
        </a:p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>
              <a:latin typeface="微软雅黑" pitchFamily="34" charset="-122"/>
              <a:ea typeface="微软雅黑" pitchFamily="34" charset="-122"/>
            </a:rPr>
            <a:t>-6%</a:t>
          </a:r>
          <a:endParaRPr lang="zh-CN" altLang="en-US" sz="12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506864" y="1167312"/>
        <a:ext cx="1177219" cy="768865"/>
      </dsp:txXfrm>
    </dsp:sp>
    <dsp:sp modelId="{2D5BB13B-4990-49FF-8ADC-DF62066CD593}">
      <dsp:nvSpPr>
        <dsp:cNvPr id="0" name=""/>
        <dsp:cNvSpPr/>
      </dsp:nvSpPr>
      <dsp:spPr>
        <a:xfrm>
          <a:off x="1299184" y="1960099"/>
          <a:ext cx="796290" cy="326683"/>
        </a:xfrm>
        <a:custGeom>
          <a:avLst/>
          <a:gdLst/>
          <a:ahLst/>
          <a:cxnLst/>
          <a:rect l="0" t="0" r="0" b="0"/>
          <a:pathLst>
            <a:path>
              <a:moveTo>
                <a:pt x="796290" y="0"/>
              </a:moveTo>
              <a:lnTo>
                <a:pt x="796290" y="163341"/>
              </a:lnTo>
              <a:lnTo>
                <a:pt x="0" y="163341"/>
              </a:lnTo>
              <a:lnTo>
                <a:pt x="0" y="32668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A586B1-D137-4D0A-ADB8-88597D8343A0}">
      <dsp:nvSpPr>
        <dsp:cNvPr id="0" name=""/>
        <dsp:cNvSpPr/>
      </dsp:nvSpPr>
      <dsp:spPr>
        <a:xfrm>
          <a:off x="686653" y="2286782"/>
          <a:ext cx="1225061" cy="816707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200" b="1" kern="1200" dirty="0" smtClean="0">
              <a:latin typeface="微软雅黑" pitchFamily="34" charset="-122"/>
              <a:ea typeface="微软雅黑" pitchFamily="34" charset="-122"/>
            </a:rPr>
            <a:t>客户渗透率</a:t>
          </a:r>
          <a:endParaRPr lang="en-US" altLang="zh-CN" sz="1200" b="1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>
              <a:latin typeface="微软雅黑" pitchFamily="34" charset="-122"/>
              <a:ea typeface="微软雅黑" pitchFamily="34" charset="-122"/>
            </a:rPr>
            <a:t>11%</a:t>
          </a:r>
        </a:p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>
              <a:latin typeface="微软雅黑" pitchFamily="34" charset="-122"/>
              <a:ea typeface="微软雅黑" pitchFamily="34" charset="-122"/>
            </a:rPr>
            <a:t>-15%</a:t>
          </a:r>
          <a:endParaRPr lang="zh-CN" altLang="en-US" sz="12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710574" y="2310703"/>
        <a:ext cx="1177219" cy="768865"/>
      </dsp:txXfrm>
    </dsp:sp>
    <dsp:sp modelId="{0FBD23E4-DC05-48E5-8ABE-1875AAC12B91}">
      <dsp:nvSpPr>
        <dsp:cNvPr id="0" name=""/>
        <dsp:cNvSpPr/>
      </dsp:nvSpPr>
      <dsp:spPr>
        <a:xfrm>
          <a:off x="2095474" y="1960099"/>
          <a:ext cx="796290" cy="326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341"/>
              </a:lnTo>
              <a:lnTo>
                <a:pt x="796290" y="163341"/>
              </a:lnTo>
              <a:lnTo>
                <a:pt x="796290" y="32668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15D2ED-E93E-4270-8477-A11E2E4E2D05}">
      <dsp:nvSpPr>
        <dsp:cNvPr id="0" name=""/>
        <dsp:cNvSpPr/>
      </dsp:nvSpPr>
      <dsp:spPr>
        <a:xfrm>
          <a:off x="2279233" y="2286782"/>
          <a:ext cx="1225061" cy="8167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200" b="1" kern="1200" dirty="0" smtClean="0">
              <a:latin typeface="微软雅黑" pitchFamily="34" charset="-122"/>
              <a:ea typeface="微软雅黑" pitchFamily="34" charset="-122"/>
            </a:rPr>
            <a:t>整站购买客户数</a:t>
          </a:r>
          <a:endParaRPr lang="en-US" altLang="zh-CN" sz="1200" b="1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>
              <a:latin typeface="微软雅黑" pitchFamily="34" charset="-122"/>
              <a:ea typeface="微软雅黑" pitchFamily="34" charset="-122"/>
            </a:rPr>
            <a:t>1,000,000</a:t>
          </a:r>
        </a:p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>
              <a:latin typeface="微软雅黑" pitchFamily="34" charset="-122"/>
              <a:ea typeface="微软雅黑" pitchFamily="34" charset="-122"/>
            </a:rPr>
            <a:t>11%</a:t>
          </a:r>
        </a:p>
      </dsp:txBody>
      <dsp:txXfrm>
        <a:off x="2303154" y="2310703"/>
        <a:ext cx="1177219" cy="768865"/>
      </dsp:txXfrm>
    </dsp:sp>
    <dsp:sp modelId="{83FFDCD6-5215-4D90-8AEB-88957333A9AA}">
      <dsp:nvSpPr>
        <dsp:cNvPr id="0" name=""/>
        <dsp:cNvSpPr/>
      </dsp:nvSpPr>
      <dsp:spPr>
        <a:xfrm>
          <a:off x="3688054" y="816707"/>
          <a:ext cx="1592580" cy="326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341"/>
              </a:lnTo>
              <a:lnTo>
                <a:pt x="1592580" y="163341"/>
              </a:lnTo>
              <a:lnTo>
                <a:pt x="1592580" y="32668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9C118A-0884-48F9-8DFE-DA51FABBA6AF}">
      <dsp:nvSpPr>
        <dsp:cNvPr id="0" name=""/>
        <dsp:cNvSpPr/>
      </dsp:nvSpPr>
      <dsp:spPr>
        <a:xfrm>
          <a:off x="4668104" y="1143391"/>
          <a:ext cx="1225061" cy="8167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200" b="1" kern="1200" dirty="0" smtClean="0">
              <a:latin typeface="微软雅黑" pitchFamily="34" charset="-122"/>
              <a:ea typeface="微软雅黑" pitchFamily="34" charset="-122"/>
            </a:rPr>
            <a:t>每客户购买金额</a:t>
          </a:r>
          <a:endParaRPr lang="en-US" altLang="zh-CN" sz="1200" b="1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200" b="1" kern="1200" dirty="0" smtClean="0">
              <a:latin typeface="微软雅黑" pitchFamily="34" charset="-122"/>
              <a:ea typeface="微软雅黑" pitchFamily="34" charset="-122"/>
            </a:rPr>
            <a:t>￥</a:t>
          </a:r>
          <a:r>
            <a:rPr lang="en-US" altLang="zh-CN" sz="1200" b="1" kern="1200" dirty="0" smtClean="0">
              <a:latin typeface="微软雅黑" pitchFamily="34" charset="-122"/>
              <a:ea typeface="微软雅黑" pitchFamily="34" charset="-122"/>
            </a:rPr>
            <a:t>109.09</a:t>
          </a:r>
        </a:p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>
              <a:latin typeface="微软雅黑" pitchFamily="34" charset="-122"/>
              <a:ea typeface="微软雅黑" pitchFamily="34" charset="-122"/>
            </a:rPr>
            <a:t>16%</a:t>
          </a:r>
          <a:endParaRPr lang="zh-CN" altLang="en-US" sz="12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4692025" y="1167312"/>
        <a:ext cx="1177219" cy="768865"/>
      </dsp:txXfrm>
    </dsp:sp>
    <dsp:sp modelId="{BF4D3DD7-345B-461C-98AB-F8E8E84F2A10}">
      <dsp:nvSpPr>
        <dsp:cNvPr id="0" name=""/>
        <dsp:cNvSpPr/>
      </dsp:nvSpPr>
      <dsp:spPr>
        <a:xfrm>
          <a:off x="4484345" y="1960099"/>
          <a:ext cx="796290" cy="326683"/>
        </a:xfrm>
        <a:custGeom>
          <a:avLst/>
          <a:gdLst/>
          <a:ahLst/>
          <a:cxnLst/>
          <a:rect l="0" t="0" r="0" b="0"/>
          <a:pathLst>
            <a:path>
              <a:moveTo>
                <a:pt x="796290" y="0"/>
              </a:moveTo>
              <a:lnTo>
                <a:pt x="796290" y="163341"/>
              </a:lnTo>
              <a:lnTo>
                <a:pt x="0" y="163341"/>
              </a:lnTo>
              <a:lnTo>
                <a:pt x="0" y="32668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807233-7D7D-43F3-8422-2AE6C6822435}">
      <dsp:nvSpPr>
        <dsp:cNvPr id="0" name=""/>
        <dsp:cNvSpPr/>
      </dsp:nvSpPr>
      <dsp:spPr>
        <a:xfrm>
          <a:off x="3871814" y="2286782"/>
          <a:ext cx="1225061" cy="81670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200" b="1" kern="1200" dirty="0" smtClean="0">
              <a:latin typeface="微软雅黑" pitchFamily="34" charset="-122"/>
              <a:ea typeface="微软雅黑" pitchFamily="34" charset="-122"/>
            </a:rPr>
            <a:t>每客户购买次数</a:t>
          </a:r>
          <a:endParaRPr lang="en-US" altLang="zh-CN" sz="1200" b="1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>
              <a:latin typeface="微软雅黑" pitchFamily="34" charset="-122"/>
              <a:ea typeface="微软雅黑" pitchFamily="34" charset="-122"/>
            </a:rPr>
            <a:t>1.15</a:t>
          </a:r>
        </a:p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>
              <a:latin typeface="微软雅黑" pitchFamily="34" charset="-122"/>
              <a:ea typeface="微软雅黑" pitchFamily="34" charset="-122"/>
            </a:rPr>
            <a:t>-3%</a:t>
          </a:r>
          <a:endParaRPr lang="zh-CN" altLang="en-US" sz="12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895735" y="2310703"/>
        <a:ext cx="1177219" cy="768865"/>
      </dsp:txXfrm>
    </dsp:sp>
    <dsp:sp modelId="{DFA1D093-0496-429F-9723-62539E7DC653}">
      <dsp:nvSpPr>
        <dsp:cNvPr id="0" name=""/>
        <dsp:cNvSpPr/>
      </dsp:nvSpPr>
      <dsp:spPr>
        <a:xfrm>
          <a:off x="5280635" y="1960099"/>
          <a:ext cx="796290" cy="326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341"/>
              </a:lnTo>
              <a:lnTo>
                <a:pt x="796290" y="163341"/>
              </a:lnTo>
              <a:lnTo>
                <a:pt x="796290" y="32668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32254-E864-4794-A84F-4C6C17EBCD06}">
      <dsp:nvSpPr>
        <dsp:cNvPr id="0" name=""/>
        <dsp:cNvSpPr/>
      </dsp:nvSpPr>
      <dsp:spPr>
        <a:xfrm>
          <a:off x="5464394" y="2286782"/>
          <a:ext cx="1225061" cy="8167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200" b="1" kern="1200" dirty="0" smtClean="0">
              <a:latin typeface="微软雅黑" pitchFamily="34" charset="-122"/>
              <a:ea typeface="微软雅黑" pitchFamily="34" charset="-122"/>
            </a:rPr>
            <a:t>每单购买金额</a:t>
          </a:r>
          <a:endParaRPr lang="en-US" altLang="zh-CN" sz="1200" b="1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200" b="1" kern="1200" dirty="0" smtClean="0">
              <a:latin typeface="微软雅黑" pitchFamily="34" charset="-122"/>
              <a:ea typeface="微软雅黑" pitchFamily="34" charset="-122"/>
            </a:rPr>
            <a:t>￥</a:t>
          </a:r>
          <a:r>
            <a:rPr lang="en-US" altLang="zh-CN" sz="1200" b="1" kern="1200" dirty="0" smtClean="0">
              <a:latin typeface="微软雅黑" pitchFamily="34" charset="-122"/>
              <a:ea typeface="微软雅黑" pitchFamily="34" charset="-122"/>
            </a:rPr>
            <a:t>94.86</a:t>
          </a:r>
        </a:p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>
              <a:latin typeface="微软雅黑" pitchFamily="34" charset="-122"/>
              <a:ea typeface="微软雅黑" pitchFamily="34" charset="-122"/>
            </a:rPr>
            <a:t>19%</a:t>
          </a:r>
          <a:endParaRPr lang="zh-CN" altLang="en-US" sz="12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5488315" y="2310703"/>
        <a:ext cx="1177219" cy="768865"/>
      </dsp:txXfrm>
    </dsp:sp>
    <dsp:sp modelId="{F5803BF4-2365-4C2F-842B-9278D3F3293A}">
      <dsp:nvSpPr>
        <dsp:cNvPr id="0" name=""/>
        <dsp:cNvSpPr/>
      </dsp:nvSpPr>
      <dsp:spPr>
        <a:xfrm>
          <a:off x="5280635" y="3103490"/>
          <a:ext cx="796290" cy="326683"/>
        </a:xfrm>
        <a:custGeom>
          <a:avLst/>
          <a:gdLst/>
          <a:ahLst/>
          <a:cxnLst/>
          <a:rect l="0" t="0" r="0" b="0"/>
          <a:pathLst>
            <a:path>
              <a:moveTo>
                <a:pt x="796290" y="0"/>
              </a:moveTo>
              <a:lnTo>
                <a:pt x="796290" y="163341"/>
              </a:lnTo>
              <a:lnTo>
                <a:pt x="0" y="163341"/>
              </a:lnTo>
              <a:lnTo>
                <a:pt x="0" y="32668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56EBFB-1DFC-4B59-8517-B992F1FCB20F}">
      <dsp:nvSpPr>
        <dsp:cNvPr id="0" name=""/>
        <dsp:cNvSpPr/>
      </dsp:nvSpPr>
      <dsp:spPr>
        <a:xfrm>
          <a:off x="4668104" y="3430173"/>
          <a:ext cx="1225061" cy="81670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200" b="1" kern="1200" dirty="0" smtClean="0">
              <a:latin typeface="微软雅黑" pitchFamily="34" charset="-122"/>
              <a:ea typeface="微软雅黑" pitchFamily="34" charset="-122"/>
            </a:rPr>
            <a:t>每单件数</a:t>
          </a:r>
          <a:endParaRPr lang="en-US" altLang="zh-CN" sz="1200" b="1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>
              <a:latin typeface="微软雅黑" pitchFamily="34" charset="-122"/>
              <a:ea typeface="微软雅黑" pitchFamily="34" charset="-122"/>
            </a:rPr>
            <a:t>1.3</a:t>
          </a:r>
        </a:p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>
              <a:latin typeface="微软雅黑" pitchFamily="34" charset="-122"/>
              <a:ea typeface="微软雅黑" pitchFamily="34" charset="-122"/>
            </a:rPr>
            <a:t>-4%</a:t>
          </a:r>
          <a:endParaRPr lang="zh-CN" altLang="en-US" sz="12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4692025" y="3454094"/>
        <a:ext cx="1177219" cy="768865"/>
      </dsp:txXfrm>
    </dsp:sp>
    <dsp:sp modelId="{5EBB66FA-4EAB-4FD0-A78B-B187028746B7}">
      <dsp:nvSpPr>
        <dsp:cNvPr id="0" name=""/>
        <dsp:cNvSpPr/>
      </dsp:nvSpPr>
      <dsp:spPr>
        <a:xfrm>
          <a:off x="6076925" y="3103490"/>
          <a:ext cx="796290" cy="326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341"/>
              </a:lnTo>
              <a:lnTo>
                <a:pt x="796290" y="163341"/>
              </a:lnTo>
              <a:lnTo>
                <a:pt x="796290" y="32668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C7893-127B-4979-BE64-65C94D526365}">
      <dsp:nvSpPr>
        <dsp:cNvPr id="0" name=""/>
        <dsp:cNvSpPr/>
      </dsp:nvSpPr>
      <dsp:spPr>
        <a:xfrm>
          <a:off x="6260684" y="3430173"/>
          <a:ext cx="1225061" cy="816707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200" b="1" kern="1200" dirty="0" smtClean="0">
              <a:latin typeface="微软雅黑" pitchFamily="34" charset="-122"/>
              <a:ea typeface="微软雅黑" pitchFamily="34" charset="-122"/>
            </a:rPr>
            <a:t>每件金额</a:t>
          </a:r>
          <a:endParaRPr lang="en-US" altLang="zh-CN" sz="1200" b="1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200" b="1" kern="1200" dirty="0" smtClean="0">
              <a:latin typeface="微软雅黑" pitchFamily="34" charset="-122"/>
              <a:ea typeface="微软雅黑" pitchFamily="34" charset="-122"/>
            </a:rPr>
            <a:t>￥</a:t>
          </a:r>
          <a:r>
            <a:rPr lang="en-US" altLang="zh-CN" sz="1200" b="1" kern="1200" dirty="0" smtClean="0">
              <a:latin typeface="微软雅黑" pitchFamily="34" charset="-122"/>
              <a:ea typeface="微软雅黑" pitchFamily="34" charset="-122"/>
            </a:rPr>
            <a:t>72.97</a:t>
          </a:r>
        </a:p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>
              <a:latin typeface="微软雅黑" pitchFamily="34" charset="-122"/>
              <a:ea typeface="微软雅黑" pitchFamily="34" charset="-122"/>
            </a:rPr>
            <a:t>24%</a:t>
          </a:r>
          <a:endParaRPr lang="zh-CN" altLang="en-US" sz="12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6284605" y="3454094"/>
        <a:ext cx="1177219" cy="768865"/>
      </dsp:txXfrm>
    </dsp:sp>
  </dsp:spTree>
</dsp:drawing>
</file>

<file path=ppt/diagrams/drawing5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B0AE4-EB45-4314-8111-A6B822078AED}">
      <dsp:nvSpPr>
        <dsp:cNvPr id="0" name=""/>
        <dsp:cNvSpPr/>
      </dsp:nvSpPr>
      <dsp:spPr>
        <a:xfrm>
          <a:off x="0" y="360038"/>
          <a:ext cx="3528392" cy="504059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红旗不倒，彩旗飘飘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4606" y="384644"/>
        <a:ext cx="3479180" cy="4548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B0AE4-EB45-4314-8111-A6B822078AED}">
      <dsp:nvSpPr>
        <dsp:cNvPr id="0" name=""/>
        <dsp:cNvSpPr/>
      </dsp:nvSpPr>
      <dsp:spPr>
        <a:xfrm>
          <a:off x="0" y="360038"/>
          <a:ext cx="3528392" cy="504059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把商品卖便宜了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4606" y="384644"/>
        <a:ext cx="3479180" cy="454847"/>
      </dsp:txXfrm>
    </dsp:sp>
  </dsp:spTree>
</dsp:drawing>
</file>

<file path=ppt/diagrams/drawing6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B3F81-DE25-4403-BAB7-BEDEB2393C61}">
      <dsp:nvSpPr>
        <dsp:cNvPr id="0" name=""/>
        <dsp:cNvSpPr/>
      </dsp:nvSpPr>
      <dsp:spPr>
        <a:xfrm rot="5400000">
          <a:off x="3494421" y="1124802"/>
          <a:ext cx="1820202" cy="1583575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lumMod val="9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latin typeface="微软雅黑" pitchFamily="34" charset="-122"/>
              <a:ea typeface="微软雅黑" pitchFamily="34" charset="-122"/>
            </a:rPr>
            <a:t>ROSE</a:t>
          </a:r>
          <a:endParaRPr lang="zh-CN" altLang="en-US" sz="2400" b="1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3859508" y="1290137"/>
        <a:ext cx="1090027" cy="1252906"/>
      </dsp:txXfrm>
    </dsp:sp>
    <dsp:sp modelId="{F2F6FB91-6A34-40B2-BD81-CF9BDC055D38}">
      <dsp:nvSpPr>
        <dsp:cNvPr id="0" name=""/>
        <dsp:cNvSpPr/>
      </dsp:nvSpPr>
      <dsp:spPr>
        <a:xfrm>
          <a:off x="4521382" y="1129717"/>
          <a:ext cx="2031345" cy="1092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>
        <a:off x="4521382" y="1129717"/>
        <a:ext cx="2031345" cy="1092121"/>
      </dsp:txXfrm>
    </dsp:sp>
    <dsp:sp modelId="{CE9B07C9-0426-4F0F-918A-847BF2E44B78}">
      <dsp:nvSpPr>
        <dsp:cNvPr id="0" name=""/>
        <dsp:cNvSpPr/>
      </dsp:nvSpPr>
      <dsp:spPr>
        <a:xfrm rot="5400000">
          <a:off x="1818000" y="1124802"/>
          <a:ext cx="1820202" cy="1583575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lumMod val="9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latin typeface="微软雅黑" pitchFamily="34" charset="-122"/>
              <a:ea typeface="微软雅黑" pitchFamily="34" charset="-122"/>
            </a:rPr>
            <a:t>RED</a:t>
          </a:r>
          <a:endParaRPr lang="zh-CN" altLang="en-US" sz="2400" b="1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2183087" y="1290137"/>
        <a:ext cx="1090027" cy="1252906"/>
      </dsp:txXfrm>
    </dsp:sp>
    <dsp:sp modelId="{C795DFA8-5082-4D56-AFEE-E79C848EF674}">
      <dsp:nvSpPr>
        <dsp:cNvPr id="0" name=""/>
        <dsp:cNvSpPr/>
      </dsp:nvSpPr>
      <dsp:spPr>
        <a:xfrm rot="5400000">
          <a:off x="2653496" y="2638446"/>
          <a:ext cx="1820202" cy="1583575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lumMod val="9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latin typeface="微软雅黑" pitchFamily="34" charset="-122"/>
              <a:ea typeface="微软雅黑" pitchFamily="34" charset="-122"/>
            </a:rPr>
            <a:t>ROSE</a:t>
          </a:r>
          <a:endParaRPr lang="zh-CN" altLang="en-US" sz="2400" b="1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3018583" y="2803781"/>
        <a:ext cx="1090027" cy="1252906"/>
      </dsp:txXfrm>
    </dsp:sp>
    <dsp:sp modelId="{D483780D-1EFE-40A4-A1D8-C7490597C9EF}">
      <dsp:nvSpPr>
        <dsp:cNvPr id="0" name=""/>
        <dsp:cNvSpPr/>
      </dsp:nvSpPr>
      <dsp:spPr>
        <a:xfrm>
          <a:off x="0" y="2674705"/>
          <a:ext cx="1965818" cy="1092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E9F6F8-1FE3-49B0-B013-D7FBD1951A86}">
      <dsp:nvSpPr>
        <dsp:cNvPr id="0" name=""/>
        <dsp:cNvSpPr/>
      </dsp:nvSpPr>
      <dsp:spPr>
        <a:xfrm rot="5400000">
          <a:off x="4335333" y="2638446"/>
          <a:ext cx="1820202" cy="1583575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lumMod val="9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latin typeface="微软雅黑" pitchFamily="34" charset="-122"/>
              <a:ea typeface="微软雅黑" pitchFamily="34" charset="-122"/>
            </a:rPr>
            <a:t>WHITE</a:t>
          </a:r>
          <a:endParaRPr lang="zh-CN" altLang="en-US" sz="2400" b="1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4700420" y="2803781"/>
        <a:ext cx="1090027" cy="12529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B0AE4-EB45-4314-8111-A6B822078AED}">
      <dsp:nvSpPr>
        <dsp:cNvPr id="0" name=""/>
        <dsp:cNvSpPr/>
      </dsp:nvSpPr>
      <dsp:spPr>
        <a:xfrm>
          <a:off x="0" y="360038"/>
          <a:ext cx="3528392" cy="504059"/>
        </a:xfrm>
        <a:prstGeom prst="roundRect">
          <a:avLst/>
        </a:prstGeom>
        <a:solidFill>
          <a:schemeClr val="accent4">
            <a:lumMod val="75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把商品卖贵了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4606" y="384644"/>
        <a:ext cx="3479180" cy="45484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D55C8-DF05-48E2-A1EF-E0919CB50170}">
      <dsp:nvSpPr>
        <dsp:cNvPr id="0" name=""/>
        <dsp:cNvSpPr/>
      </dsp:nvSpPr>
      <dsp:spPr>
        <a:xfrm>
          <a:off x="528596" y="593405"/>
          <a:ext cx="534400" cy="5344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084B689-C7FF-4686-8AD0-4FC529CF9967}">
      <dsp:nvSpPr>
        <dsp:cNvPr id="0" name=""/>
        <dsp:cNvSpPr/>
      </dsp:nvSpPr>
      <dsp:spPr>
        <a:xfrm>
          <a:off x="869460" y="199801"/>
          <a:ext cx="158712" cy="158611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E659641-44B4-4855-818B-0929BB9D853D}">
      <dsp:nvSpPr>
        <dsp:cNvPr id="0" name=""/>
        <dsp:cNvSpPr/>
      </dsp:nvSpPr>
      <dsp:spPr>
        <a:xfrm>
          <a:off x="549133" y="613916"/>
          <a:ext cx="493550" cy="493466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B9567EC-C322-409D-8D87-83442C4A927E}">
      <dsp:nvSpPr>
        <dsp:cNvPr id="0" name=""/>
        <dsp:cNvSpPr/>
      </dsp:nvSpPr>
      <dsp:spPr>
        <a:xfrm>
          <a:off x="1101837" y="694382"/>
          <a:ext cx="279700" cy="279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68CABA4-C9CC-4683-B398-FEE36986E51A}">
      <dsp:nvSpPr>
        <dsp:cNvPr id="0" name=""/>
        <dsp:cNvSpPr/>
      </dsp:nvSpPr>
      <dsp:spPr>
        <a:xfrm>
          <a:off x="1118356" y="710902"/>
          <a:ext cx="246663" cy="246686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DBEBDA7-53D9-4FE9-BB4D-15E837DB87B4}">
      <dsp:nvSpPr>
        <dsp:cNvPr id="0" name=""/>
        <dsp:cNvSpPr/>
      </dsp:nvSpPr>
      <dsp:spPr>
        <a:xfrm>
          <a:off x="992457" y="299664"/>
          <a:ext cx="358499" cy="358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D756C97-71A6-4ECA-B7C2-EC9DA63F8251}">
      <dsp:nvSpPr>
        <dsp:cNvPr id="0" name=""/>
        <dsp:cNvSpPr/>
      </dsp:nvSpPr>
      <dsp:spPr>
        <a:xfrm>
          <a:off x="1292248" y="211588"/>
          <a:ext cx="117416" cy="117496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38ED857-AD8F-4264-A398-9813072C5464}">
      <dsp:nvSpPr>
        <dsp:cNvPr id="0" name=""/>
        <dsp:cNvSpPr/>
      </dsp:nvSpPr>
      <dsp:spPr>
        <a:xfrm>
          <a:off x="1409887" y="975223"/>
          <a:ext cx="88173" cy="88075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EDB929E-577B-42C4-9050-8960D89D7754}">
      <dsp:nvSpPr>
        <dsp:cNvPr id="0" name=""/>
        <dsp:cNvSpPr/>
      </dsp:nvSpPr>
      <dsp:spPr>
        <a:xfrm>
          <a:off x="1011431" y="318597"/>
          <a:ext cx="320774" cy="320748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D4E1876-5ACF-4AA4-97A0-191AE363455A}">
      <dsp:nvSpPr>
        <dsp:cNvPr id="0" name=""/>
        <dsp:cNvSpPr/>
      </dsp:nvSpPr>
      <dsp:spPr>
        <a:xfrm>
          <a:off x="0" y="318597"/>
          <a:ext cx="793117" cy="257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" numCol="1" spcCol="1270" anchor="b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连连看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318597"/>
        <a:ext cx="793117" cy="257545"/>
      </dsp:txXfrm>
    </dsp:sp>
    <dsp:sp modelId="{5FC9B8BD-CA44-4A5C-89F5-62607A183E80}">
      <dsp:nvSpPr>
        <dsp:cNvPr id="0" name=""/>
        <dsp:cNvSpPr/>
      </dsp:nvSpPr>
      <dsp:spPr>
        <a:xfrm>
          <a:off x="1439130" y="710902"/>
          <a:ext cx="793117" cy="246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dirty="0"/>
        </a:p>
      </dsp:txBody>
      <dsp:txXfrm>
        <a:off x="1439130" y="710902"/>
        <a:ext cx="793117" cy="246686"/>
      </dsp:txXfrm>
    </dsp:sp>
    <dsp:sp modelId="{0853E2E4-80AF-4C51-BFC5-3926E1734E8D}">
      <dsp:nvSpPr>
        <dsp:cNvPr id="0" name=""/>
        <dsp:cNvSpPr/>
      </dsp:nvSpPr>
      <dsp:spPr>
        <a:xfrm>
          <a:off x="1409887" y="318597"/>
          <a:ext cx="793117" cy="320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 dirty="0"/>
        </a:p>
      </dsp:txBody>
      <dsp:txXfrm>
        <a:off x="1409887" y="318597"/>
        <a:ext cx="793117" cy="3207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B0AE4-EB45-4314-8111-A6B822078AED}">
      <dsp:nvSpPr>
        <dsp:cNvPr id="0" name=""/>
        <dsp:cNvSpPr/>
      </dsp:nvSpPr>
      <dsp:spPr>
        <a:xfrm>
          <a:off x="0" y="360038"/>
          <a:ext cx="3528392" cy="504059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资源成本核算，加快周转频率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4606" y="384644"/>
        <a:ext cx="3479180" cy="454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0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921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55758-0A3E-4B66-BD5D-283804F8C8DA}" type="datetimeFigureOut">
              <a:rPr lang="zh-CN" altLang="en-US" smtClean="0"/>
              <a:pPr/>
              <a:t>2012/11/13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9C36B-DD4C-4F30-BBB1-FE6A09E811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297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00BC-7E89-49AF-B37A-5A76879CF294}" type="datetimeFigureOut">
              <a:rPr lang="zh-CN" altLang="en-US" smtClean="0"/>
              <a:pPr/>
              <a:t>2012/11/13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C923-0FB3-4D3A-AFA1-5A60711511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00BC-7E89-49AF-B37A-5A76879CF294}" type="datetimeFigureOut">
              <a:rPr lang="zh-CN" altLang="en-US" smtClean="0"/>
              <a:pPr/>
              <a:t>2012/11/13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C923-0FB3-4D3A-AFA1-5A60711511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00BC-7E89-49AF-B37A-5A76879CF294}" type="datetimeFigureOut">
              <a:rPr lang="zh-CN" altLang="en-US" smtClean="0"/>
              <a:pPr/>
              <a:t>2012/11/13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C923-0FB3-4D3A-AFA1-5A60711511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00BC-7E89-49AF-B37A-5A76879CF294}" type="datetimeFigureOut">
              <a:rPr lang="zh-CN" altLang="en-US" smtClean="0"/>
              <a:pPr/>
              <a:t>2012/11/13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C923-0FB3-4D3A-AFA1-5A60711511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00BC-7E89-49AF-B37A-5A76879CF294}" type="datetimeFigureOut">
              <a:rPr lang="zh-CN" altLang="en-US" smtClean="0"/>
              <a:pPr/>
              <a:t>2012/11/13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C923-0FB3-4D3A-AFA1-5A60711511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00BC-7E89-49AF-B37A-5A76879CF294}" type="datetimeFigureOut">
              <a:rPr lang="zh-CN" altLang="en-US" smtClean="0"/>
              <a:pPr/>
              <a:t>2012/11/13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C923-0FB3-4D3A-AFA1-5A60711511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00BC-7E89-49AF-B37A-5A76879CF294}" type="datetimeFigureOut">
              <a:rPr lang="zh-CN" altLang="en-US" smtClean="0"/>
              <a:pPr/>
              <a:t>2012/11/13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C923-0FB3-4D3A-AFA1-5A60711511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00BC-7E89-49AF-B37A-5A76879CF294}" type="datetimeFigureOut">
              <a:rPr lang="zh-CN" altLang="en-US" smtClean="0"/>
              <a:pPr/>
              <a:t>2012/11/13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C923-0FB3-4D3A-AFA1-5A60711511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00BC-7E89-49AF-B37A-5A76879CF294}" type="datetimeFigureOut">
              <a:rPr lang="zh-CN" altLang="en-US" smtClean="0"/>
              <a:pPr/>
              <a:t>2012/11/13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C923-0FB3-4D3A-AFA1-5A60711511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00BC-7E89-49AF-B37A-5A76879CF294}" type="datetimeFigureOut">
              <a:rPr lang="zh-CN" altLang="en-US" smtClean="0"/>
              <a:pPr/>
              <a:t>2012/11/13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C923-0FB3-4D3A-AFA1-5A60711511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00BC-7E89-49AF-B37A-5A76879CF294}" type="datetimeFigureOut">
              <a:rPr lang="zh-CN" altLang="en-US" smtClean="0"/>
              <a:pPr/>
              <a:t>2012/11/13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C923-0FB3-4D3A-AFA1-5A60711511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900BC-7E89-49AF-B37A-5A76879CF294}" type="datetimeFigureOut">
              <a:rPr lang="zh-CN" altLang="en-US" smtClean="0"/>
              <a:pPr/>
              <a:t>2012/11/13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EC923-0FB3-4D3A-AFA1-5A60711511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1.xml"/><Relationship Id="rId13" Type="http://schemas.openxmlformats.org/officeDocument/2006/relationships/diagramLayout" Target="../diagrams/layout42.xml"/><Relationship Id="rId3" Type="http://schemas.openxmlformats.org/officeDocument/2006/relationships/diagramLayout" Target="../diagrams/layout40.xml"/><Relationship Id="rId7" Type="http://schemas.openxmlformats.org/officeDocument/2006/relationships/diagramData" Target="../diagrams/data41.xml"/><Relationship Id="rId12" Type="http://schemas.openxmlformats.org/officeDocument/2006/relationships/diagramData" Target="../diagrams/data42.xml"/><Relationship Id="rId2" Type="http://schemas.openxmlformats.org/officeDocument/2006/relationships/diagramData" Target="../diagrams/data40.xml"/><Relationship Id="rId16" Type="http://schemas.microsoft.com/office/2007/relationships/diagramDrawing" Target="../diagrams/drawing4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0.xml"/><Relationship Id="rId11" Type="http://schemas.microsoft.com/office/2007/relationships/diagramDrawing" Target="../diagrams/drawing41.xml"/><Relationship Id="rId5" Type="http://schemas.openxmlformats.org/officeDocument/2006/relationships/diagramColors" Target="../diagrams/colors40.xml"/><Relationship Id="rId15" Type="http://schemas.openxmlformats.org/officeDocument/2006/relationships/diagramColors" Target="../diagrams/colors42.xml"/><Relationship Id="rId10" Type="http://schemas.openxmlformats.org/officeDocument/2006/relationships/diagramColors" Target="../diagrams/colors41.xml"/><Relationship Id="rId4" Type="http://schemas.openxmlformats.org/officeDocument/2006/relationships/diagramQuickStyle" Target="../diagrams/quickStyle40.xml"/><Relationship Id="rId9" Type="http://schemas.openxmlformats.org/officeDocument/2006/relationships/diagramQuickStyle" Target="../diagrams/quickStyle41.xml"/><Relationship Id="rId14" Type="http://schemas.openxmlformats.org/officeDocument/2006/relationships/diagramQuickStyle" Target="../diagrams/quickStyle4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4.xml"/><Relationship Id="rId13" Type="http://schemas.openxmlformats.org/officeDocument/2006/relationships/diagramLayout" Target="../diagrams/layout45.xml"/><Relationship Id="rId18" Type="http://schemas.openxmlformats.org/officeDocument/2006/relationships/diagramLayout" Target="../diagrams/layout46.xml"/><Relationship Id="rId3" Type="http://schemas.openxmlformats.org/officeDocument/2006/relationships/diagramLayout" Target="../diagrams/layout43.xml"/><Relationship Id="rId21" Type="http://schemas.microsoft.com/office/2007/relationships/diagramDrawing" Target="../diagrams/drawing46.xml"/><Relationship Id="rId7" Type="http://schemas.openxmlformats.org/officeDocument/2006/relationships/diagramData" Target="../diagrams/data44.xml"/><Relationship Id="rId12" Type="http://schemas.openxmlformats.org/officeDocument/2006/relationships/diagramData" Target="../diagrams/data45.xml"/><Relationship Id="rId17" Type="http://schemas.openxmlformats.org/officeDocument/2006/relationships/diagramData" Target="../diagrams/data46.xml"/><Relationship Id="rId2" Type="http://schemas.openxmlformats.org/officeDocument/2006/relationships/diagramData" Target="../diagrams/data43.xml"/><Relationship Id="rId16" Type="http://schemas.microsoft.com/office/2007/relationships/diagramDrawing" Target="../diagrams/drawing45.xml"/><Relationship Id="rId20" Type="http://schemas.openxmlformats.org/officeDocument/2006/relationships/diagramColors" Target="../diagrams/colors4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3.xml"/><Relationship Id="rId11" Type="http://schemas.microsoft.com/office/2007/relationships/diagramDrawing" Target="../diagrams/drawing44.xml"/><Relationship Id="rId5" Type="http://schemas.openxmlformats.org/officeDocument/2006/relationships/diagramColors" Target="../diagrams/colors43.xml"/><Relationship Id="rId15" Type="http://schemas.openxmlformats.org/officeDocument/2006/relationships/diagramColors" Target="../diagrams/colors45.xml"/><Relationship Id="rId10" Type="http://schemas.openxmlformats.org/officeDocument/2006/relationships/diagramColors" Target="../diagrams/colors44.xml"/><Relationship Id="rId19" Type="http://schemas.openxmlformats.org/officeDocument/2006/relationships/diagramQuickStyle" Target="../diagrams/quickStyle46.xml"/><Relationship Id="rId4" Type="http://schemas.openxmlformats.org/officeDocument/2006/relationships/diagramQuickStyle" Target="../diagrams/quickStyle43.xml"/><Relationship Id="rId9" Type="http://schemas.openxmlformats.org/officeDocument/2006/relationships/diagramQuickStyle" Target="../diagrams/quickStyle44.xml"/><Relationship Id="rId14" Type="http://schemas.openxmlformats.org/officeDocument/2006/relationships/diagramQuickStyle" Target="../diagrams/quickStyle4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8.xml"/><Relationship Id="rId13" Type="http://schemas.openxmlformats.org/officeDocument/2006/relationships/diagramLayout" Target="../diagrams/layout49.xml"/><Relationship Id="rId3" Type="http://schemas.openxmlformats.org/officeDocument/2006/relationships/diagramLayout" Target="../diagrams/layout47.xml"/><Relationship Id="rId7" Type="http://schemas.openxmlformats.org/officeDocument/2006/relationships/diagramData" Target="../diagrams/data48.xml"/><Relationship Id="rId12" Type="http://schemas.openxmlformats.org/officeDocument/2006/relationships/diagramData" Target="../diagrams/data49.xml"/><Relationship Id="rId2" Type="http://schemas.openxmlformats.org/officeDocument/2006/relationships/diagramData" Target="../diagrams/data47.xml"/><Relationship Id="rId16" Type="http://schemas.microsoft.com/office/2007/relationships/diagramDrawing" Target="../diagrams/drawing4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7.xml"/><Relationship Id="rId11" Type="http://schemas.microsoft.com/office/2007/relationships/diagramDrawing" Target="../diagrams/drawing48.xml"/><Relationship Id="rId5" Type="http://schemas.openxmlformats.org/officeDocument/2006/relationships/diagramColors" Target="../diagrams/colors47.xml"/><Relationship Id="rId15" Type="http://schemas.openxmlformats.org/officeDocument/2006/relationships/diagramColors" Target="../diagrams/colors49.xml"/><Relationship Id="rId10" Type="http://schemas.openxmlformats.org/officeDocument/2006/relationships/diagramColors" Target="../diagrams/colors48.xml"/><Relationship Id="rId4" Type="http://schemas.openxmlformats.org/officeDocument/2006/relationships/diagramQuickStyle" Target="../diagrams/quickStyle47.xml"/><Relationship Id="rId9" Type="http://schemas.openxmlformats.org/officeDocument/2006/relationships/diagramQuickStyle" Target="../diagrams/quickStyle48.xml"/><Relationship Id="rId14" Type="http://schemas.openxmlformats.org/officeDocument/2006/relationships/diagramQuickStyle" Target="../diagrams/quickStyle4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1.xml"/><Relationship Id="rId3" Type="http://schemas.openxmlformats.org/officeDocument/2006/relationships/diagramLayout" Target="../diagrams/layout50.xml"/><Relationship Id="rId7" Type="http://schemas.openxmlformats.org/officeDocument/2006/relationships/diagramData" Target="../diagrams/data51.xml"/><Relationship Id="rId2" Type="http://schemas.openxmlformats.org/officeDocument/2006/relationships/diagramData" Target="../diagrams/data5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0.xml"/><Relationship Id="rId11" Type="http://schemas.microsoft.com/office/2007/relationships/diagramDrawing" Target="../diagrams/drawing51.xml"/><Relationship Id="rId5" Type="http://schemas.openxmlformats.org/officeDocument/2006/relationships/diagramColors" Target="../diagrams/colors50.xml"/><Relationship Id="rId10" Type="http://schemas.openxmlformats.org/officeDocument/2006/relationships/diagramColors" Target="../diagrams/colors51.xml"/><Relationship Id="rId4" Type="http://schemas.openxmlformats.org/officeDocument/2006/relationships/diagramQuickStyle" Target="../diagrams/quickStyle50.xml"/><Relationship Id="rId9" Type="http://schemas.openxmlformats.org/officeDocument/2006/relationships/diagramQuickStyle" Target="../diagrams/quickStyle5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3.xml"/><Relationship Id="rId3" Type="http://schemas.openxmlformats.org/officeDocument/2006/relationships/diagramLayout" Target="../diagrams/layout52.xml"/><Relationship Id="rId7" Type="http://schemas.openxmlformats.org/officeDocument/2006/relationships/diagramData" Target="../diagrams/data53.xml"/><Relationship Id="rId2" Type="http://schemas.openxmlformats.org/officeDocument/2006/relationships/diagramData" Target="../diagrams/data5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2.xml"/><Relationship Id="rId11" Type="http://schemas.microsoft.com/office/2007/relationships/diagramDrawing" Target="../diagrams/drawing53.xml"/><Relationship Id="rId5" Type="http://schemas.openxmlformats.org/officeDocument/2006/relationships/diagramColors" Target="../diagrams/colors52.xml"/><Relationship Id="rId10" Type="http://schemas.openxmlformats.org/officeDocument/2006/relationships/diagramColors" Target="../diagrams/colors53.xml"/><Relationship Id="rId4" Type="http://schemas.openxmlformats.org/officeDocument/2006/relationships/diagramQuickStyle" Target="../diagrams/quickStyle52.xml"/><Relationship Id="rId9" Type="http://schemas.openxmlformats.org/officeDocument/2006/relationships/diagramQuickStyle" Target="../diagrams/quickStyle5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4.xml"/><Relationship Id="rId7" Type="http://schemas.openxmlformats.org/officeDocument/2006/relationships/image" Target="../media/image6.png"/><Relationship Id="rId2" Type="http://schemas.openxmlformats.org/officeDocument/2006/relationships/diagramData" Target="../diagrams/data5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4.xml"/><Relationship Id="rId5" Type="http://schemas.openxmlformats.org/officeDocument/2006/relationships/diagramColors" Target="../diagrams/colors54.xml"/><Relationship Id="rId4" Type="http://schemas.openxmlformats.org/officeDocument/2006/relationships/diagramQuickStyle" Target="../diagrams/quickStyle5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6.xml"/><Relationship Id="rId3" Type="http://schemas.openxmlformats.org/officeDocument/2006/relationships/diagramLayout" Target="../diagrams/layout55.xml"/><Relationship Id="rId7" Type="http://schemas.openxmlformats.org/officeDocument/2006/relationships/diagramData" Target="../diagrams/data56.xml"/><Relationship Id="rId2" Type="http://schemas.openxmlformats.org/officeDocument/2006/relationships/diagramData" Target="../diagrams/data5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5.xml"/><Relationship Id="rId11" Type="http://schemas.microsoft.com/office/2007/relationships/diagramDrawing" Target="../diagrams/drawing56.xml"/><Relationship Id="rId5" Type="http://schemas.openxmlformats.org/officeDocument/2006/relationships/diagramColors" Target="../diagrams/colors55.xml"/><Relationship Id="rId10" Type="http://schemas.openxmlformats.org/officeDocument/2006/relationships/diagramColors" Target="../diagrams/colors56.xml"/><Relationship Id="rId4" Type="http://schemas.openxmlformats.org/officeDocument/2006/relationships/diagramQuickStyle" Target="../diagrams/quickStyle55.xml"/><Relationship Id="rId9" Type="http://schemas.openxmlformats.org/officeDocument/2006/relationships/diagramQuickStyle" Target="../diagrams/quickStyle5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8.xml"/><Relationship Id="rId3" Type="http://schemas.openxmlformats.org/officeDocument/2006/relationships/diagramLayout" Target="../diagrams/layout57.xml"/><Relationship Id="rId7" Type="http://schemas.openxmlformats.org/officeDocument/2006/relationships/diagramData" Target="../diagrams/data58.xml"/><Relationship Id="rId2" Type="http://schemas.openxmlformats.org/officeDocument/2006/relationships/diagramData" Target="../diagrams/data5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7.xml"/><Relationship Id="rId11" Type="http://schemas.microsoft.com/office/2007/relationships/diagramDrawing" Target="../diagrams/drawing58.xml"/><Relationship Id="rId5" Type="http://schemas.openxmlformats.org/officeDocument/2006/relationships/diagramColors" Target="../diagrams/colors57.xml"/><Relationship Id="rId10" Type="http://schemas.openxmlformats.org/officeDocument/2006/relationships/diagramColors" Target="../diagrams/colors58.xml"/><Relationship Id="rId4" Type="http://schemas.openxmlformats.org/officeDocument/2006/relationships/diagramQuickStyle" Target="../diagrams/quickStyle57.xml"/><Relationship Id="rId9" Type="http://schemas.openxmlformats.org/officeDocument/2006/relationships/diagramQuickStyle" Target="../diagrams/quickStyle5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9.xml"/><Relationship Id="rId2" Type="http://schemas.openxmlformats.org/officeDocument/2006/relationships/diagramData" Target="../diagrams/data5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9.xml"/><Relationship Id="rId5" Type="http://schemas.openxmlformats.org/officeDocument/2006/relationships/diagramColors" Target="../diagrams/colors59.xml"/><Relationship Id="rId4" Type="http://schemas.openxmlformats.org/officeDocument/2006/relationships/diagramQuickStyle" Target="../diagrams/quickStyle5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0.xml"/><Relationship Id="rId2" Type="http://schemas.openxmlformats.org/officeDocument/2006/relationships/diagramData" Target="../diagrams/data6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0.xml"/><Relationship Id="rId5" Type="http://schemas.openxmlformats.org/officeDocument/2006/relationships/diagramColors" Target="../diagrams/colors60.xml"/><Relationship Id="rId4" Type="http://schemas.openxmlformats.org/officeDocument/2006/relationships/diagramQuickStyle" Target="../diagrams/quickStyle6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26" Type="http://schemas.microsoft.com/office/2007/relationships/diagramDrawing" Target="../diagrams/drawing6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34" Type="http://schemas.openxmlformats.org/officeDocument/2006/relationships/diagramQuickStyle" Target="../diagrams/quickStyle8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5" Type="http://schemas.openxmlformats.org/officeDocument/2006/relationships/diagramColors" Target="../diagrams/colors6.xml"/><Relationship Id="rId33" Type="http://schemas.openxmlformats.org/officeDocument/2006/relationships/diagramLayout" Target="../diagrams/layout8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29" Type="http://schemas.openxmlformats.org/officeDocument/2006/relationships/diagramQuickStyle" Target="../diagrams/quickStyle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24" Type="http://schemas.openxmlformats.org/officeDocument/2006/relationships/diagramQuickStyle" Target="../diagrams/quickStyle6.xml"/><Relationship Id="rId32" Type="http://schemas.openxmlformats.org/officeDocument/2006/relationships/diagramData" Target="../diagrams/data8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23" Type="http://schemas.openxmlformats.org/officeDocument/2006/relationships/diagramLayout" Target="../diagrams/layout6.xml"/><Relationship Id="rId28" Type="http://schemas.openxmlformats.org/officeDocument/2006/relationships/diagramLayout" Target="../diagrams/layout7.xml"/><Relationship Id="rId36" Type="http://schemas.microsoft.com/office/2007/relationships/diagramDrawing" Target="../diagrams/drawing8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31" Type="http://schemas.microsoft.com/office/2007/relationships/diagramDrawing" Target="../diagrams/drawing7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Relationship Id="rId22" Type="http://schemas.openxmlformats.org/officeDocument/2006/relationships/diagramData" Target="../diagrams/data6.xml"/><Relationship Id="rId27" Type="http://schemas.openxmlformats.org/officeDocument/2006/relationships/diagramData" Target="../diagrams/data7.xml"/><Relationship Id="rId30" Type="http://schemas.openxmlformats.org/officeDocument/2006/relationships/diagramColors" Target="../diagrams/colors7.xml"/><Relationship Id="rId35" Type="http://schemas.openxmlformats.org/officeDocument/2006/relationships/diagramColors" Target="../diagrams/colors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diagramLayout" Target="../diagrams/layout11.xml"/><Relationship Id="rId18" Type="http://schemas.openxmlformats.org/officeDocument/2006/relationships/diagramLayout" Target="../diagrams/layout12.xml"/><Relationship Id="rId26" Type="http://schemas.microsoft.com/office/2007/relationships/diagramDrawing" Target="../diagrams/drawing13.xml"/><Relationship Id="rId3" Type="http://schemas.openxmlformats.org/officeDocument/2006/relationships/diagramLayout" Target="../diagrams/layout9.xml"/><Relationship Id="rId21" Type="http://schemas.microsoft.com/office/2007/relationships/diagramDrawing" Target="../diagrams/drawing12.xml"/><Relationship Id="rId34" Type="http://schemas.openxmlformats.org/officeDocument/2006/relationships/diagramQuickStyle" Target="../diagrams/quickStyle15.xml"/><Relationship Id="rId7" Type="http://schemas.openxmlformats.org/officeDocument/2006/relationships/diagramData" Target="../diagrams/data10.xml"/><Relationship Id="rId12" Type="http://schemas.openxmlformats.org/officeDocument/2006/relationships/diagramData" Target="../diagrams/data11.xml"/><Relationship Id="rId17" Type="http://schemas.openxmlformats.org/officeDocument/2006/relationships/diagramData" Target="../diagrams/data12.xml"/><Relationship Id="rId25" Type="http://schemas.openxmlformats.org/officeDocument/2006/relationships/diagramColors" Target="../diagrams/colors13.xml"/><Relationship Id="rId33" Type="http://schemas.openxmlformats.org/officeDocument/2006/relationships/diagramLayout" Target="../diagrams/layout15.xml"/><Relationship Id="rId2" Type="http://schemas.openxmlformats.org/officeDocument/2006/relationships/diagramData" Target="../diagrams/data9.xml"/><Relationship Id="rId16" Type="http://schemas.microsoft.com/office/2007/relationships/diagramDrawing" Target="../diagrams/drawing11.xml"/><Relationship Id="rId20" Type="http://schemas.openxmlformats.org/officeDocument/2006/relationships/diagramColors" Target="../diagrams/colors12.xml"/><Relationship Id="rId29" Type="http://schemas.openxmlformats.org/officeDocument/2006/relationships/diagramQuickStyle" Target="../diagrams/quickStyle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24" Type="http://schemas.openxmlformats.org/officeDocument/2006/relationships/diagramQuickStyle" Target="../diagrams/quickStyle13.xml"/><Relationship Id="rId32" Type="http://schemas.openxmlformats.org/officeDocument/2006/relationships/diagramData" Target="../diagrams/data15.xml"/><Relationship Id="rId5" Type="http://schemas.openxmlformats.org/officeDocument/2006/relationships/diagramColors" Target="../diagrams/colors9.xml"/><Relationship Id="rId15" Type="http://schemas.openxmlformats.org/officeDocument/2006/relationships/diagramColors" Target="../diagrams/colors11.xml"/><Relationship Id="rId23" Type="http://schemas.openxmlformats.org/officeDocument/2006/relationships/diagramLayout" Target="../diagrams/layout13.xml"/><Relationship Id="rId28" Type="http://schemas.openxmlformats.org/officeDocument/2006/relationships/diagramLayout" Target="../diagrams/layout14.xml"/><Relationship Id="rId36" Type="http://schemas.microsoft.com/office/2007/relationships/diagramDrawing" Target="../diagrams/drawing15.xml"/><Relationship Id="rId10" Type="http://schemas.openxmlformats.org/officeDocument/2006/relationships/diagramColors" Target="../diagrams/colors10.xml"/><Relationship Id="rId19" Type="http://schemas.openxmlformats.org/officeDocument/2006/relationships/diagramQuickStyle" Target="../diagrams/quickStyle12.xml"/><Relationship Id="rId31" Type="http://schemas.microsoft.com/office/2007/relationships/diagramDrawing" Target="../diagrams/drawing14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Relationship Id="rId14" Type="http://schemas.openxmlformats.org/officeDocument/2006/relationships/diagramQuickStyle" Target="../diagrams/quickStyle11.xml"/><Relationship Id="rId22" Type="http://schemas.openxmlformats.org/officeDocument/2006/relationships/diagramData" Target="../diagrams/data13.xml"/><Relationship Id="rId27" Type="http://schemas.openxmlformats.org/officeDocument/2006/relationships/diagramData" Target="../diagrams/data14.xml"/><Relationship Id="rId30" Type="http://schemas.openxmlformats.org/officeDocument/2006/relationships/diagramColors" Target="../diagrams/colors14.xml"/><Relationship Id="rId35" Type="http://schemas.openxmlformats.org/officeDocument/2006/relationships/diagramColors" Target="../diagrams/colors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13" Type="http://schemas.openxmlformats.org/officeDocument/2006/relationships/diagramLayout" Target="../diagrams/layout18.xml"/><Relationship Id="rId18" Type="http://schemas.openxmlformats.org/officeDocument/2006/relationships/diagramLayout" Target="../diagrams/layout19.xml"/><Relationship Id="rId26" Type="http://schemas.microsoft.com/office/2007/relationships/diagramDrawing" Target="../diagrams/drawing20.xml"/><Relationship Id="rId3" Type="http://schemas.openxmlformats.org/officeDocument/2006/relationships/diagramLayout" Target="../diagrams/layout16.xml"/><Relationship Id="rId21" Type="http://schemas.microsoft.com/office/2007/relationships/diagramDrawing" Target="../diagrams/drawing19.xml"/><Relationship Id="rId34" Type="http://schemas.openxmlformats.org/officeDocument/2006/relationships/diagramQuickStyle" Target="../diagrams/quickStyle22.xml"/><Relationship Id="rId7" Type="http://schemas.openxmlformats.org/officeDocument/2006/relationships/diagramData" Target="../diagrams/data17.xml"/><Relationship Id="rId12" Type="http://schemas.openxmlformats.org/officeDocument/2006/relationships/diagramData" Target="../diagrams/data18.xml"/><Relationship Id="rId17" Type="http://schemas.openxmlformats.org/officeDocument/2006/relationships/diagramData" Target="../diagrams/data19.xml"/><Relationship Id="rId25" Type="http://schemas.openxmlformats.org/officeDocument/2006/relationships/diagramColors" Target="../diagrams/colors20.xml"/><Relationship Id="rId33" Type="http://schemas.openxmlformats.org/officeDocument/2006/relationships/diagramLayout" Target="../diagrams/layout22.xml"/><Relationship Id="rId2" Type="http://schemas.openxmlformats.org/officeDocument/2006/relationships/diagramData" Target="../diagrams/data16.xml"/><Relationship Id="rId16" Type="http://schemas.microsoft.com/office/2007/relationships/diagramDrawing" Target="../diagrams/drawing18.xml"/><Relationship Id="rId20" Type="http://schemas.openxmlformats.org/officeDocument/2006/relationships/diagramColors" Target="../diagrams/colors19.xml"/><Relationship Id="rId29" Type="http://schemas.openxmlformats.org/officeDocument/2006/relationships/diagramQuickStyle" Target="../diagrams/quickStyle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24" Type="http://schemas.openxmlformats.org/officeDocument/2006/relationships/diagramQuickStyle" Target="../diagrams/quickStyle20.xml"/><Relationship Id="rId32" Type="http://schemas.openxmlformats.org/officeDocument/2006/relationships/diagramData" Target="../diagrams/data22.xml"/><Relationship Id="rId5" Type="http://schemas.openxmlformats.org/officeDocument/2006/relationships/diagramColors" Target="../diagrams/colors16.xml"/><Relationship Id="rId15" Type="http://schemas.openxmlformats.org/officeDocument/2006/relationships/diagramColors" Target="../diagrams/colors18.xml"/><Relationship Id="rId23" Type="http://schemas.openxmlformats.org/officeDocument/2006/relationships/diagramLayout" Target="../diagrams/layout20.xml"/><Relationship Id="rId28" Type="http://schemas.openxmlformats.org/officeDocument/2006/relationships/diagramLayout" Target="../diagrams/layout21.xml"/><Relationship Id="rId36" Type="http://schemas.microsoft.com/office/2007/relationships/diagramDrawing" Target="../diagrams/drawing22.xml"/><Relationship Id="rId10" Type="http://schemas.openxmlformats.org/officeDocument/2006/relationships/diagramColors" Target="../diagrams/colors17.xml"/><Relationship Id="rId19" Type="http://schemas.openxmlformats.org/officeDocument/2006/relationships/diagramQuickStyle" Target="../diagrams/quickStyle19.xml"/><Relationship Id="rId31" Type="http://schemas.microsoft.com/office/2007/relationships/diagramDrawing" Target="../diagrams/drawing21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Relationship Id="rId14" Type="http://schemas.openxmlformats.org/officeDocument/2006/relationships/diagramQuickStyle" Target="../diagrams/quickStyle18.xml"/><Relationship Id="rId22" Type="http://schemas.openxmlformats.org/officeDocument/2006/relationships/diagramData" Target="../diagrams/data20.xml"/><Relationship Id="rId27" Type="http://schemas.openxmlformats.org/officeDocument/2006/relationships/diagramData" Target="../diagrams/data21.xml"/><Relationship Id="rId30" Type="http://schemas.openxmlformats.org/officeDocument/2006/relationships/diagramColors" Target="../diagrams/colors21.xml"/><Relationship Id="rId35" Type="http://schemas.openxmlformats.org/officeDocument/2006/relationships/diagramColors" Target="../diagrams/colors2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4.xml"/><Relationship Id="rId13" Type="http://schemas.openxmlformats.org/officeDocument/2006/relationships/diagramLayout" Target="../diagrams/layout25.xml"/><Relationship Id="rId3" Type="http://schemas.openxmlformats.org/officeDocument/2006/relationships/diagramLayout" Target="../diagrams/layout23.xml"/><Relationship Id="rId7" Type="http://schemas.openxmlformats.org/officeDocument/2006/relationships/diagramData" Target="../diagrams/data24.xml"/><Relationship Id="rId12" Type="http://schemas.openxmlformats.org/officeDocument/2006/relationships/diagramData" Target="../diagrams/data25.xml"/><Relationship Id="rId2" Type="http://schemas.openxmlformats.org/officeDocument/2006/relationships/diagramData" Target="../diagrams/data23.xml"/><Relationship Id="rId16" Type="http://schemas.microsoft.com/office/2007/relationships/diagramDrawing" Target="../diagrams/drawing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11" Type="http://schemas.microsoft.com/office/2007/relationships/diagramDrawing" Target="../diagrams/drawing24.xml"/><Relationship Id="rId5" Type="http://schemas.openxmlformats.org/officeDocument/2006/relationships/diagramColors" Target="../diagrams/colors23.xml"/><Relationship Id="rId15" Type="http://schemas.openxmlformats.org/officeDocument/2006/relationships/diagramColors" Target="../diagrams/colors25.xml"/><Relationship Id="rId10" Type="http://schemas.openxmlformats.org/officeDocument/2006/relationships/diagramColors" Target="../diagrams/colors24.xml"/><Relationship Id="rId4" Type="http://schemas.openxmlformats.org/officeDocument/2006/relationships/diagramQuickStyle" Target="../diagrams/quickStyle23.xml"/><Relationship Id="rId9" Type="http://schemas.openxmlformats.org/officeDocument/2006/relationships/diagramQuickStyle" Target="../diagrams/quickStyle24.xml"/><Relationship Id="rId14" Type="http://schemas.openxmlformats.org/officeDocument/2006/relationships/diagramQuickStyle" Target="../diagrams/quickStyle2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7.xml"/><Relationship Id="rId13" Type="http://schemas.openxmlformats.org/officeDocument/2006/relationships/diagramLayout" Target="../diagrams/layout28.xml"/><Relationship Id="rId3" Type="http://schemas.openxmlformats.org/officeDocument/2006/relationships/diagramLayout" Target="../diagrams/layout26.xml"/><Relationship Id="rId7" Type="http://schemas.openxmlformats.org/officeDocument/2006/relationships/diagramData" Target="../diagrams/data27.xml"/><Relationship Id="rId12" Type="http://schemas.openxmlformats.org/officeDocument/2006/relationships/diagramData" Target="../diagrams/data28.xml"/><Relationship Id="rId2" Type="http://schemas.openxmlformats.org/officeDocument/2006/relationships/diagramData" Target="../diagrams/data26.xml"/><Relationship Id="rId16" Type="http://schemas.microsoft.com/office/2007/relationships/diagramDrawing" Target="../diagrams/drawing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11" Type="http://schemas.microsoft.com/office/2007/relationships/diagramDrawing" Target="../diagrams/drawing27.xml"/><Relationship Id="rId5" Type="http://schemas.openxmlformats.org/officeDocument/2006/relationships/diagramColors" Target="../diagrams/colors26.xml"/><Relationship Id="rId15" Type="http://schemas.openxmlformats.org/officeDocument/2006/relationships/diagramColors" Target="../diagrams/colors28.xml"/><Relationship Id="rId10" Type="http://schemas.openxmlformats.org/officeDocument/2006/relationships/diagramColors" Target="../diagrams/colors27.xml"/><Relationship Id="rId4" Type="http://schemas.openxmlformats.org/officeDocument/2006/relationships/diagramQuickStyle" Target="../diagrams/quickStyle26.xml"/><Relationship Id="rId9" Type="http://schemas.openxmlformats.org/officeDocument/2006/relationships/diagramQuickStyle" Target="../diagrams/quickStyle27.xml"/><Relationship Id="rId14" Type="http://schemas.openxmlformats.org/officeDocument/2006/relationships/diagramQuickStyle" Target="../diagrams/quickStyle2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0.xml"/><Relationship Id="rId13" Type="http://schemas.openxmlformats.org/officeDocument/2006/relationships/diagramLayout" Target="../diagrams/layout31.xml"/><Relationship Id="rId3" Type="http://schemas.openxmlformats.org/officeDocument/2006/relationships/diagramLayout" Target="../diagrams/layout29.xml"/><Relationship Id="rId7" Type="http://schemas.openxmlformats.org/officeDocument/2006/relationships/diagramData" Target="../diagrams/data30.xml"/><Relationship Id="rId12" Type="http://schemas.openxmlformats.org/officeDocument/2006/relationships/diagramData" Target="../diagrams/data31.xml"/><Relationship Id="rId17" Type="http://schemas.openxmlformats.org/officeDocument/2006/relationships/image" Target="../media/image5.png"/><Relationship Id="rId2" Type="http://schemas.openxmlformats.org/officeDocument/2006/relationships/diagramData" Target="../diagrams/data29.xml"/><Relationship Id="rId16" Type="http://schemas.microsoft.com/office/2007/relationships/diagramDrawing" Target="../diagrams/drawing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11" Type="http://schemas.microsoft.com/office/2007/relationships/diagramDrawing" Target="../diagrams/drawing30.xml"/><Relationship Id="rId5" Type="http://schemas.openxmlformats.org/officeDocument/2006/relationships/diagramColors" Target="../diagrams/colors29.xml"/><Relationship Id="rId15" Type="http://schemas.openxmlformats.org/officeDocument/2006/relationships/diagramColors" Target="../diagrams/colors31.xml"/><Relationship Id="rId10" Type="http://schemas.openxmlformats.org/officeDocument/2006/relationships/diagramColors" Target="../diagrams/colors30.xml"/><Relationship Id="rId4" Type="http://schemas.openxmlformats.org/officeDocument/2006/relationships/diagramQuickStyle" Target="../diagrams/quickStyle29.xml"/><Relationship Id="rId9" Type="http://schemas.openxmlformats.org/officeDocument/2006/relationships/diagramQuickStyle" Target="../diagrams/quickStyle30.xml"/><Relationship Id="rId14" Type="http://schemas.openxmlformats.org/officeDocument/2006/relationships/diagramQuickStyle" Target="../diagrams/quickStyle3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3.xml"/><Relationship Id="rId13" Type="http://schemas.openxmlformats.org/officeDocument/2006/relationships/diagramLayout" Target="../diagrams/layout34.xml"/><Relationship Id="rId3" Type="http://schemas.openxmlformats.org/officeDocument/2006/relationships/diagramLayout" Target="../diagrams/layout32.xml"/><Relationship Id="rId7" Type="http://schemas.openxmlformats.org/officeDocument/2006/relationships/diagramData" Target="../diagrams/data33.xml"/><Relationship Id="rId12" Type="http://schemas.openxmlformats.org/officeDocument/2006/relationships/diagramData" Target="../diagrams/data34.xml"/><Relationship Id="rId2" Type="http://schemas.openxmlformats.org/officeDocument/2006/relationships/diagramData" Target="../diagrams/data32.xml"/><Relationship Id="rId16" Type="http://schemas.microsoft.com/office/2007/relationships/diagramDrawing" Target="../diagrams/drawing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11" Type="http://schemas.microsoft.com/office/2007/relationships/diagramDrawing" Target="../diagrams/drawing33.xml"/><Relationship Id="rId5" Type="http://schemas.openxmlformats.org/officeDocument/2006/relationships/diagramColors" Target="../diagrams/colors32.xml"/><Relationship Id="rId15" Type="http://schemas.openxmlformats.org/officeDocument/2006/relationships/diagramColors" Target="../diagrams/colors34.xml"/><Relationship Id="rId10" Type="http://schemas.openxmlformats.org/officeDocument/2006/relationships/diagramColors" Target="../diagrams/colors33.xml"/><Relationship Id="rId4" Type="http://schemas.openxmlformats.org/officeDocument/2006/relationships/diagramQuickStyle" Target="../diagrams/quickStyle32.xml"/><Relationship Id="rId9" Type="http://schemas.openxmlformats.org/officeDocument/2006/relationships/diagramQuickStyle" Target="../diagrams/quickStyle33.xml"/><Relationship Id="rId14" Type="http://schemas.openxmlformats.org/officeDocument/2006/relationships/diagramQuickStyle" Target="../diagrams/quickStyle3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6.xml"/><Relationship Id="rId13" Type="http://schemas.openxmlformats.org/officeDocument/2006/relationships/diagramLayout" Target="../diagrams/layout37.xml"/><Relationship Id="rId18" Type="http://schemas.openxmlformats.org/officeDocument/2006/relationships/diagramLayout" Target="../diagrams/layout38.xml"/><Relationship Id="rId26" Type="http://schemas.microsoft.com/office/2007/relationships/diagramDrawing" Target="../diagrams/drawing39.xml"/><Relationship Id="rId3" Type="http://schemas.openxmlformats.org/officeDocument/2006/relationships/diagramLayout" Target="../diagrams/layout35.xml"/><Relationship Id="rId21" Type="http://schemas.microsoft.com/office/2007/relationships/diagramDrawing" Target="../diagrams/drawing38.xml"/><Relationship Id="rId7" Type="http://schemas.openxmlformats.org/officeDocument/2006/relationships/diagramData" Target="../diagrams/data36.xml"/><Relationship Id="rId12" Type="http://schemas.openxmlformats.org/officeDocument/2006/relationships/diagramData" Target="../diagrams/data37.xml"/><Relationship Id="rId17" Type="http://schemas.openxmlformats.org/officeDocument/2006/relationships/diagramData" Target="../diagrams/data38.xml"/><Relationship Id="rId25" Type="http://schemas.openxmlformats.org/officeDocument/2006/relationships/diagramColors" Target="../diagrams/colors39.xml"/><Relationship Id="rId2" Type="http://schemas.openxmlformats.org/officeDocument/2006/relationships/diagramData" Target="../diagrams/data35.xml"/><Relationship Id="rId16" Type="http://schemas.microsoft.com/office/2007/relationships/diagramDrawing" Target="../diagrams/drawing37.xml"/><Relationship Id="rId20" Type="http://schemas.openxmlformats.org/officeDocument/2006/relationships/diagramColors" Target="../diagrams/colors3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11" Type="http://schemas.microsoft.com/office/2007/relationships/diagramDrawing" Target="../diagrams/drawing36.xml"/><Relationship Id="rId24" Type="http://schemas.openxmlformats.org/officeDocument/2006/relationships/diagramQuickStyle" Target="../diagrams/quickStyle39.xml"/><Relationship Id="rId5" Type="http://schemas.openxmlformats.org/officeDocument/2006/relationships/diagramColors" Target="../diagrams/colors35.xml"/><Relationship Id="rId15" Type="http://schemas.openxmlformats.org/officeDocument/2006/relationships/diagramColors" Target="../diagrams/colors37.xml"/><Relationship Id="rId23" Type="http://schemas.openxmlformats.org/officeDocument/2006/relationships/diagramLayout" Target="../diagrams/layout39.xml"/><Relationship Id="rId10" Type="http://schemas.openxmlformats.org/officeDocument/2006/relationships/diagramColors" Target="../diagrams/colors36.xml"/><Relationship Id="rId19" Type="http://schemas.openxmlformats.org/officeDocument/2006/relationships/diagramQuickStyle" Target="../diagrams/quickStyle38.xml"/><Relationship Id="rId4" Type="http://schemas.openxmlformats.org/officeDocument/2006/relationships/diagramQuickStyle" Target="../diagrams/quickStyle35.xml"/><Relationship Id="rId9" Type="http://schemas.openxmlformats.org/officeDocument/2006/relationships/diagramQuickStyle" Target="../diagrams/quickStyle36.xml"/><Relationship Id="rId14" Type="http://schemas.openxmlformats.org/officeDocument/2006/relationships/diagramQuickStyle" Target="../diagrams/quickStyle37.xml"/><Relationship Id="rId22" Type="http://schemas.openxmlformats.org/officeDocument/2006/relationships/diagramData" Target="../diagrams/data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156447178"/>
              </p:ext>
            </p:extLst>
          </p:nvPr>
        </p:nvGraphicFramePr>
        <p:xfrm>
          <a:off x="1115616" y="1268760"/>
          <a:ext cx="655272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71600" y="2348880"/>
            <a:ext cx="7272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红</a:t>
            </a:r>
            <a:r>
              <a:rPr lang="zh-CN" alt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玫瑰与白玫瑰</a:t>
            </a:r>
            <a:endParaRPr lang="zh-CN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395536" y="836712"/>
            <a:ext cx="4680520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3888" y="5445224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林琛</a:t>
            </a:r>
            <a:endParaRPr lang="en-US" altLang="zh-CN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月</a:t>
            </a:r>
            <a:endParaRPr lang="zh-CN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79512" y="908720"/>
            <a:ext cx="936104" cy="1080120"/>
            <a:chOff x="1936313" y="1006489"/>
            <a:chExt cx="1583575" cy="1820202"/>
          </a:xfrm>
          <a:solidFill>
            <a:schemeClr val="bg1"/>
          </a:solidFill>
        </p:grpSpPr>
        <p:sp>
          <p:nvSpPr>
            <p:cNvPr id="28" name="六边形 27"/>
            <p:cNvSpPr/>
            <p:nvPr/>
          </p:nvSpPr>
          <p:spPr>
            <a:xfrm rot="5400000">
              <a:off x="1818000" y="1124802"/>
              <a:ext cx="1820202" cy="158357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rgbClr val="FF0000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六边形 4"/>
            <p:cNvSpPr/>
            <p:nvPr/>
          </p:nvSpPr>
          <p:spPr>
            <a:xfrm>
              <a:off x="2183087" y="1290137"/>
              <a:ext cx="1090027" cy="1252906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白</a:t>
              </a:r>
              <a:r>
                <a:rPr lang="zh-CN" altLang="en-US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玫瑰</a:t>
              </a:r>
              <a:endParaRPr lang="zh-CN" altLang="en-US" sz="1600" b="1" kern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30" name="图示 29"/>
          <p:cNvGraphicFramePr/>
          <p:nvPr>
            <p:extLst>
              <p:ext uri="{D42A27DB-BD31-4B8C-83A1-F6EECF244321}">
                <p14:modId xmlns:p14="http://schemas.microsoft.com/office/powerpoint/2010/main" val="2927851642"/>
              </p:ext>
            </p:extLst>
          </p:nvPr>
        </p:nvGraphicFramePr>
        <p:xfrm>
          <a:off x="1403648" y="887041"/>
          <a:ext cx="3528392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863700097"/>
              </p:ext>
            </p:extLst>
          </p:nvPr>
        </p:nvGraphicFramePr>
        <p:xfrm>
          <a:off x="3275856" y="1966392"/>
          <a:ext cx="4032448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2912601038"/>
              </p:ext>
            </p:extLst>
          </p:nvPr>
        </p:nvGraphicFramePr>
        <p:xfrm>
          <a:off x="1403648" y="4869160"/>
          <a:ext cx="2232248" cy="1327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66121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752540608"/>
              </p:ext>
            </p:extLst>
          </p:nvPr>
        </p:nvGraphicFramePr>
        <p:xfrm>
          <a:off x="1835696" y="692696"/>
          <a:ext cx="6576392" cy="4027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179512" y="908720"/>
            <a:ext cx="936104" cy="1080120"/>
            <a:chOff x="1936313" y="1006489"/>
            <a:chExt cx="1583575" cy="1820202"/>
          </a:xfrm>
          <a:solidFill>
            <a:schemeClr val="bg1"/>
          </a:solidFill>
        </p:grpSpPr>
        <p:sp>
          <p:nvSpPr>
            <p:cNvPr id="28" name="六边形 27"/>
            <p:cNvSpPr/>
            <p:nvPr/>
          </p:nvSpPr>
          <p:spPr>
            <a:xfrm rot="5400000">
              <a:off x="1818000" y="1124802"/>
              <a:ext cx="1820202" cy="158357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rgbClr val="FF0000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六边形 4"/>
            <p:cNvSpPr/>
            <p:nvPr/>
          </p:nvSpPr>
          <p:spPr>
            <a:xfrm>
              <a:off x="2183087" y="1290137"/>
              <a:ext cx="1090027" cy="1252906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白</a:t>
              </a:r>
              <a:r>
                <a:rPr lang="zh-CN" altLang="en-US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玫瑰</a:t>
              </a:r>
              <a:endParaRPr lang="zh-CN" altLang="en-US" sz="1600" b="1" kern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30" name="图示 29"/>
          <p:cNvGraphicFramePr/>
          <p:nvPr>
            <p:extLst>
              <p:ext uri="{D42A27DB-BD31-4B8C-83A1-F6EECF244321}">
                <p14:modId xmlns:p14="http://schemas.microsoft.com/office/powerpoint/2010/main" val="2145304665"/>
              </p:ext>
            </p:extLst>
          </p:nvPr>
        </p:nvGraphicFramePr>
        <p:xfrm>
          <a:off x="1403648" y="887041"/>
          <a:ext cx="3528392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3868543745"/>
              </p:ext>
            </p:extLst>
          </p:nvPr>
        </p:nvGraphicFramePr>
        <p:xfrm>
          <a:off x="1907704" y="3662724"/>
          <a:ext cx="6552728" cy="165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4" name="图示 13"/>
          <p:cNvGraphicFramePr/>
          <p:nvPr>
            <p:extLst>
              <p:ext uri="{D42A27DB-BD31-4B8C-83A1-F6EECF244321}">
                <p14:modId xmlns:p14="http://schemas.microsoft.com/office/powerpoint/2010/main" val="1670341181"/>
              </p:ext>
            </p:extLst>
          </p:nvPr>
        </p:nvGraphicFramePr>
        <p:xfrm>
          <a:off x="1403648" y="4869160"/>
          <a:ext cx="2232248" cy="1327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39747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79512" y="908720"/>
            <a:ext cx="936104" cy="1080120"/>
            <a:chOff x="1936313" y="1006489"/>
            <a:chExt cx="1583575" cy="1820202"/>
          </a:xfrm>
          <a:solidFill>
            <a:schemeClr val="bg1"/>
          </a:solidFill>
        </p:grpSpPr>
        <p:sp>
          <p:nvSpPr>
            <p:cNvPr id="28" name="六边形 27"/>
            <p:cNvSpPr/>
            <p:nvPr/>
          </p:nvSpPr>
          <p:spPr>
            <a:xfrm rot="5400000">
              <a:off x="1818000" y="1124802"/>
              <a:ext cx="1820202" cy="158357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rgbClr val="FF0000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六边形 4"/>
            <p:cNvSpPr/>
            <p:nvPr/>
          </p:nvSpPr>
          <p:spPr>
            <a:xfrm>
              <a:off x="2183087" y="1290137"/>
              <a:ext cx="1090027" cy="1252906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白</a:t>
              </a:r>
              <a:r>
                <a:rPr lang="zh-CN" altLang="en-US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玫瑰</a:t>
              </a:r>
              <a:endParaRPr lang="zh-CN" altLang="en-US" sz="1600" b="1" kern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30" name="图示 29"/>
          <p:cNvGraphicFramePr/>
          <p:nvPr>
            <p:extLst>
              <p:ext uri="{D42A27DB-BD31-4B8C-83A1-F6EECF244321}">
                <p14:modId xmlns:p14="http://schemas.microsoft.com/office/powerpoint/2010/main" val="1969451876"/>
              </p:ext>
            </p:extLst>
          </p:nvPr>
        </p:nvGraphicFramePr>
        <p:xfrm>
          <a:off x="1403648" y="887041"/>
          <a:ext cx="3528392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4023485010"/>
              </p:ext>
            </p:extLst>
          </p:nvPr>
        </p:nvGraphicFramePr>
        <p:xfrm>
          <a:off x="2627784" y="16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91880" y="5877272"/>
            <a:ext cx="4801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产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品不仅仅是冷冰的工业商品，而是这五大元素构成的需求解决方案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357927145"/>
              </p:ext>
            </p:extLst>
          </p:nvPr>
        </p:nvGraphicFramePr>
        <p:xfrm>
          <a:off x="1403648" y="4869160"/>
          <a:ext cx="2232248" cy="1327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403127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79512" y="908720"/>
            <a:ext cx="936104" cy="1080120"/>
            <a:chOff x="1936313" y="1006489"/>
            <a:chExt cx="1583575" cy="1820202"/>
          </a:xfrm>
          <a:solidFill>
            <a:schemeClr val="bg1"/>
          </a:solidFill>
        </p:grpSpPr>
        <p:sp>
          <p:nvSpPr>
            <p:cNvPr id="28" name="六边形 27"/>
            <p:cNvSpPr/>
            <p:nvPr/>
          </p:nvSpPr>
          <p:spPr>
            <a:xfrm rot="5400000">
              <a:off x="1818000" y="1124802"/>
              <a:ext cx="1820202" cy="158357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rgbClr val="FF0000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六边形 4"/>
            <p:cNvSpPr/>
            <p:nvPr/>
          </p:nvSpPr>
          <p:spPr>
            <a:xfrm>
              <a:off x="2183087" y="1290137"/>
              <a:ext cx="1090027" cy="1252906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白</a:t>
              </a:r>
              <a:r>
                <a:rPr lang="zh-CN" altLang="en-US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玫瑰</a:t>
              </a:r>
              <a:endParaRPr lang="zh-CN" altLang="en-US" sz="1600" b="1" kern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30" name="图示 29"/>
          <p:cNvGraphicFramePr/>
          <p:nvPr>
            <p:extLst>
              <p:ext uri="{D42A27DB-BD31-4B8C-83A1-F6EECF244321}">
                <p14:modId xmlns:p14="http://schemas.microsoft.com/office/powerpoint/2010/main" val="1004154846"/>
              </p:ext>
            </p:extLst>
          </p:nvPr>
        </p:nvGraphicFramePr>
        <p:xfrm>
          <a:off x="1403648" y="887041"/>
          <a:ext cx="3528392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圆角矩形 9"/>
          <p:cNvSpPr/>
          <p:nvPr/>
        </p:nvSpPr>
        <p:spPr>
          <a:xfrm>
            <a:off x="7596336" y="2016636"/>
            <a:ext cx="1291800" cy="3068548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081210" y="2016636"/>
            <a:ext cx="1313075" cy="3068548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584480" y="2016636"/>
            <a:ext cx="1301516" cy="3068548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691680" y="2016636"/>
            <a:ext cx="2592288" cy="3068548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6" name="图示 15"/>
          <p:cNvGraphicFramePr/>
          <p:nvPr>
            <p:extLst>
              <p:ext uri="{D42A27DB-BD31-4B8C-83A1-F6EECF244321}">
                <p14:modId xmlns:p14="http://schemas.microsoft.com/office/powerpoint/2010/main" val="282787083"/>
              </p:ext>
            </p:extLst>
          </p:nvPr>
        </p:nvGraphicFramePr>
        <p:xfrm>
          <a:off x="1763688" y="2016636"/>
          <a:ext cx="7056784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7" name="矩形 16"/>
          <p:cNvSpPr/>
          <p:nvPr/>
        </p:nvSpPr>
        <p:spPr>
          <a:xfrm>
            <a:off x="2762554" y="2619353"/>
            <a:ext cx="513301" cy="670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 rot="2018151">
            <a:off x="2801460" y="2757165"/>
            <a:ext cx="378644" cy="481538"/>
            <a:chOff x="2131253" y="953859"/>
            <a:chExt cx="327092" cy="413891"/>
          </a:xfrm>
        </p:grpSpPr>
        <p:sp>
          <p:nvSpPr>
            <p:cNvPr id="19" name="右箭头 18"/>
            <p:cNvSpPr/>
            <p:nvPr/>
          </p:nvSpPr>
          <p:spPr>
            <a:xfrm rot="19440000">
              <a:off x="2131253" y="953859"/>
              <a:ext cx="327092" cy="41389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右箭头 4"/>
            <p:cNvSpPr/>
            <p:nvPr/>
          </p:nvSpPr>
          <p:spPr>
            <a:xfrm rot="19440000">
              <a:off x="2140623" y="1065476"/>
              <a:ext cx="228964" cy="2483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600" b="1" kern="12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5724096" y="2623978"/>
            <a:ext cx="576096" cy="670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 rot="2018151">
            <a:off x="5891888" y="2761790"/>
            <a:ext cx="378644" cy="481538"/>
            <a:chOff x="2131253" y="953859"/>
            <a:chExt cx="327092" cy="413891"/>
          </a:xfrm>
        </p:grpSpPr>
        <p:sp>
          <p:nvSpPr>
            <p:cNvPr id="23" name="右箭头 22"/>
            <p:cNvSpPr/>
            <p:nvPr/>
          </p:nvSpPr>
          <p:spPr>
            <a:xfrm rot="19440000">
              <a:off x="2131253" y="953859"/>
              <a:ext cx="327092" cy="41389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右箭头 4"/>
            <p:cNvSpPr/>
            <p:nvPr/>
          </p:nvSpPr>
          <p:spPr>
            <a:xfrm rot="19440000">
              <a:off x="2140623" y="1065476"/>
              <a:ext cx="228964" cy="2483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600" b="1" kern="12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4283968" y="2623978"/>
            <a:ext cx="493615" cy="670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 rot="2018151">
            <a:off x="4313628" y="2761790"/>
            <a:ext cx="378644" cy="481538"/>
            <a:chOff x="2131253" y="953859"/>
            <a:chExt cx="327092" cy="413891"/>
          </a:xfrm>
        </p:grpSpPr>
        <p:sp>
          <p:nvSpPr>
            <p:cNvPr id="31" name="右箭头 30"/>
            <p:cNvSpPr/>
            <p:nvPr/>
          </p:nvSpPr>
          <p:spPr>
            <a:xfrm rot="19440000">
              <a:off x="2131253" y="953859"/>
              <a:ext cx="327092" cy="41389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右箭头 4"/>
            <p:cNvSpPr/>
            <p:nvPr/>
          </p:nvSpPr>
          <p:spPr>
            <a:xfrm rot="19440000">
              <a:off x="2140623" y="1065476"/>
              <a:ext cx="228964" cy="2483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600" b="1" kern="12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7365150" y="2607751"/>
            <a:ext cx="519217" cy="670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 rot="2018151">
            <a:off x="7404056" y="2745563"/>
            <a:ext cx="378644" cy="481538"/>
            <a:chOff x="2131253" y="953859"/>
            <a:chExt cx="327092" cy="413891"/>
          </a:xfrm>
        </p:grpSpPr>
        <p:sp>
          <p:nvSpPr>
            <p:cNvPr id="35" name="右箭头 34"/>
            <p:cNvSpPr/>
            <p:nvPr/>
          </p:nvSpPr>
          <p:spPr>
            <a:xfrm rot="19440000">
              <a:off x="2131253" y="953859"/>
              <a:ext cx="327092" cy="41389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右箭头 4"/>
            <p:cNvSpPr/>
            <p:nvPr/>
          </p:nvSpPr>
          <p:spPr>
            <a:xfrm rot="19440000">
              <a:off x="2140623" y="1065476"/>
              <a:ext cx="228964" cy="2483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600" b="1" kern="12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246402" y="463782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设计研发部</a:t>
            </a:r>
            <a:endParaRPr lang="zh-CN" altLang="en-US" sz="1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46965" y="463782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zh-CN" altLang="en-US" sz="1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部</a:t>
            </a:r>
            <a:endParaRPr lang="zh-CN" altLang="en-US" sz="1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72200" y="463782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销售</a:t>
            </a:r>
            <a:r>
              <a:rPr lang="zh-CN" altLang="en-US" sz="1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部</a:t>
            </a:r>
            <a:endParaRPr lang="zh-CN" altLang="en-US" sz="1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84368" y="463782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品牌</a:t>
            </a:r>
            <a:r>
              <a:rPr lang="zh-CN" altLang="en-US" sz="1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部</a:t>
            </a:r>
            <a:endParaRPr lang="zh-CN" altLang="en-US" sz="1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328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79512" y="908720"/>
            <a:ext cx="936104" cy="1080120"/>
            <a:chOff x="1936313" y="1006489"/>
            <a:chExt cx="1583575" cy="1820202"/>
          </a:xfrm>
          <a:solidFill>
            <a:schemeClr val="bg1"/>
          </a:solidFill>
        </p:grpSpPr>
        <p:sp>
          <p:nvSpPr>
            <p:cNvPr id="28" name="六边形 27"/>
            <p:cNvSpPr/>
            <p:nvPr/>
          </p:nvSpPr>
          <p:spPr>
            <a:xfrm rot="5400000">
              <a:off x="1818000" y="1124802"/>
              <a:ext cx="1820202" cy="158357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rgbClr val="FF0000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六边形 4"/>
            <p:cNvSpPr/>
            <p:nvPr/>
          </p:nvSpPr>
          <p:spPr>
            <a:xfrm>
              <a:off x="2183087" y="1290137"/>
              <a:ext cx="1090027" cy="1252906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白</a:t>
              </a:r>
              <a:r>
                <a:rPr lang="zh-CN" altLang="en-US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玫瑰</a:t>
              </a:r>
              <a:endParaRPr lang="zh-CN" altLang="en-US" sz="1600" b="1" kern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30" name="图示 29"/>
          <p:cNvGraphicFramePr/>
          <p:nvPr>
            <p:extLst>
              <p:ext uri="{D42A27DB-BD31-4B8C-83A1-F6EECF244321}">
                <p14:modId xmlns:p14="http://schemas.microsoft.com/office/powerpoint/2010/main" val="1933069915"/>
              </p:ext>
            </p:extLst>
          </p:nvPr>
        </p:nvGraphicFramePr>
        <p:xfrm>
          <a:off x="1403648" y="887041"/>
          <a:ext cx="3528392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1" name="图示 40"/>
          <p:cNvGraphicFramePr/>
          <p:nvPr>
            <p:extLst>
              <p:ext uri="{D42A27DB-BD31-4B8C-83A1-F6EECF244321}">
                <p14:modId xmlns:p14="http://schemas.microsoft.com/office/powerpoint/2010/main" val="4027222821"/>
              </p:ext>
            </p:extLst>
          </p:nvPr>
        </p:nvGraphicFramePr>
        <p:xfrm>
          <a:off x="2292424" y="181327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3011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79512" y="908720"/>
            <a:ext cx="936104" cy="1080120"/>
            <a:chOff x="1936313" y="1006489"/>
            <a:chExt cx="1583575" cy="1820202"/>
          </a:xfrm>
          <a:solidFill>
            <a:schemeClr val="bg1"/>
          </a:solidFill>
        </p:grpSpPr>
        <p:sp>
          <p:nvSpPr>
            <p:cNvPr id="28" name="六边形 27"/>
            <p:cNvSpPr/>
            <p:nvPr/>
          </p:nvSpPr>
          <p:spPr>
            <a:xfrm rot="5400000">
              <a:off x="1818000" y="1124802"/>
              <a:ext cx="1820202" cy="158357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rgbClr val="FF0000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六边形 4"/>
            <p:cNvSpPr/>
            <p:nvPr/>
          </p:nvSpPr>
          <p:spPr>
            <a:xfrm>
              <a:off x="2183087" y="1290137"/>
              <a:ext cx="1090027" cy="1252906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白</a:t>
              </a:r>
              <a:r>
                <a:rPr lang="zh-CN" altLang="en-US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玫瑰</a:t>
              </a:r>
              <a:endParaRPr lang="zh-CN" altLang="en-US" sz="1600" b="1" kern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30" name="图示 29"/>
          <p:cNvGraphicFramePr/>
          <p:nvPr>
            <p:extLst>
              <p:ext uri="{D42A27DB-BD31-4B8C-83A1-F6EECF244321}">
                <p14:modId xmlns:p14="http://schemas.microsoft.com/office/powerpoint/2010/main" val="706249548"/>
              </p:ext>
            </p:extLst>
          </p:nvPr>
        </p:nvGraphicFramePr>
        <p:xfrm>
          <a:off x="1403648" y="887041"/>
          <a:ext cx="3528392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圆角矩形 6"/>
          <p:cNvSpPr/>
          <p:nvPr/>
        </p:nvSpPr>
        <p:spPr>
          <a:xfrm>
            <a:off x="2900908" y="5465724"/>
            <a:ext cx="4615722" cy="726681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203555" y="1916833"/>
            <a:ext cx="1313075" cy="3384376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656488" y="1916832"/>
            <a:ext cx="1301516" cy="3404121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915816" y="1916832"/>
            <a:ext cx="1440160" cy="3404121"/>
          </a:xfrm>
          <a:prstGeom prst="round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57604" y="501317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供应</a:t>
            </a:r>
            <a:r>
              <a:rPr lang="zh-CN" altLang="en-US" sz="1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链资源</a:t>
            </a:r>
            <a:endParaRPr lang="zh-CN" altLang="en-US" sz="1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18973" y="50131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销售资源</a:t>
            </a:r>
            <a:endParaRPr lang="zh-CN" altLang="en-US" sz="1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88224" y="5013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</a:t>
            </a:r>
            <a:endParaRPr lang="zh-CN" altLang="en-US" sz="1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908" y="2348880"/>
            <a:ext cx="5974492" cy="56772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916" y="3020610"/>
            <a:ext cx="5902484" cy="56772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924" y="3692340"/>
            <a:ext cx="5830476" cy="56772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924" y="4364070"/>
            <a:ext cx="5830476" cy="5677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094722" y="207753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供应</a:t>
            </a:r>
            <a:r>
              <a:rPr lang="zh-CN" altLang="en-US" sz="1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链</a:t>
            </a:r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87474" y="2077534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SO</a:t>
            </a:r>
            <a:endParaRPr lang="zh-CN" altLang="en-US" sz="1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8268" y="567517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商业数据分析</a:t>
            </a:r>
            <a:endParaRPr lang="zh-CN" altLang="en-US" sz="1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278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79512" y="908720"/>
            <a:ext cx="936104" cy="1080120"/>
            <a:chOff x="1936313" y="1006489"/>
            <a:chExt cx="1583575" cy="1820202"/>
          </a:xfrm>
          <a:solidFill>
            <a:schemeClr val="bg1"/>
          </a:solidFill>
        </p:grpSpPr>
        <p:sp>
          <p:nvSpPr>
            <p:cNvPr id="28" name="六边形 27"/>
            <p:cNvSpPr/>
            <p:nvPr/>
          </p:nvSpPr>
          <p:spPr>
            <a:xfrm rot="5400000">
              <a:off x="1818000" y="1124802"/>
              <a:ext cx="1820202" cy="158357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rgbClr val="FF0000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六边形 4"/>
            <p:cNvSpPr/>
            <p:nvPr/>
          </p:nvSpPr>
          <p:spPr>
            <a:xfrm>
              <a:off x="2183087" y="1290137"/>
              <a:ext cx="1090027" cy="1252906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白</a:t>
              </a:r>
              <a:r>
                <a:rPr lang="zh-CN" altLang="en-US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玫瑰</a:t>
              </a:r>
              <a:endParaRPr lang="zh-CN" altLang="en-US" sz="1600" b="1" kern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30" name="图示 29"/>
          <p:cNvGraphicFramePr/>
          <p:nvPr>
            <p:extLst>
              <p:ext uri="{D42A27DB-BD31-4B8C-83A1-F6EECF244321}">
                <p14:modId xmlns:p14="http://schemas.microsoft.com/office/powerpoint/2010/main" val="687958380"/>
              </p:ext>
            </p:extLst>
          </p:nvPr>
        </p:nvGraphicFramePr>
        <p:xfrm>
          <a:off x="1403648" y="887041"/>
          <a:ext cx="3528392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1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08699"/>
              </p:ext>
            </p:extLst>
          </p:nvPr>
        </p:nvGraphicFramePr>
        <p:xfrm>
          <a:off x="1475656" y="1960240"/>
          <a:ext cx="7211144" cy="4133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7257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79512" y="908720"/>
            <a:ext cx="936104" cy="1080120"/>
            <a:chOff x="1936313" y="1006489"/>
            <a:chExt cx="1583575" cy="1820202"/>
          </a:xfrm>
          <a:solidFill>
            <a:schemeClr val="bg1"/>
          </a:solidFill>
        </p:grpSpPr>
        <p:sp>
          <p:nvSpPr>
            <p:cNvPr id="28" name="六边形 27"/>
            <p:cNvSpPr/>
            <p:nvPr/>
          </p:nvSpPr>
          <p:spPr>
            <a:xfrm rot="5400000">
              <a:off x="1818000" y="1124802"/>
              <a:ext cx="1820202" cy="158357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rgbClr val="FF0000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六边形 4"/>
            <p:cNvSpPr/>
            <p:nvPr/>
          </p:nvSpPr>
          <p:spPr>
            <a:xfrm>
              <a:off x="2183087" y="1290137"/>
              <a:ext cx="1090027" cy="1252906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白</a:t>
              </a:r>
              <a:r>
                <a:rPr lang="zh-CN" altLang="en-US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玫瑰</a:t>
              </a:r>
              <a:endParaRPr lang="zh-CN" altLang="en-US" sz="1600" b="1" kern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30" name="图示 29"/>
          <p:cNvGraphicFramePr/>
          <p:nvPr>
            <p:extLst>
              <p:ext uri="{D42A27DB-BD31-4B8C-83A1-F6EECF244321}">
                <p14:modId xmlns:p14="http://schemas.microsoft.com/office/powerpoint/2010/main" val="319869079"/>
              </p:ext>
            </p:extLst>
          </p:nvPr>
        </p:nvGraphicFramePr>
        <p:xfrm>
          <a:off x="1403648" y="887041"/>
          <a:ext cx="3528392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2221803738"/>
              </p:ext>
            </p:extLst>
          </p:nvPr>
        </p:nvGraphicFramePr>
        <p:xfrm>
          <a:off x="969739" y="1988840"/>
          <a:ext cx="8172400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4597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图示 29"/>
          <p:cNvGraphicFramePr/>
          <p:nvPr>
            <p:extLst>
              <p:ext uri="{D42A27DB-BD31-4B8C-83A1-F6EECF244321}">
                <p14:modId xmlns:p14="http://schemas.microsoft.com/office/powerpoint/2010/main" val="3373409464"/>
              </p:ext>
            </p:extLst>
          </p:nvPr>
        </p:nvGraphicFramePr>
        <p:xfrm>
          <a:off x="3059832" y="887041"/>
          <a:ext cx="3528392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2380300" y="2095203"/>
            <a:ext cx="936104" cy="1080120"/>
            <a:chOff x="1936313" y="1006489"/>
            <a:chExt cx="1583575" cy="1820202"/>
          </a:xfrm>
          <a:solidFill>
            <a:srgbClr val="FF0000"/>
          </a:solidFill>
        </p:grpSpPr>
        <p:sp>
          <p:nvSpPr>
            <p:cNvPr id="9" name="六边形 8"/>
            <p:cNvSpPr/>
            <p:nvPr/>
          </p:nvSpPr>
          <p:spPr>
            <a:xfrm rot="5400000">
              <a:off x="1818000" y="1124802"/>
              <a:ext cx="1820202" cy="158357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六边形 4"/>
            <p:cNvSpPr/>
            <p:nvPr/>
          </p:nvSpPr>
          <p:spPr>
            <a:xfrm>
              <a:off x="2183087" y="1290137"/>
              <a:ext cx="1090027" cy="12529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红玫瑰</a:t>
              </a:r>
              <a:endParaRPr lang="zh-CN" altLang="en-US" sz="1600" b="1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084168" y="2095203"/>
            <a:ext cx="936104" cy="1080120"/>
            <a:chOff x="1936313" y="1006489"/>
            <a:chExt cx="1583575" cy="1820202"/>
          </a:xfrm>
          <a:solidFill>
            <a:schemeClr val="bg1"/>
          </a:solidFill>
        </p:grpSpPr>
        <p:sp>
          <p:nvSpPr>
            <p:cNvPr id="12" name="六边形 11"/>
            <p:cNvSpPr/>
            <p:nvPr/>
          </p:nvSpPr>
          <p:spPr>
            <a:xfrm rot="5400000">
              <a:off x="1818000" y="1124802"/>
              <a:ext cx="1820202" cy="158357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六边形 4"/>
            <p:cNvSpPr/>
            <p:nvPr/>
          </p:nvSpPr>
          <p:spPr>
            <a:xfrm>
              <a:off x="2183087" y="1290137"/>
              <a:ext cx="1090027" cy="125290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白</a:t>
              </a:r>
              <a:r>
                <a:rPr lang="zh-CN" altLang="en-US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玫瑰</a:t>
              </a:r>
              <a:endParaRPr lang="zh-CN" altLang="en-US" sz="1600" b="1" kern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043046" y="3645024"/>
            <a:ext cx="561662" cy="648072"/>
            <a:chOff x="1936313" y="1006489"/>
            <a:chExt cx="1583575" cy="1820202"/>
          </a:xfrm>
          <a:solidFill>
            <a:srgbClr val="FF0000"/>
          </a:solidFill>
        </p:grpSpPr>
        <p:sp>
          <p:nvSpPr>
            <p:cNvPr id="15" name="六边形 14"/>
            <p:cNvSpPr/>
            <p:nvPr/>
          </p:nvSpPr>
          <p:spPr>
            <a:xfrm rot="5400000">
              <a:off x="1818000" y="1124802"/>
              <a:ext cx="1820202" cy="158357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六边形 4"/>
            <p:cNvSpPr/>
            <p:nvPr/>
          </p:nvSpPr>
          <p:spPr>
            <a:xfrm>
              <a:off x="2183087" y="1290137"/>
              <a:ext cx="1090027" cy="12529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红玫瑰</a:t>
              </a:r>
              <a:endParaRPr lang="zh-CN" altLang="en-US" sz="1600" b="1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074234" y="3645024"/>
            <a:ext cx="561662" cy="648072"/>
            <a:chOff x="1936313" y="1006489"/>
            <a:chExt cx="1583575" cy="1820202"/>
          </a:xfrm>
          <a:solidFill>
            <a:schemeClr val="bg1"/>
          </a:solidFill>
        </p:grpSpPr>
        <p:sp>
          <p:nvSpPr>
            <p:cNvPr id="18" name="六边形 17"/>
            <p:cNvSpPr/>
            <p:nvPr/>
          </p:nvSpPr>
          <p:spPr>
            <a:xfrm rot="5400000">
              <a:off x="1818000" y="1124802"/>
              <a:ext cx="1820202" cy="158357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六边形 4"/>
            <p:cNvSpPr/>
            <p:nvPr/>
          </p:nvSpPr>
          <p:spPr>
            <a:xfrm>
              <a:off x="2183087" y="1290137"/>
              <a:ext cx="1090027" cy="125290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白</a:t>
              </a:r>
              <a:r>
                <a:rPr lang="zh-CN" altLang="en-US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玫瑰</a:t>
              </a:r>
              <a:endParaRPr lang="zh-CN" altLang="en-US" sz="1600" b="1" kern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787462" y="3645024"/>
            <a:ext cx="561662" cy="648072"/>
            <a:chOff x="1936313" y="1006489"/>
            <a:chExt cx="1583575" cy="1820202"/>
          </a:xfrm>
          <a:solidFill>
            <a:srgbClr val="FF0000"/>
          </a:solidFill>
        </p:grpSpPr>
        <p:sp>
          <p:nvSpPr>
            <p:cNvPr id="21" name="六边形 20"/>
            <p:cNvSpPr/>
            <p:nvPr/>
          </p:nvSpPr>
          <p:spPr>
            <a:xfrm rot="5400000">
              <a:off x="1818000" y="1124802"/>
              <a:ext cx="1820202" cy="158357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六边形 4"/>
            <p:cNvSpPr/>
            <p:nvPr/>
          </p:nvSpPr>
          <p:spPr>
            <a:xfrm>
              <a:off x="2183087" y="1290137"/>
              <a:ext cx="1090027" cy="12529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红玫瑰</a:t>
              </a:r>
              <a:endParaRPr lang="zh-CN" altLang="en-US" sz="1600" b="1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818650" y="3645024"/>
            <a:ext cx="561662" cy="648072"/>
            <a:chOff x="1936313" y="1006489"/>
            <a:chExt cx="1583575" cy="1820202"/>
          </a:xfrm>
          <a:solidFill>
            <a:schemeClr val="bg1"/>
          </a:solidFill>
        </p:grpSpPr>
        <p:sp>
          <p:nvSpPr>
            <p:cNvPr id="24" name="六边形 23"/>
            <p:cNvSpPr/>
            <p:nvPr/>
          </p:nvSpPr>
          <p:spPr>
            <a:xfrm rot="5400000">
              <a:off x="1818000" y="1124802"/>
              <a:ext cx="1820202" cy="158357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六边形 4"/>
            <p:cNvSpPr/>
            <p:nvPr/>
          </p:nvSpPr>
          <p:spPr>
            <a:xfrm>
              <a:off x="2183087" y="1290137"/>
              <a:ext cx="1090027" cy="125290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白</a:t>
              </a:r>
              <a:r>
                <a:rPr lang="zh-CN" altLang="en-US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玫瑰</a:t>
              </a:r>
              <a:endParaRPr lang="zh-CN" altLang="en-US" sz="1600" b="1" kern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5388" y="25962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定位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3565" y="37843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成本构成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5388" y="501317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KPI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002141" y="4878452"/>
            <a:ext cx="561662" cy="648072"/>
            <a:chOff x="1936313" y="1006489"/>
            <a:chExt cx="1583575" cy="1820202"/>
          </a:xfrm>
          <a:solidFill>
            <a:srgbClr val="FF0000"/>
          </a:solidFill>
        </p:grpSpPr>
        <p:sp>
          <p:nvSpPr>
            <p:cNvPr id="33" name="六边形 32"/>
            <p:cNvSpPr/>
            <p:nvPr/>
          </p:nvSpPr>
          <p:spPr>
            <a:xfrm rot="5400000">
              <a:off x="1818000" y="1124802"/>
              <a:ext cx="1820202" cy="158357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六边形 4"/>
            <p:cNvSpPr/>
            <p:nvPr/>
          </p:nvSpPr>
          <p:spPr>
            <a:xfrm>
              <a:off x="2183087" y="1290137"/>
              <a:ext cx="1090027" cy="12529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红玫瑰</a:t>
              </a:r>
              <a:endParaRPr lang="zh-CN" altLang="en-US" sz="1600" b="1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033329" y="4878452"/>
            <a:ext cx="561662" cy="648072"/>
            <a:chOff x="1936313" y="1006489"/>
            <a:chExt cx="1583575" cy="1820202"/>
          </a:xfrm>
          <a:solidFill>
            <a:schemeClr val="bg1"/>
          </a:solidFill>
        </p:grpSpPr>
        <p:sp>
          <p:nvSpPr>
            <p:cNvPr id="36" name="六边形 35"/>
            <p:cNvSpPr/>
            <p:nvPr/>
          </p:nvSpPr>
          <p:spPr>
            <a:xfrm rot="5400000">
              <a:off x="1818000" y="1124802"/>
              <a:ext cx="1820202" cy="158357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六边形 4"/>
            <p:cNvSpPr/>
            <p:nvPr/>
          </p:nvSpPr>
          <p:spPr>
            <a:xfrm>
              <a:off x="2183087" y="1290137"/>
              <a:ext cx="1090027" cy="125290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白</a:t>
              </a:r>
              <a:r>
                <a:rPr lang="zh-CN" altLang="en-US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玫瑰</a:t>
              </a:r>
              <a:endParaRPr lang="zh-CN" altLang="en-US" sz="1600" b="1" kern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746557" y="4878452"/>
            <a:ext cx="561662" cy="648072"/>
            <a:chOff x="1936313" y="1006489"/>
            <a:chExt cx="1583575" cy="1820202"/>
          </a:xfrm>
          <a:solidFill>
            <a:srgbClr val="FF0000"/>
          </a:solidFill>
        </p:grpSpPr>
        <p:sp>
          <p:nvSpPr>
            <p:cNvPr id="39" name="六边形 38"/>
            <p:cNvSpPr/>
            <p:nvPr/>
          </p:nvSpPr>
          <p:spPr>
            <a:xfrm rot="5400000">
              <a:off x="1818000" y="1124802"/>
              <a:ext cx="1820202" cy="158357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六边形 4"/>
            <p:cNvSpPr/>
            <p:nvPr/>
          </p:nvSpPr>
          <p:spPr>
            <a:xfrm>
              <a:off x="2183087" y="1290137"/>
              <a:ext cx="1090027" cy="12529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红玫瑰</a:t>
              </a:r>
              <a:endParaRPr lang="zh-CN" altLang="en-US" sz="1600" b="1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777745" y="4878452"/>
            <a:ext cx="561662" cy="648072"/>
            <a:chOff x="1936313" y="1006489"/>
            <a:chExt cx="1583575" cy="1820202"/>
          </a:xfrm>
          <a:solidFill>
            <a:schemeClr val="bg1"/>
          </a:solidFill>
        </p:grpSpPr>
        <p:sp>
          <p:nvSpPr>
            <p:cNvPr id="42" name="六边形 41"/>
            <p:cNvSpPr/>
            <p:nvPr/>
          </p:nvSpPr>
          <p:spPr>
            <a:xfrm rot="5400000">
              <a:off x="1818000" y="1124802"/>
              <a:ext cx="1820202" cy="158357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六边形 4"/>
            <p:cNvSpPr/>
            <p:nvPr/>
          </p:nvSpPr>
          <p:spPr>
            <a:xfrm>
              <a:off x="2183087" y="1290137"/>
              <a:ext cx="1090027" cy="125290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白</a:t>
              </a:r>
              <a:r>
                <a:rPr lang="zh-CN" altLang="en-US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玫瑰</a:t>
              </a:r>
              <a:endParaRPr lang="zh-CN" altLang="en-US" sz="1600" b="1" kern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4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图示 21"/>
          <p:cNvGraphicFramePr/>
          <p:nvPr>
            <p:extLst>
              <p:ext uri="{D42A27DB-BD31-4B8C-83A1-F6EECF244321}">
                <p14:modId xmlns:p14="http://schemas.microsoft.com/office/powerpoint/2010/main" val="2556147168"/>
              </p:ext>
            </p:extLst>
          </p:nvPr>
        </p:nvGraphicFramePr>
        <p:xfrm>
          <a:off x="1115616" y="1268760"/>
          <a:ext cx="655272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内容占位符 2"/>
          <p:cNvSpPr txBox="1">
            <a:spLocks/>
          </p:cNvSpPr>
          <p:nvPr/>
        </p:nvSpPr>
        <p:spPr>
          <a:xfrm>
            <a:off x="3851920" y="2708920"/>
            <a:ext cx="2592288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altLang="zh-CN" sz="4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END</a:t>
            </a:r>
            <a:endParaRPr lang="zh-CN" altLang="en-US" sz="4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96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395536" y="836712"/>
            <a:ext cx="4680520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812550203"/>
              </p:ext>
            </p:extLst>
          </p:nvPr>
        </p:nvGraphicFramePr>
        <p:xfrm>
          <a:off x="1043608" y="2564904"/>
          <a:ext cx="3528392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284535879"/>
              </p:ext>
            </p:extLst>
          </p:nvPr>
        </p:nvGraphicFramePr>
        <p:xfrm>
          <a:off x="4860032" y="2564904"/>
          <a:ext cx="3528392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893276606"/>
              </p:ext>
            </p:extLst>
          </p:nvPr>
        </p:nvGraphicFramePr>
        <p:xfrm>
          <a:off x="1043608" y="4077072"/>
          <a:ext cx="3528392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3972970848"/>
              </p:ext>
            </p:extLst>
          </p:nvPr>
        </p:nvGraphicFramePr>
        <p:xfrm>
          <a:off x="4860032" y="4077072"/>
          <a:ext cx="3528392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1053139324"/>
              </p:ext>
            </p:extLst>
          </p:nvPr>
        </p:nvGraphicFramePr>
        <p:xfrm>
          <a:off x="1043608" y="3501008"/>
          <a:ext cx="3528392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605252255"/>
              </p:ext>
            </p:extLst>
          </p:nvPr>
        </p:nvGraphicFramePr>
        <p:xfrm>
          <a:off x="4860032" y="3501008"/>
          <a:ext cx="3528392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4052418770"/>
              </p:ext>
            </p:extLst>
          </p:nvPr>
        </p:nvGraphicFramePr>
        <p:xfrm>
          <a:off x="683568" y="4869160"/>
          <a:ext cx="2232248" cy="1327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15816" y="5229200"/>
            <a:ext cx="35958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淘宝，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亚马逊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，当当，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凡客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，麦包包，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乐蜂</a:t>
            </a:r>
            <a:endParaRPr lang="en-US" altLang="zh-CN" sz="1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定位</a:t>
            </a:r>
            <a:endParaRPr lang="zh-CN" altLang="en-US" sz="1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339752" y="1077913"/>
            <a:ext cx="936104" cy="1080120"/>
            <a:chOff x="1936313" y="1006489"/>
            <a:chExt cx="1583575" cy="1820202"/>
          </a:xfrm>
          <a:solidFill>
            <a:srgbClr val="FF0000"/>
          </a:solidFill>
        </p:grpSpPr>
        <p:sp>
          <p:nvSpPr>
            <p:cNvPr id="15" name="六边形 14"/>
            <p:cNvSpPr/>
            <p:nvPr/>
          </p:nvSpPr>
          <p:spPr>
            <a:xfrm rot="5400000">
              <a:off x="1818000" y="1124802"/>
              <a:ext cx="1820202" cy="158357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六边形 4"/>
            <p:cNvSpPr/>
            <p:nvPr/>
          </p:nvSpPr>
          <p:spPr>
            <a:xfrm>
              <a:off x="2183087" y="1290137"/>
              <a:ext cx="1090027" cy="12529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红玫瑰</a:t>
              </a:r>
              <a:endParaRPr lang="zh-CN" altLang="en-US" sz="1600" b="1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043620" y="1077913"/>
            <a:ext cx="936104" cy="1080120"/>
            <a:chOff x="1936313" y="1006489"/>
            <a:chExt cx="1583575" cy="1820202"/>
          </a:xfrm>
          <a:solidFill>
            <a:schemeClr val="bg1"/>
          </a:solidFill>
        </p:grpSpPr>
        <p:sp>
          <p:nvSpPr>
            <p:cNvPr id="21" name="六边形 20"/>
            <p:cNvSpPr/>
            <p:nvPr/>
          </p:nvSpPr>
          <p:spPr>
            <a:xfrm rot="5400000">
              <a:off x="1818000" y="1124802"/>
              <a:ext cx="1820202" cy="158357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六边形 4"/>
            <p:cNvSpPr/>
            <p:nvPr/>
          </p:nvSpPr>
          <p:spPr>
            <a:xfrm>
              <a:off x="2183087" y="1290137"/>
              <a:ext cx="1090027" cy="125290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白玫瑰</a:t>
              </a:r>
              <a:endParaRPr lang="zh-CN" altLang="en-US" sz="1600" b="1" kern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369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395536" y="836712"/>
            <a:ext cx="4680520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648578574"/>
              </p:ext>
            </p:extLst>
          </p:nvPr>
        </p:nvGraphicFramePr>
        <p:xfrm>
          <a:off x="1043608" y="3501008"/>
          <a:ext cx="3528392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808339987"/>
              </p:ext>
            </p:extLst>
          </p:nvPr>
        </p:nvGraphicFramePr>
        <p:xfrm>
          <a:off x="4860032" y="3501008"/>
          <a:ext cx="3528392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555416156"/>
              </p:ext>
            </p:extLst>
          </p:nvPr>
        </p:nvGraphicFramePr>
        <p:xfrm>
          <a:off x="1043608" y="4077072"/>
          <a:ext cx="3528392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3246203699"/>
              </p:ext>
            </p:extLst>
          </p:nvPr>
        </p:nvGraphicFramePr>
        <p:xfrm>
          <a:off x="4860032" y="4077072"/>
          <a:ext cx="3528392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1059545060"/>
              </p:ext>
            </p:extLst>
          </p:nvPr>
        </p:nvGraphicFramePr>
        <p:xfrm>
          <a:off x="1043608" y="2420888"/>
          <a:ext cx="3528392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2950955258"/>
              </p:ext>
            </p:extLst>
          </p:nvPr>
        </p:nvGraphicFramePr>
        <p:xfrm>
          <a:off x="4860032" y="2420888"/>
          <a:ext cx="3528392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1219013939"/>
              </p:ext>
            </p:extLst>
          </p:nvPr>
        </p:nvGraphicFramePr>
        <p:xfrm>
          <a:off x="683568" y="4869160"/>
          <a:ext cx="2232248" cy="1327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15816" y="5229200"/>
            <a:ext cx="29883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电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商成本论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亚马逊，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号店，苏宁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易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购，花笙记</a:t>
            </a:r>
            <a:endParaRPr lang="en-US" altLang="zh-CN" sz="1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成本分拆</a:t>
            </a:r>
            <a:r>
              <a:rPr lang="en-US" altLang="zh-CN" sz="1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业务稳定后的成本结构</a:t>
            </a:r>
            <a:endParaRPr lang="en-US" altLang="zh-CN" sz="1400" b="1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339752" y="1077913"/>
            <a:ext cx="936104" cy="1080120"/>
            <a:chOff x="1936313" y="1006489"/>
            <a:chExt cx="1583575" cy="1820202"/>
          </a:xfrm>
          <a:solidFill>
            <a:srgbClr val="FF0000"/>
          </a:solidFill>
        </p:grpSpPr>
        <p:sp>
          <p:nvSpPr>
            <p:cNvPr id="21" name="六边形 20"/>
            <p:cNvSpPr/>
            <p:nvPr/>
          </p:nvSpPr>
          <p:spPr>
            <a:xfrm rot="5400000">
              <a:off x="1818000" y="1124802"/>
              <a:ext cx="1820202" cy="158357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六边形 4"/>
            <p:cNvSpPr/>
            <p:nvPr/>
          </p:nvSpPr>
          <p:spPr>
            <a:xfrm>
              <a:off x="2183087" y="1290137"/>
              <a:ext cx="1090027" cy="12529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红玫瑰</a:t>
              </a:r>
              <a:endParaRPr lang="zh-CN" altLang="en-US" sz="1600" b="1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043620" y="1077913"/>
            <a:ext cx="936104" cy="1080120"/>
            <a:chOff x="1936313" y="1006489"/>
            <a:chExt cx="1583575" cy="1820202"/>
          </a:xfrm>
          <a:solidFill>
            <a:schemeClr val="bg1"/>
          </a:solidFill>
        </p:grpSpPr>
        <p:sp>
          <p:nvSpPr>
            <p:cNvPr id="24" name="六边形 23"/>
            <p:cNvSpPr/>
            <p:nvPr/>
          </p:nvSpPr>
          <p:spPr>
            <a:xfrm rot="5400000">
              <a:off x="1818000" y="1124802"/>
              <a:ext cx="1820202" cy="158357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六边形 4"/>
            <p:cNvSpPr/>
            <p:nvPr/>
          </p:nvSpPr>
          <p:spPr>
            <a:xfrm>
              <a:off x="2183087" y="1290137"/>
              <a:ext cx="1090027" cy="125290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白</a:t>
              </a:r>
              <a:r>
                <a:rPr lang="zh-CN" altLang="en-US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玫瑰</a:t>
              </a:r>
              <a:endParaRPr lang="zh-CN" altLang="en-US" sz="1600" b="1" kern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02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395536" y="836712"/>
            <a:ext cx="4680520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53784474"/>
              </p:ext>
            </p:extLst>
          </p:nvPr>
        </p:nvGraphicFramePr>
        <p:xfrm>
          <a:off x="1043608" y="3501008"/>
          <a:ext cx="3528392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330601257"/>
              </p:ext>
            </p:extLst>
          </p:nvPr>
        </p:nvGraphicFramePr>
        <p:xfrm>
          <a:off x="4860032" y="3501008"/>
          <a:ext cx="3528392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926623237"/>
              </p:ext>
            </p:extLst>
          </p:nvPr>
        </p:nvGraphicFramePr>
        <p:xfrm>
          <a:off x="1043608" y="4077072"/>
          <a:ext cx="3528392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1146983353"/>
              </p:ext>
            </p:extLst>
          </p:nvPr>
        </p:nvGraphicFramePr>
        <p:xfrm>
          <a:off x="4860032" y="4077072"/>
          <a:ext cx="3528392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804894705"/>
              </p:ext>
            </p:extLst>
          </p:nvPr>
        </p:nvGraphicFramePr>
        <p:xfrm>
          <a:off x="1043608" y="2420888"/>
          <a:ext cx="3528392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221009983"/>
              </p:ext>
            </p:extLst>
          </p:nvPr>
        </p:nvGraphicFramePr>
        <p:xfrm>
          <a:off x="4860032" y="2420888"/>
          <a:ext cx="3528392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1689098493"/>
              </p:ext>
            </p:extLst>
          </p:nvPr>
        </p:nvGraphicFramePr>
        <p:xfrm>
          <a:off x="683568" y="4869160"/>
          <a:ext cx="2232248" cy="1327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15816" y="5229200"/>
            <a:ext cx="55707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电商本质论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讲销售额不讲毛利率，讲新客不讲老客，讲前端销售不讲后端供应链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KPI</a:t>
            </a:r>
            <a:r>
              <a:rPr lang="zh-CN" altLang="en-US" sz="1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两条主线</a:t>
            </a:r>
            <a:endParaRPr lang="en-US" altLang="zh-CN" sz="1400" b="1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339752" y="1077913"/>
            <a:ext cx="936104" cy="1080120"/>
            <a:chOff x="1936313" y="1006489"/>
            <a:chExt cx="1583575" cy="1820202"/>
          </a:xfrm>
          <a:solidFill>
            <a:srgbClr val="FF0000"/>
          </a:solidFill>
        </p:grpSpPr>
        <p:sp>
          <p:nvSpPr>
            <p:cNvPr id="21" name="六边形 20"/>
            <p:cNvSpPr/>
            <p:nvPr/>
          </p:nvSpPr>
          <p:spPr>
            <a:xfrm rot="5400000">
              <a:off x="1818000" y="1124802"/>
              <a:ext cx="1820202" cy="158357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六边形 4"/>
            <p:cNvSpPr/>
            <p:nvPr/>
          </p:nvSpPr>
          <p:spPr>
            <a:xfrm>
              <a:off x="2183087" y="1290137"/>
              <a:ext cx="1090027" cy="12529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红玫瑰</a:t>
              </a:r>
              <a:endParaRPr lang="zh-CN" altLang="en-US" sz="1600" b="1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043620" y="1077913"/>
            <a:ext cx="936104" cy="1080120"/>
            <a:chOff x="1936313" y="1006489"/>
            <a:chExt cx="1583575" cy="1820202"/>
          </a:xfrm>
          <a:solidFill>
            <a:schemeClr val="bg1"/>
          </a:solidFill>
        </p:grpSpPr>
        <p:sp>
          <p:nvSpPr>
            <p:cNvPr id="24" name="六边形 23"/>
            <p:cNvSpPr/>
            <p:nvPr/>
          </p:nvSpPr>
          <p:spPr>
            <a:xfrm rot="5400000">
              <a:off x="1818000" y="1124802"/>
              <a:ext cx="1820202" cy="158357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六边形 4"/>
            <p:cNvSpPr/>
            <p:nvPr/>
          </p:nvSpPr>
          <p:spPr>
            <a:xfrm>
              <a:off x="2183087" y="1290137"/>
              <a:ext cx="1090027" cy="125290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白</a:t>
              </a:r>
              <a:r>
                <a:rPr lang="zh-CN" altLang="en-US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玫瑰</a:t>
              </a:r>
              <a:endParaRPr lang="zh-CN" altLang="en-US" sz="1600" b="1" kern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06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图示 13"/>
          <p:cNvGraphicFramePr/>
          <p:nvPr>
            <p:extLst>
              <p:ext uri="{D42A27DB-BD31-4B8C-83A1-F6EECF244321}">
                <p14:modId xmlns:p14="http://schemas.microsoft.com/office/powerpoint/2010/main" val="4234346673"/>
              </p:ext>
            </p:extLst>
          </p:nvPr>
        </p:nvGraphicFramePr>
        <p:xfrm>
          <a:off x="1403648" y="1651322"/>
          <a:ext cx="6768752" cy="3433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179512" y="908720"/>
            <a:ext cx="936104" cy="1080120"/>
            <a:chOff x="1936313" y="1006489"/>
            <a:chExt cx="1583575" cy="1820202"/>
          </a:xfrm>
          <a:solidFill>
            <a:srgbClr val="FF0000"/>
          </a:solidFill>
        </p:grpSpPr>
        <p:sp>
          <p:nvSpPr>
            <p:cNvPr id="28" name="六边形 27"/>
            <p:cNvSpPr/>
            <p:nvPr/>
          </p:nvSpPr>
          <p:spPr>
            <a:xfrm rot="5400000">
              <a:off x="1818000" y="1124802"/>
              <a:ext cx="1820202" cy="158357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六边形 4"/>
            <p:cNvSpPr/>
            <p:nvPr/>
          </p:nvSpPr>
          <p:spPr>
            <a:xfrm>
              <a:off x="2183087" y="1290137"/>
              <a:ext cx="1090027" cy="12529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红玫瑰</a:t>
              </a:r>
              <a:endParaRPr lang="zh-CN" altLang="en-US" sz="1600" b="1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30" name="图示 29"/>
          <p:cNvGraphicFramePr/>
          <p:nvPr>
            <p:extLst>
              <p:ext uri="{D42A27DB-BD31-4B8C-83A1-F6EECF244321}">
                <p14:modId xmlns:p14="http://schemas.microsoft.com/office/powerpoint/2010/main" val="1154130743"/>
              </p:ext>
            </p:extLst>
          </p:nvPr>
        </p:nvGraphicFramePr>
        <p:xfrm>
          <a:off x="1403648" y="887041"/>
          <a:ext cx="3528392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1" name="图示 30"/>
          <p:cNvGraphicFramePr/>
          <p:nvPr>
            <p:extLst>
              <p:ext uri="{D42A27DB-BD31-4B8C-83A1-F6EECF244321}">
                <p14:modId xmlns:p14="http://schemas.microsoft.com/office/powerpoint/2010/main" val="55612218"/>
              </p:ext>
            </p:extLst>
          </p:nvPr>
        </p:nvGraphicFramePr>
        <p:xfrm>
          <a:off x="683568" y="4869160"/>
          <a:ext cx="2232248" cy="1327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915816" y="5229200"/>
            <a:ext cx="37257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兰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亭集势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利用微信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微博提供企业端的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CRM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产品或平台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91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图示 13"/>
          <p:cNvGraphicFramePr/>
          <p:nvPr>
            <p:extLst>
              <p:ext uri="{D42A27DB-BD31-4B8C-83A1-F6EECF244321}">
                <p14:modId xmlns:p14="http://schemas.microsoft.com/office/powerpoint/2010/main" val="3572216839"/>
              </p:ext>
            </p:extLst>
          </p:nvPr>
        </p:nvGraphicFramePr>
        <p:xfrm>
          <a:off x="1403648" y="1939354"/>
          <a:ext cx="6768752" cy="3433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179512" y="908720"/>
            <a:ext cx="936104" cy="1080120"/>
            <a:chOff x="1936313" y="1006489"/>
            <a:chExt cx="1583575" cy="1820202"/>
          </a:xfrm>
          <a:solidFill>
            <a:srgbClr val="FF0000"/>
          </a:solidFill>
        </p:grpSpPr>
        <p:sp>
          <p:nvSpPr>
            <p:cNvPr id="28" name="六边形 27"/>
            <p:cNvSpPr/>
            <p:nvPr/>
          </p:nvSpPr>
          <p:spPr>
            <a:xfrm rot="5400000">
              <a:off x="1818000" y="1124802"/>
              <a:ext cx="1820202" cy="158357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六边形 4"/>
            <p:cNvSpPr/>
            <p:nvPr/>
          </p:nvSpPr>
          <p:spPr>
            <a:xfrm>
              <a:off x="2183087" y="1290137"/>
              <a:ext cx="1090027" cy="12529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红玫瑰</a:t>
              </a:r>
              <a:endParaRPr lang="zh-CN" altLang="en-US" sz="1600" b="1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30" name="图示 29"/>
          <p:cNvGraphicFramePr/>
          <p:nvPr>
            <p:extLst>
              <p:ext uri="{D42A27DB-BD31-4B8C-83A1-F6EECF244321}">
                <p14:modId xmlns:p14="http://schemas.microsoft.com/office/powerpoint/2010/main" val="178088798"/>
              </p:ext>
            </p:extLst>
          </p:nvPr>
        </p:nvGraphicFramePr>
        <p:xfrm>
          <a:off x="1403648" y="887041"/>
          <a:ext cx="3528392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1" name="图示 30"/>
          <p:cNvGraphicFramePr/>
          <p:nvPr>
            <p:extLst>
              <p:ext uri="{D42A27DB-BD31-4B8C-83A1-F6EECF244321}">
                <p14:modId xmlns:p14="http://schemas.microsoft.com/office/powerpoint/2010/main" val="1526517982"/>
              </p:ext>
            </p:extLst>
          </p:nvPr>
        </p:nvGraphicFramePr>
        <p:xfrm>
          <a:off x="683568" y="4869160"/>
          <a:ext cx="2232248" cy="1327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915816" y="5229200"/>
            <a:ext cx="221028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乐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蜂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，酒仙网，顺丰优选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拉卡拉，亿美软通，耶客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PASSBOOK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带来的机遇。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微信带来的机遇。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360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图示 13"/>
          <p:cNvGraphicFramePr/>
          <p:nvPr>
            <p:extLst>
              <p:ext uri="{D42A27DB-BD31-4B8C-83A1-F6EECF244321}">
                <p14:modId xmlns:p14="http://schemas.microsoft.com/office/powerpoint/2010/main" val="47361265"/>
              </p:ext>
            </p:extLst>
          </p:nvPr>
        </p:nvGraphicFramePr>
        <p:xfrm>
          <a:off x="1403648" y="1939354"/>
          <a:ext cx="6768752" cy="184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179512" y="908720"/>
            <a:ext cx="936104" cy="1080120"/>
            <a:chOff x="1936313" y="1006489"/>
            <a:chExt cx="1583575" cy="1820202"/>
          </a:xfrm>
          <a:solidFill>
            <a:srgbClr val="FF0000"/>
          </a:solidFill>
        </p:grpSpPr>
        <p:sp>
          <p:nvSpPr>
            <p:cNvPr id="28" name="六边形 27"/>
            <p:cNvSpPr/>
            <p:nvPr/>
          </p:nvSpPr>
          <p:spPr>
            <a:xfrm rot="5400000">
              <a:off x="1818000" y="1124802"/>
              <a:ext cx="1820202" cy="158357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六边形 4"/>
            <p:cNvSpPr/>
            <p:nvPr/>
          </p:nvSpPr>
          <p:spPr>
            <a:xfrm>
              <a:off x="2183087" y="1290137"/>
              <a:ext cx="1090027" cy="12529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红玫瑰</a:t>
              </a:r>
              <a:endParaRPr lang="zh-CN" altLang="en-US" sz="1600" b="1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30" name="图示 29"/>
          <p:cNvGraphicFramePr/>
          <p:nvPr>
            <p:extLst>
              <p:ext uri="{D42A27DB-BD31-4B8C-83A1-F6EECF244321}">
                <p14:modId xmlns:p14="http://schemas.microsoft.com/office/powerpoint/2010/main" val="1036974223"/>
              </p:ext>
            </p:extLst>
          </p:nvPr>
        </p:nvGraphicFramePr>
        <p:xfrm>
          <a:off x="1403648" y="887041"/>
          <a:ext cx="3528392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1" name="图示 30"/>
          <p:cNvGraphicFramePr/>
          <p:nvPr>
            <p:extLst>
              <p:ext uri="{D42A27DB-BD31-4B8C-83A1-F6EECF244321}">
                <p14:modId xmlns:p14="http://schemas.microsoft.com/office/powerpoint/2010/main" val="3720276255"/>
              </p:ext>
            </p:extLst>
          </p:nvPr>
        </p:nvGraphicFramePr>
        <p:xfrm>
          <a:off x="683568" y="4869160"/>
          <a:ext cx="2232248" cy="1327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717032"/>
            <a:ext cx="4933210" cy="2526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31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图示 13"/>
          <p:cNvGraphicFramePr/>
          <p:nvPr>
            <p:extLst>
              <p:ext uri="{D42A27DB-BD31-4B8C-83A1-F6EECF244321}">
                <p14:modId xmlns:p14="http://schemas.microsoft.com/office/powerpoint/2010/main" val="2699176053"/>
              </p:ext>
            </p:extLst>
          </p:nvPr>
        </p:nvGraphicFramePr>
        <p:xfrm>
          <a:off x="1403648" y="1939354"/>
          <a:ext cx="6768752" cy="1633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179512" y="908720"/>
            <a:ext cx="936104" cy="1080120"/>
            <a:chOff x="1936313" y="1006489"/>
            <a:chExt cx="1583575" cy="1820202"/>
          </a:xfrm>
          <a:solidFill>
            <a:srgbClr val="FF0000"/>
          </a:solidFill>
        </p:grpSpPr>
        <p:sp>
          <p:nvSpPr>
            <p:cNvPr id="28" name="六边形 27"/>
            <p:cNvSpPr/>
            <p:nvPr/>
          </p:nvSpPr>
          <p:spPr>
            <a:xfrm rot="5400000">
              <a:off x="1818000" y="1124802"/>
              <a:ext cx="1820202" cy="158357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六边形 4"/>
            <p:cNvSpPr/>
            <p:nvPr/>
          </p:nvSpPr>
          <p:spPr>
            <a:xfrm>
              <a:off x="2183087" y="1290137"/>
              <a:ext cx="1090027" cy="12529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红玫瑰</a:t>
              </a:r>
              <a:endParaRPr lang="zh-CN" altLang="en-US" sz="1600" b="1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30" name="图示 29"/>
          <p:cNvGraphicFramePr/>
          <p:nvPr>
            <p:extLst>
              <p:ext uri="{D42A27DB-BD31-4B8C-83A1-F6EECF244321}">
                <p14:modId xmlns:p14="http://schemas.microsoft.com/office/powerpoint/2010/main" val="4224853380"/>
              </p:ext>
            </p:extLst>
          </p:nvPr>
        </p:nvGraphicFramePr>
        <p:xfrm>
          <a:off x="1403648" y="887041"/>
          <a:ext cx="3528392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1" name="图示 30"/>
          <p:cNvGraphicFramePr/>
          <p:nvPr>
            <p:extLst>
              <p:ext uri="{D42A27DB-BD31-4B8C-83A1-F6EECF244321}">
                <p14:modId xmlns:p14="http://schemas.microsoft.com/office/powerpoint/2010/main" val="1009409855"/>
              </p:ext>
            </p:extLst>
          </p:nvPr>
        </p:nvGraphicFramePr>
        <p:xfrm>
          <a:off x="683568" y="4869160"/>
          <a:ext cx="2232248" cy="1327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94188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图示 13"/>
          <p:cNvGraphicFramePr/>
          <p:nvPr>
            <p:extLst>
              <p:ext uri="{D42A27DB-BD31-4B8C-83A1-F6EECF244321}">
                <p14:modId xmlns:p14="http://schemas.microsoft.com/office/powerpoint/2010/main" val="4201550693"/>
              </p:ext>
            </p:extLst>
          </p:nvPr>
        </p:nvGraphicFramePr>
        <p:xfrm>
          <a:off x="1403648" y="1939354"/>
          <a:ext cx="6768752" cy="1273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179512" y="908720"/>
            <a:ext cx="936104" cy="1080120"/>
            <a:chOff x="1936313" y="1006489"/>
            <a:chExt cx="1583575" cy="1820202"/>
          </a:xfrm>
          <a:solidFill>
            <a:schemeClr val="bg1"/>
          </a:solidFill>
        </p:grpSpPr>
        <p:sp>
          <p:nvSpPr>
            <p:cNvPr id="28" name="六边形 27"/>
            <p:cNvSpPr/>
            <p:nvPr/>
          </p:nvSpPr>
          <p:spPr>
            <a:xfrm rot="5400000">
              <a:off x="1818000" y="1124802"/>
              <a:ext cx="1820202" cy="158357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rgbClr val="FF0000"/>
              </a:solidFill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六边形 4"/>
            <p:cNvSpPr/>
            <p:nvPr/>
          </p:nvSpPr>
          <p:spPr>
            <a:xfrm>
              <a:off x="2183087" y="1290137"/>
              <a:ext cx="1090027" cy="1252906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白</a:t>
              </a:r>
              <a:r>
                <a:rPr lang="zh-CN" altLang="en-US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玫瑰</a:t>
              </a:r>
              <a:endParaRPr lang="zh-CN" altLang="en-US" sz="1600" b="1" kern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30" name="图示 29"/>
          <p:cNvGraphicFramePr/>
          <p:nvPr>
            <p:extLst>
              <p:ext uri="{D42A27DB-BD31-4B8C-83A1-F6EECF244321}">
                <p14:modId xmlns:p14="http://schemas.microsoft.com/office/powerpoint/2010/main" val="1753508569"/>
              </p:ext>
            </p:extLst>
          </p:nvPr>
        </p:nvGraphicFramePr>
        <p:xfrm>
          <a:off x="1403648" y="887041"/>
          <a:ext cx="3528392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168121224"/>
              </p:ext>
            </p:extLst>
          </p:nvPr>
        </p:nvGraphicFramePr>
        <p:xfrm>
          <a:off x="1403648" y="4869160"/>
          <a:ext cx="2232248" cy="1327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4241974956"/>
              </p:ext>
            </p:extLst>
          </p:nvPr>
        </p:nvGraphicFramePr>
        <p:xfrm>
          <a:off x="1403648" y="3284984"/>
          <a:ext cx="6768752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1478048433"/>
              </p:ext>
            </p:extLst>
          </p:nvPr>
        </p:nvGraphicFramePr>
        <p:xfrm>
          <a:off x="4499992" y="4837608"/>
          <a:ext cx="2232248" cy="1327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6789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5844</TotalTime>
  <Words>953</Words>
  <Application>Microsoft Office PowerPoint</Application>
  <PresentationFormat>全屏显示(4:3)</PresentationFormat>
  <Paragraphs>205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SETOBE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1</dc:creator>
  <cp:lastModifiedBy>林琛（北京 管理）</cp:lastModifiedBy>
  <cp:revision>339</cp:revision>
  <dcterms:created xsi:type="dcterms:W3CDTF">2011-12-04T09:34:04Z</dcterms:created>
  <dcterms:modified xsi:type="dcterms:W3CDTF">2012-11-13T03:45:41Z</dcterms:modified>
</cp:coreProperties>
</file>