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90" r:id="rId2"/>
    <p:sldId id="317" r:id="rId3"/>
    <p:sldId id="299" r:id="rId4"/>
    <p:sldId id="301" r:id="rId5"/>
    <p:sldId id="300" r:id="rId6"/>
    <p:sldId id="302" r:id="rId7"/>
    <p:sldId id="303" r:id="rId8"/>
    <p:sldId id="304" r:id="rId9"/>
    <p:sldId id="306" r:id="rId10"/>
    <p:sldId id="310" r:id="rId11"/>
    <p:sldId id="311" r:id="rId12"/>
    <p:sldId id="307" r:id="rId13"/>
    <p:sldId id="308" r:id="rId14"/>
    <p:sldId id="312" r:id="rId15"/>
    <p:sldId id="309" r:id="rId16"/>
    <p:sldId id="294" r:id="rId17"/>
    <p:sldId id="292" r:id="rId18"/>
    <p:sldId id="293" r:id="rId19"/>
    <p:sldId id="313" r:id="rId20"/>
    <p:sldId id="314" r:id="rId21"/>
    <p:sldId id="315" r:id="rId22"/>
    <p:sldId id="316" r:id="rId23"/>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70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3" d="100"/>
          <a:sy n="73" d="100"/>
        </p:scale>
        <p:origin x="-972" y="-9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defRPr>
                <a:latin typeface="微软雅黑" pitchFamily="34" charset="-122"/>
                <a:ea typeface="微软雅黑" pitchFamily="34" charset="-122"/>
              </a:defRPr>
            </a:pPr>
            <a:r>
              <a:rPr lang="zh-CN" altLang="en-US" dirty="0" smtClean="0">
                <a:latin typeface="微软雅黑" pitchFamily="34" charset="-122"/>
                <a:ea typeface="微软雅黑" pitchFamily="34" charset="-122"/>
              </a:rPr>
              <a:t>商品策略</a:t>
            </a:r>
            <a:endParaRPr lang="zh-CN" altLang="en-US" dirty="0">
              <a:latin typeface="微软雅黑" pitchFamily="34" charset="-122"/>
              <a:ea typeface="微软雅黑" pitchFamily="34" charset="-122"/>
            </a:endParaRPr>
          </a:p>
        </c:rich>
      </c:tx>
      <c:layout/>
      <c:overlay val="0"/>
    </c:title>
    <c:autoTitleDeleted val="0"/>
    <c:plotArea>
      <c:layout/>
      <c:pieChart>
        <c:varyColors val="1"/>
        <c:ser>
          <c:idx val="0"/>
          <c:order val="0"/>
          <c:tx>
            <c:strRef>
              <c:f>Sheet1!$B$1</c:f>
              <c:strCache>
                <c:ptCount val="1"/>
                <c:pt idx="0">
                  <c:v>商品分类</c:v>
                </c:pt>
              </c:strCache>
            </c:strRef>
          </c:tx>
          <c:dLbls>
            <c:dLbl>
              <c:idx val="0"/>
              <c:layout/>
              <c:tx>
                <c:rich>
                  <a:bodyPr/>
                  <a:lstStyle/>
                  <a:p>
                    <a:r>
                      <a:rPr lang="en-US" altLang="en-US" sz="1200" b="1" smtClean="0">
                        <a:latin typeface="微软雅黑" pitchFamily="34" charset="-122"/>
                        <a:ea typeface="微软雅黑" pitchFamily="34" charset="-122"/>
                      </a:rPr>
                      <a:t>Position</a:t>
                    </a:r>
                    <a:r>
                      <a:rPr lang="zh-CN" altLang="en-US" sz="1200" b="1" smtClean="0">
                        <a:latin typeface="微软雅黑" pitchFamily="34" charset="-122"/>
                        <a:ea typeface="微软雅黑" pitchFamily="34" charset="-122"/>
                      </a:rPr>
                      <a:t>锚价商品</a:t>
                    </a:r>
                    <a:endParaRPr lang="en-US" altLang="zh-CN" sz="1200" b="1" smtClean="0">
                      <a:latin typeface="微软雅黑" pitchFamily="34" charset="-122"/>
                      <a:ea typeface="微软雅黑" pitchFamily="34" charset="-122"/>
                    </a:endParaRPr>
                  </a:p>
                  <a:p>
                    <a:r>
                      <a:rPr lang="zh-CN" altLang="en-US" sz="1000" b="0" smtClean="0">
                        <a:latin typeface="微软雅黑" pitchFamily="34" charset="-122"/>
                        <a:ea typeface="微软雅黑" pitchFamily="34" charset="-122"/>
                      </a:rPr>
                      <a:t>高单价，提高客户心理锚价</a:t>
                    </a:r>
                    <a:endParaRPr lang="en-US" altLang="en-US" sz="1000" b="0" smtClean="0">
                      <a:latin typeface="微软雅黑" pitchFamily="34" charset="-122"/>
                      <a:ea typeface="微软雅黑" pitchFamily="34" charset="-122"/>
                    </a:endParaRPr>
                  </a:p>
                </c:rich>
              </c:tx>
              <c:showLegendKey val="0"/>
              <c:showVal val="0"/>
              <c:showCatName val="1"/>
              <c:showSerName val="0"/>
              <c:showPercent val="0"/>
              <c:showBubbleSize val="0"/>
            </c:dLbl>
            <c:dLbl>
              <c:idx val="1"/>
              <c:layout/>
              <c:tx>
                <c:rich>
                  <a:bodyPr/>
                  <a:lstStyle/>
                  <a:p>
                    <a:r>
                      <a:rPr lang="en-US" altLang="en-US" sz="1400" b="1" smtClean="0">
                        <a:latin typeface="微软雅黑" pitchFamily="34" charset="-122"/>
                        <a:ea typeface="微软雅黑" pitchFamily="34" charset="-122"/>
                      </a:rPr>
                      <a:t>Discount</a:t>
                    </a:r>
                    <a:r>
                      <a:rPr lang="zh-CN" altLang="en-US" sz="1400" b="1" smtClean="0">
                        <a:latin typeface="微软雅黑" pitchFamily="34" charset="-122"/>
                        <a:ea typeface="微软雅黑" pitchFamily="34" charset="-122"/>
                      </a:rPr>
                      <a:t>折扣商品</a:t>
                    </a:r>
                    <a:endParaRPr lang="en-US" altLang="zh-CN" sz="1400" b="1" smtClean="0">
                      <a:latin typeface="微软雅黑" pitchFamily="34" charset="-122"/>
                      <a:ea typeface="微软雅黑" pitchFamily="34" charset="-122"/>
                    </a:endParaRPr>
                  </a:p>
                  <a:p>
                    <a:r>
                      <a:rPr lang="zh-CN" altLang="en-US" sz="1000" b="0" smtClean="0">
                        <a:latin typeface="微软雅黑" pitchFamily="34" charset="-122"/>
                        <a:ea typeface="微软雅黑" pitchFamily="34" charset="-122"/>
                      </a:rPr>
                      <a:t>低单价，阶段性优惠行为</a:t>
                    </a:r>
                    <a:endParaRPr lang="en-US" altLang="en-US" sz="1000" b="0">
                      <a:latin typeface="微软雅黑" pitchFamily="34" charset="-122"/>
                      <a:ea typeface="微软雅黑" pitchFamily="34" charset="-122"/>
                    </a:endParaRPr>
                  </a:p>
                </c:rich>
              </c:tx>
              <c:showLegendKey val="0"/>
              <c:showVal val="0"/>
              <c:showCatName val="1"/>
              <c:showSerName val="0"/>
              <c:showPercent val="0"/>
              <c:showBubbleSize val="0"/>
            </c:dLbl>
            <c:dLbl>
              <c:idx val="2"/>
              <c:layout/>
              <c:tx>
                <c:rich>
                  <a:bodyPr/>
                  <a:lstStyle/>
                  <a:p>
                    <a:r>
                      <a:rPr lang="en-US" altLang="en-US" sz="1400" b="1" dirty="0" smtClean="0">
                        <a:latin typeface="微软雅黑" pitchFamily="34" charset="-122"/>
                        <a:ea typeface="微软雅黑" pitchFamily="34" charset="-122"/>
                      </a:rPr>
                      <a:t>Margin</a:t>
                    </a:r>
                    <a:r>
                      <a:rPr lang="zh-CN" altLang="en-US" sz="1400" b="1" dirty="0" smtClean="0">
                        <a:latin typeface="微软雅黑" pitchFamily="34" charset="-122"/>
                        <a:ea typeface="微软雅黑" pitchFamily="34" charset="-122"/>
                      </a:rPr>
                      <a:t>利润商品</a:t>
                    </a:r>
                    <a:endParaRPr lang="en-US" altLang="zh-CN" sz="1400" b="1" dirty="0" smtClean="0">
                      <a:latin typeface="微软雅黑" pitchFamily="34" charset="-122"/>
                      <a:ea typeface="微软雅黑" pitchFamily="34" charset="-122"/>
                    </a:endParaRPr>
                  </a:p>
                  <a:p>
                    <a:r>
                      <a:rPr lang="zh-CN" altLang="en-US" sz="1000" b="0" dirty="0" smtClean="0">
                        <a:latin typeface="微软雅黑" pitchFamily="34" charset="-122"/>
                        <a:ea typeface="微软雅黑" pitchFamily="34" charset="-122"/>
                      </a:rPr>
                      <a:t>中等单价，主推商品，利润贡献者</a:t>
                    </a:r>
                    <a:endParaRPr lang="en-US" altLang="en-US" sz="1000" b="0" dirty="0">
                      <a:latin typeface="微软雅黑" pitchFamily="34" charset="-122"/>
                      <a:ea typeface="微软雅黑" pitchFamily="34" charset="-122"/>
                    </a:endParaRPr>
                  </a:p>
                </c:rich>
              </c:tx>
              <c:showLegendKey val="0"/>
              <c:showVal val="0"/>
              <c:showCatName val="1"/>
              <c:showSerName val="0"/>
              <c:showPercent val="0"/>
              <c:showBubbleSize val="0"/>
            </c:dLbl>
            <c:dLbl>
              <c:idx val="3"/>
              <c:layout/>
              <c:tx>
                <c:rich>
                  <a:bodyPr/>
                  <a:lstStyle/>
                  <a:p>
                    <a:r>
                      <a:rPr lang="en-US" altLang="en-US" sz="1400" b="1" smtClean="0">
                        <a:latin typeface="微软雅黑" pitchFamily="34" charset="-122"/>
                        <a:ea typeface="微软雅黑" pitchFamily="34" charset="-122"/>
                      </a:rPr>
                      <a:t>Flow</a:t>
                    </a:r>
                    <a:r>
                      <a:rPr lang="zh-CN" altLang="en-US" sz="1400" b="1" smtClean="0">
                        <a:latin typeface="微软雅黑" pitchFamily="34" charset="-122"/>
                        <a:ea typeface="微软雅黑" pitchFamily="34" charset="-122"/>
                      </a:rPr>
                      <a:t>引流商品</a:t>
                    </a:r>
                    <a:endParaRPr lang="en-US" altLang="zh-CN" sz="1400" b="1" smtClean="0">
                      <a:latin typeface="微软雅黑" pitchFamily="34" charset="-122"/>
                      <a:ea typeface="微软雅黑" pitchFamily="34" charset="-122"/>
                    </a:endParaRPr>
                  </a:p>
                  <a:p>
                    <a:r>
                      <a:rPr lang="zh-CN" altLang="en-US" sz="1000" b="0" smtClean="0">
                        <a:latin typeface="微软雅黑" pitchFamily="34" charset="-122"/>
                        <a:ea typeface="微软雅黑" pitchFamily="34" charset="-122"/>
                      </a:rPr>
                      <a:t>低单价，高购买频率，易联带，高粘度</a:t>
                    </a:r>
                    <a:endParaRPr lang="en-US" altLang="en-US" sz="1000" b="0">
                      <a:latin typeface="微软雅黑" pitchFamily="34" charset="-122"/>
                      <a:ea typeface="微软雅黑" pitchFamily="34" charset="-122"/>
                    </a:endParaRPr>
                  </a:p>
                </c:rich>
              </c:tx>
              <c:showLegendKey val="0"/>
              <c:showVal val="0"/>
              <c:showCatName val="1"/>
              <c:showSerName val="0"/>
              <c:showPercent val="0"/>
              <c:showBubbleSize val="0"/>
            </c:dLbl>
            <c:showLegendKey val="0"/>
            <c:showVal val="0"/>
            <c:showCatName val="1"/>
            <c:showSerName val="0"/>
            <c:showPercent val="0"/>
            <c:showBubbleSize val="0"/>
            <c:showLeaderLines val="1"/>
          </c:dLbls>
          <c:cat>
            <c:strRef>
              <c:f>Sheet1!$A$2:$A$9</c:f>
              <c:strCache>
                <c:ptCount val="4"/>
                <c:pt idx="0">
                  <c:v>Position</c:v>
                </c:pt>
                <c:pt idx="1">
                  <c:v>Discount</c:v>
                </c:pt>
                <c:pt idx="2">
                  <c:v>Margin</c:v>
                </c:pt>
                <c:pt idx="3">
                  <c:v>Flow</c:v>
                </c:pt>
              </c:strCache>
            </c:strRef>
          </c:cat>
          <c:val>
            <c:numRef>
              <c:f>Sheet1!$B$2:$B$9</c:f>
              <c:numCache>
                <c:formatCode>General</c:formatCode>
                <c:ptCount val="8"/>
                <c:pt idx="0">
                  <c:v>5</c:v>
                </c:pt>
                <c:pt idx="1">
                  <c:v>5</c:v>
                </c:pt>
                <c:pt idx="2">
                  <c:v>5</c:v>
                </c:pt>
                <c:pt idx="3">
                  <c:v>5</c:v>
                </c:pt>
              </c:numCache>
            </c:numRef>
          </c:val>
        </c:ser>
        <c:dLbls>
          <c:showLegendKey val="0"/>
          <c:showVal val="0"/>
          <c:showCatName val="1"/>
          <c:showSerName val="0"/>
          <c:showPercent val="0"/>
          <c:showBubbleSize val="0"/>
          <c:showLeaderLines val="1"/>
        </c:dLbls>
        <c:firstSliceAng val="0"/>
      </c:pie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Flow</c:v>
                </c:pt>
              </c:strCache>
            </c:strRef>
          </c:tx>
          <c:marker>
            <c:symbol val="none"/>
          </c:marker>
          <c:dLbls>
            <c:txPr>
              <a:bodyPr/>
              <a:lstStyle/>
              <a:p>
                <a:pPr>
                  <a:defRPr sz="1000"/>
                </a:pPr>
                <a:endParaRPr lang="zh-CN"/>
              </a:p>
            </c:txPr>
            <c:showLegendKey val="0"/>
            <c:showVal val="1"/>
            <c:showCatName val="0"/>
            <c:showSerName val="0"/>
            <c:showPercent val="0"/>
            <c:showBubbleSize val="0"/>
            <c:showLeaderLines val="0"/>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2.2000000000000002</c:v>
                </c:pt>
                <c:pt idx="1">
                  <c:v>3.2</c:v>
                </c:pt>
                <c:pt idx="2">
                  <c:v>2.2999999999999998</c:v>
                </c:pt>
                <c:pt idx="3">
                  <c:v>2.5</c:v>
                </c:pt>
                <c:pt idx="4">
                  <c:v>3.2</c:v>
                </c:pt>
                <c:pt idx="5">
                  <c:v>2.8</c:v>
                </c:pt>
                <c:pt idx="6">
                  <c:v>2.6</c:v>
                </c:pt>
                <c:pt idx="7">
                  <c:v>3</c:v>
                </c:pt>
                <c:pt idx="8">
                  <c:v>3.5</c:v>
                </c:pt>
                <c:pt idx="9">
                  <c:v>5.5</c:v>
                </c:pt>
                <c:pt idx="10">
                  <c:v>5</c:v>
                </c:pt>
                <c:pt idx="11">
                  <c:v>6</c:v>
                </c:pt>
              </c:numCache>
            </c:numRef>
          </c:val>
          <c:smooth val="0"/>
        </c:ser>
        <c:ser>
          <c:idx val="1"/>
          <c:order val="1"/>
          <c:tx>
            <c:strRef>
              <c:f>Sheet1!$C$1</c:f>
              <c:strCache>
                <c:ptCount val="1"/>
                <c:pt idx="0">
                  <c:v>Position</c:v>
                </c:pt>
              </c:strCache>
            </c:strRef>
          </c:tx>
          <c:marker>
            <c:symbol val="none"/>
          </c:marker>
          <c:dLbls>
            <c:txPr>
              <a:bodyPr/>
              <a:lstStyle/>
              <a:p>
                <a:pPr>
                  <a:defRPr sz="1000"/>
                </a:pPr>
                <a:endParaRPr lang="zh-CN"/>
              </a:p>
            </c:txPr>
            <c:showLegendKey val="0"/>
            <c:showVal val="1"/>
            <c:showCatName val="0"/>
            <c:showSerName val="0"/>
            <c:showPercent val="0"/>
            <c:showBubbleSize val="0"/>
            <c:showLeaderLines val="0"/>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Sheet1!$C$2:$C$13</c:f>
              <c:numCache>
                <c:formatCode>General</c:formatCode>
                <c:ptCount val="12"/>
                <c:pt idx="0">
                  <c:v>1</c:v>
                </c:pt>
                <c:pt idx="1">
                  <c:v>2</c:v>
                </c:pt>
                <c:pt idx="2">
                  <c:v>1</c:v>
                </c:pt>
                <c:pt idx="3">
                  <c:v>1</c:v>
                </c:pt>
                <c:pt idx="4">
                  <c:v>2.2999999999999998</c:v>
                </c:pt>
                <c:pt idx="5">
                  <c:v>1</c:v>
                </c:pt>
                <c:pt idx="6">
                  <c:v>1</c:v>
                </c:pt>
                <c:pt idx="7">
                  <c:v>1</c:v>
                </c:pt>
                <c:pt idx="8">
                  <c:v>2.8</c:v>
                </c:pt>
                <c:pt idx="9">
                  <c:v>1.9</c:v>
                </c:pt>
                <c:pt idx="10">
                  <c:v>1.9</c:v>
                </c:pt>
                <c:pt idx="11">
                  <c:v>2.2999999999999998</c:v>
                </c:pt>
              </c:numCache>
            </c:numRef>
          </c:val>
          <c:smooth val="0"/>
        </c:ser>
        <c:ser>
          <c:idx val="2"/>
          <c:order val="2"/>
          <c:tx>
            <c:strRef>
              <c:f>Sheet1!$D$1</c:f>
              <c:strCache>
                <c:ptCount val="1"/>
                <c:pt idx="0">
                  <c:v>Margin</c:v>
                </c:pt>
              </c:strCache>
            </c:strRef>
          </c:tx>
          <c:marker>
            <c:symbol val="none"/>
          </c:marker>
          <c:dLbls>
            <c:txPr>
              <a:bodyPr/>
              <a:lstStyle/>
              <a:p>
                <a:pPr>
                  <a:defRPr sz="1000"/>
                </a:pPr>
                <a:endParaRPr lang="zh-CN"/>
              </a:p>
            </c:txPr>
            <c:showLegendKey val="0"/>
            <c:showVal val="1"/>
            <c:showCatName val="0"/>
            <c:showSerName val="0"/>
            <c:showPercent val="0"/>
            <c:showBubbleSize val="0"/>
            <c:showLeaderLines val="0"/>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Sheet1!$D$2:$D$13</c:f>
              <c:numCache>
                <c:formatCode>General</c:formatCode>
                <c:ptCount val="12"/>
                <c:pt idx="0">
                  <c:v>8.3000000000000007</c:v>
                </c:pt>
                <c:pt idx="1">
                  <c:v>7.5</c:v>
                </c:pt>
                <c:pt idx="2">
                  <c:v>4.8</c:v>
                </c:pt>
                <c:pt idx="3">
                  <c:v>4.9000000000000004</c:v>
                </c:pt>
                <c:pt idx="4">
                  <c:v>7.5</c:v>
                </c:pt>
                <c:pt idx="5">
                  <c:v>6.5</c:v>
                </c:pt>
                <c:pt idx="6">
                  <c:v>6.2</c:v>
                </c:pt>
                <c:pt idx="7">
                  <c:v>7.3</c:v>
                </c:pt>
                <c:pt idx="8">
                  <c:v>9.5</c:v>
                </c:pt>
                <c:pt idx="9">
                  <c:v>12.3</c:v>
                </c:pt>
                <c:pt idx="10">
                  <c:v>12</c:v>
                </c:pt>
                <c:pt idx="11">
                  <c:v>13</c:v>
                </c:pt>
              </c:numCache>
            </c:numRef>
          </c:val>
          <c:smooth val="0"/>
        </c:ser>
        <c:ser>
          <c:idx val="3"/>
          <c:order val="3"/>
          <c:tx>
            <c:strRef>
              <c:f>Sheet1!$E$1</c:f>
              <c:strCache>
                <c:ptCount val="1"/>
                <c:pt idx="0">
                  <c:v>Discount</c:v>
                </c:pt>
              </c:strCache>
            </c:strRef>
          </c:tx>
          <c:marker>
            <c:symbol val="none"/>
          </c:marker>
          <c:dLbls>
            <c:txPr>
              <a:bodyPr/>
              <a:lstStyle/>
              <a:p>
                <a:pPr>
                  <a:defRPr sz="1000"/>
                </a:pPr>
                <a:endParaRPr lang="zh-CN"/>
              </a:p>
            </c:txPr>
            <c:showLegendKey val="0"/>
            <c:showVal val="1"/>
            <c:showCatName val="0"/>
            <c:showSerName val="0"/>
            <c:showPercent val="0"/>
            <c:showBubbleSize val="0"/>
            <c:showLeaderLines val="0"/>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Sheet1!$E$2:$E$13</c:f>
              <c:numCache>
                <c:formatCode>General</c:formatCode>
                <c:ptCount val="12"/>
                <c:pt idx="0">
                  <c:v>0</c:v>
                </c:pt>
                <c:pt idx="1">
                  <c:v>0</c:v>
                </c:pt>
                <c:pt idx="2">
                  <c:v>0</c:v>
                </c:pt>
                <c:pt idx="3">
                  <c:v>0</c:v>
                </c:pt>
                <c:pt idx="4">
                  <c:v>0</c:v>
                </c:pt>
                <c:pt idx="5">
                  <c:v>0</c:v>
                </c:pt>
                <c:pt idx="6">
                  <c:v>0</c:v>
                </c:pt>
                <c:pt idx="7">
                  <c:v>3</c:v>
                </c:pt>
                <c:pt idx="8">
                  <c:v>0</c:v>
                </c:pt>
                <c:pt idx="9">
                  <c:v>0</c:v>
                </c:pt>
                <c:pt idx="10">
                  <c:v>5</c:v>
                </c:pt>
                <c:pt idx="11">
                  <c:v>0</c:v>
                </c:pt>
              </c:numCache>
            </c:numRef>
          </c:val>
          <c:smooth val="0"/>
        </c:ser>
        <c:dLbls>
          <c:showLegendKey val="0"/>
          <c:showVal val="1"/>
          <c:showCatName val="0"/>
          <c:showSerName val="0"/>
          <c:showPercent val="0"/>
          <c:showBubbleSize val="0"/>
        </c:dLbls>
        <c:marker val="1"/>
        <c:smooth val="0"/>
        <c:axId val="74581120"/>
        <c:axId val="74582656"/>
      </c:lineChart>
      <c:catAx>
        <c:axId val="74581120"/>
        <c:scaling>
          <c:orientation val="minMax"/>
        </c:scaling>
        <c:delete val="0"/>
        <c:axPos val="b"/>
        <c:numFmt formatCode="General" sourceLinked="1"/>
        <c:majorTickMark val="none"/>
        <c:minorTickMark val="none"/>
        <c:tickLblPos val="nextTo"/>
        <c:crossAx val="74582656"/>
        <c:crosses val="autoZero"/>
        <c:auto val="1"/>
        <c:lblAlgn val="ctr"/>
        <c:lblOffset val="100"/>
        <c:noMultiLvlLbl val="0"/>
      </c:catAx>
      <c:valAx>
        <c:axId val="74582656"/>
        <c:scaling>
          <c:orientation val="minMax"/>
        </c:scaling>
        <c:delete val="1"/>
        <c:axPos val="l"/>
        <c:numFmt formatCode="General" sourceLinked="1"/>
        <c:majorTickMark val="none"/>
        <c:minorTickMark val="none"/>
        <c:tickLblPos val="nextTo"/>
        <c:crossAx val="74581120"/>
        <c:crosses val="autoZero"/>
        <c:crossBetween val="between"/>
      </c:valAx>
    </c:plotArea>
    <c:legend>
      <c:legendPos val="t"/>
      <c:layout/>
      <c:overlay val="0"/>
    </c:legend>
    <c:plotVisOnly val="1"/>
    <c:dispBlanksAs val="gap"/>
    <c:showDLblsOverMax val="0"/>
  </c:chart>
  <c:txPr>
    <a:bodyPr/>
    <a:lstStyle/>
    <a:p>
      <a:pPr>
        <a:defRPr sz="1800"/>
      </a:pPr>
      <a:endParaRPr lang="zh-CN"/>
    </a:p>
  </c:txPr>
  <c:externalData r:id="rId1">
    <c:autoUpdate val="0"/>
  </c:externalData>
</c:chartSpace>
</file>

<file path=ppt/diagrams/_rels/data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81A0B2-DE88-4770-9B9A-6139CF495295}" type="doc">
      <dgm:prSet loTypeId="urn:microsoft.com/office/officeart/2008/layout/AlternatingHexagons" loCatId="list" qsTypeId="urn:microsoft.com/office/officeart/2005/8/quickstyle/simple2" qsCatId="simple" csTypeId="urn:microsoft.com/office/officeart/2005/8/colors/colorful1" csCatId="colorful" phldr="1"/>
      <dgm:spPr/>
      <dgm:t>
        <a:bodyPr/>
        <a:lstStyle/>
        <a:p>
          <a:endParaRPr lang="zh-CN" altLang="en-US"/>
        </a:p>
      </dgm:t>
    </dgm:pt>
    <dgm:pt modelId="{CB7D1B08-B0D4-401E-83BC-5988C22226B8}">
      <dgm:prSet phldrT="[文本]" custT="1"/>
      <dgm:spPr>
        <a:solidFill>
          <a:schemeClr val="bg1">
            <a:lumMod val="95000"/>
          </a:schemeClr>
        </a:solidFill>
      </dgm:spPr>
      <dgm:t>
        <a:bodyPr/>
        <a:lstStyle/>
        <a:p>
          <a:pPr algn="ctr"/>
          <a:r>
            <a:rPr lang="zh-CN" altLang="en-US" sz="2400" b="1" dirty="0" smtClean="0">
              <a:latin typeface="微软雅黑" pitchFamily="34" charset="-122"/>
              <a:ea typeface="微软雅黑" pitchFamily="34" charset="-122"/>
            </a:rPr>
            <a:t>结构</a:t>
          </a:r>
          <a:endParaRPr lang="zh-CN" altLang="en-US" sz="2400" b="1" dirty="0">
            <a:latin typeface="微软雅黑" pitchFamily="34" charset="-122"/>
            <a:ea typeface="微软雅黑" pitchFamily="34" charset="-122"/>
          </a:endParaRPr>
        </a:p>
      </dgm:t>
    </dgm:pt>
    <dgm:pt modelId="{DDD02F3C-24C8-4A0A-99F8-A92C5619FBEC}" type="par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82839E7D-DD20-4F5C-B3F1-571606C2C146}" type="sibTrans" cxnId="{9EB8F945-96B9-449F-BB9F-DF48243B1F0E}">
      <dgm:prSet custT="1"/>
      <dgm:spPr>
        <a:solidFill>
          <a:schemeClr val="bg1">
            <a:lumMod val="95000"/>
          </a:schemeClr>
        </a:solidFill>
      </dgm:spPr>
      <dgm:t>
        <a:bodyPr/>
        <a:lstStyle/>
        <a:p>
          <a:pPr algn="ctr"/>
          <a:r>
            <a:rPr lang="zh-CN" altLang="en-US" sz="2400" b="1" dirty="0" smtClean="0">
              <a:latin typeface="微软雅黑" pitchFamily="34" charset="-122"/>
              <a:ea typeface="微软雅黑" pitchFamily="34" charset="-122"/>
            </a:rPr>
            <a:t>定位</a:t>
          </a:r>
          <a:endParaRPr lang="zh-CN" altLang="en-US" sz="2400" b="1" dirty="0">
            <a:latin typeface="微软雅黑" pitchFamily="34" charset="-122"/>
            <a:ea typeface="微软雅黑" pitchFamily="34" charset="-122"/>
          </a:endParaRPr>
        </a:p>
      </dgm:t>
    </dgm:pt>
    <dgm:pt modelId="{523D4B5B-A7AB-44B0-B55C-1CE55908CFC9}">
      <dgm:prSet/>
      <dgm:spPr/>
      <dgm:t>
        <a:bodyPr/>
        <a:lstStyle/>
        <a:p>
          <a:endParaRPr lang="zh-CN" altLang="en-US"/>
        </a:p>
      </dgm:t>
    </dgm:pt>
    <dgm:pt modelId="{FB57FE64-AD80-492D-B7CB-4FE4F4447FDC}" type="parTrans" cxnId="{E932F53E-4B54-4274-BAB4-1BE3124C0382}">
      <dgm:prSet/>
      <dgm:spPr/>
      <dgm:t>
        <a:bodyPr/>
        <a:lstStyle/>
        <a:p>
          <a:endParaRPr lang="zh-CN" altLang="en-US"/>
        </a:p>
      </dgm:t>
    </dgm:pt>
    <dgm:pt modelId="{F0520AB6-623E-41F9-B0C8-BF8C70985312}" type="sibTrans" cxnId="{E932F53E-4B54-4274-BAB4-1BE3124C0382}">
      <dgm:prSet/>
      <dgm:spPr/>
      <dgm:t>
        <a:bodyPr/>
        <a:lstStyle/>
        <a:p>
          <a:endParaRPr lang="zh-CN" altLang="en-US"/>
        </a:p>
      </dgm:t>
    </dgm:pt>
    <dgm:pt modelId="{5929D2FE-4F21-429D-B019-D7F3502AB85C}">
      <dgm:prSet custT="1"/>
      <dgm:spPr>
        <a:solidFill>
          <a:schemeClr val="bg1">
            <a:lumMod val="95000"/>
          </a:schemeClr>
        </a:solidFill>
      </dgm:spPr>
      <dgm:t>
        <a:bodyPr/>
        <a:lstStyle/>
        <a:p>
          <a:r>
            <a:rPr lang="zh-CN" altLang="en-US" sz="2400" b="1" dirty="0" smtClean="0">
              <a:latin typeface="微软雅黑" pitchFamily="34" charset="-122"/>
              <a:ea typeface="微软雅黑" pitchFamily="34" charset="-122"/>
            </a:rPr>
            <a:t>客户洞察</a:t>
          </a:r>
          <a:endParaRPr lang="zh-CN" altLang="en-US" sz="2400" b="1" dirty="0">
            <a:latin typeface="微软雅黑" pitchFamily="34" charset="-122"/>
            <a:ea typeface="微软雅黑" pitchFamily="34" charset="-122"/>
          </a:endParaRPr>
        </a:p>
      </dgm:t>
    </dgm:pt>
    <dgm:pt modelId="{15CC7EC9-E49E-4D7B-AA58-21C2FF30EA15}" type="parTrans" cxnId="{4AA51F85-C4AD-4F42-A81C-B2D14F3FBAC1}">
      <dgm:prSet/>
      <dgm:spPr/>
      <dgm:t>
        <a:bodyPr/>
        <a:lstStyle/>
        <a:p>
          <a:endParaRPr lang="zh-CN" altLang="en-US"/>
        </a:p>
      </dgm:t>
    </dgm:pt>
    <dgm:pt modelId="{2AE8F283-DB10-4DFF-A01E-481F44F4D68C}" type="sibTrans" cxnId="{4AA51F85-C4AD-4F42-A81C-B2D14F3FBAC1}">
      <dgm:prSet custT="1"/>
      <dgm:spPr>
        <a:solidFill>
          <a:schemeClr val="bg1">
            <a:lumMod val="95000"/>
          </a:schemeClr>
        </a:solidFill>
      </dgm:spPr>
      <dgm:t>
        <a:bodyPr/>
        <a:lstStyle/>
        <a:p>
          <a:r>
            <a:rPr lang="zh-CN" altLang="en-US" sz="2400" b="1" dirty="0" smtClean="0">
              <a:latin typeface="微软雅黑" pitchFamily="34" charset="-122"/>
              <a:ea typeface="微软雅黑" pitchFamily="34" charset="-122"/>
            </a:rPr>
            <a:t>闭环</a:t>
          </a:r>
          <a:endParaRPr lang="zh-CN" altLang="en-US" sz="2400" b="1" dirty="0">
            <a:latin typeface="微软雅黑" pitchFamily="34" charset="-122"/>
            <a:ea typeface="微软雅黑" pitchFamily="34" charset="-122"/>
          </a:endParaRPr>
        </a:p>
      </dgm:t>
    </dgm:pt>
    <dgm:pt modelId="{24A07080-B955-4BED-9B8D-6AC174EAF5A8}" type="pres">
      <dgm:prSet presAssocID="{1781A0B2-DE88-4770-9B9A-6139CF495295}" presName="Name0" presStyleCnt="0">
        <dgm:presLayoutVars>
          <dgm:chMax/>
          <dgm:chPref/>
          <dgm:dir/>
          <dgm:animLvl val="lvl"/>
        </dgm:presLayoutVars>
      </dgm:prSet>
      <dgm:spPr/>
      <dgm:t>
        <a:bodyPr/>
        <a:lstStyle/>
        <a:p>
          <a:endParaRPr lang="zh-CN" altLang="en-US"/>
        </a:p>
      </dgm:t>
    </dgm:pt>
    <dgm:pt modelId="{417F5622-9342-4479-8263-434373F7FADA}" type="pres">
      <dgm:prSet presAssocID="{CB7D1B08-B0D4-401E-83BC-5988C22226B8}" presName="composite" presStyleCnt="0"/>
      <dgm:spPr/>
      <dgm:t>
        <a:bodyPr/>
        <a:lstStyle/>
        <a:p>
          <a:endParaRPr lang="zh-CN" altLang="en-US"/>
        </a:p>
      </dgm:t>
    </dgm:pt>
    <dgm:pt modelId="{033B3F81-DE25-4403-BAB7-BEDEB2393C61}" type="pres">
      <dgm:prSet presAssocID="{CB7D1B08-B0D4-401E-83BC-5988C22226B8}" presName="Parent1" presStyleLbl="node1" presStyleIdx="0" presStyleCnt="4" custLinFactNeighborX="45655" custLinFactNeighborY="13230">
        <dgm:presLayoutVars>
          <dgm:chMax val="1"/>
          <dgm:chPref val="1"/>
          <dgm:bulletEnabled val="1"/>
        </dgm:presLayoutVars>
      </dgm:prSet>
      <dgm:spPr/>
      <dgm:t>
        <a:bodyPr/>
        <a:lstStyle/>
        <a:p>
          <a:endParaRPr lang="zh-CN" altLang="en-US"/>
        </a:p>
      </dgm:t>
    </dgm:pt>
    <dgm:pt modelId="{F2F6FB91-6A34-40B2-BD81-CF9BDC055D38}" type="pres">
      <dgm:prSet presAssocID="{CB7D1B08-B0D4-401E-83BC-5988C22226B8}" presName="Childtext1" presStyleLbl="revTx" presStyleIdx="0" presStyleCnt="2">
        <dgm:presLayoutVars>
          <dgm:chMax val="0"/>
          <dgm:chPref val="0"/>
          <dgm:bulletEnabled val="1"/>
        </dgm:presLayoutVars>
      </dgm:prSet>
      <dgm:spPr/>
      <dgm:t>
        <a:bodyPr/>
        <a:lstStyle/>
        <a:p>
          <a:endParaRPr lang="zh-CN" altLang="en-US"/>
        </a:p>
      </dgm:t>
    </dgm:pt>
    <dgm:pt modelId="{622F963F-A25A-4743-B59C-F14C2D13E0E5}" type="pres">
      <dgm:prSet presAssocID="{CB7D1B08-B0D4-401E-83BC-5988C22226B8}" presName="BalanceSpacing" presStyleCnt="0"/>
      <dgm:spPr/>
      <dgm:t>
        <a:bodyPr/>
        <a:lstStyle/>
        <a:p>
          <a:endParaRPr lang="zh-CN" altLang="en-US"/>
        </a:p>
      </dgm:t>
    </dgm:pt>
    <dgm:pt modelId="{ADC1F23A-8C42-4910-B0C7-E3AA4368DEE9}" type="pres">
      <dgm:prSet presAssocID="{CB7D1B08-B0D4-401E-83BC-5988C22226B8}" presName="BalanceSpacing1" presStyleCnt="0"/>
      <dgm:spPr/>
      <dgm:t>
        <a:bodyPr/>
        <a:lstStyle/>
        <a:p>
          <a:endParaRPr lang="zh-CN" altLang="en-US"/>
        </a:p>
      </dgm:t>
    </dgm:pt>
    <dgm:pt modelId="{CE9B07C9-0426-4F0F-918A-847BF2E44B78}" type="pres">
      <dgm:prSet presAssocID="{82839E7D-DD20-4F5C-B3F1-571606C2C146}" presName="Accent1Text" presStyleLbl="node1" presStyleIdx="1" presStyleCnt="4" custLinFactNeighborX="47792" custLinFactNeighborY="13230"/>
      <dgm:spPr/>
      <dgm:t>
        <a:bodyPr/>
        <a:lstStyle/>
        <a:p>
          <a:endParaRPr lang="zh-CN" altLang="en-US"/>
        </a:p>
      </dgm:t>
    </dgm:pt>
    <dgm:pt modelId="{0D7C0813-22D5-4E1B-AF50-9A824CA48091}" type="pres">
      <dgm:prSet presAssocID="{82839E7D-DD20-4F5C-B3F1-571606C2C146}" presName="spaceBetweenRectangles" presStyleCnt="0"/>
      <dgm:spPr/>
      <dgm:t>
        <a:bodyPr/>
        <a:lstStyle/>
        <a:p>
          <a:endParaRPr lang="zh-CN" altLang="en-US"/>
        </a:p>
      </dgm:t>
    </dgm:pt>
    <dgm:pt modelId="{7BBF2A3D-92FA-4528-92E4-690425B12443}" type="pres">
      <dgm:prSet presAssocID="{5929D2FE-4F21-429D-B019-D7F3502AB85C}" presName="composite" presStyleCnt="0"/>
      <dgm:spPr/>
      <dgm:t>
        <a:bodyPr/>
        <a:lstStyle/>
        <a:p>
          <a:endParaRPr lang="zh-CN" altLang="en-US"/>
        </a:p>
      </dgm:t>
    </dgm:pt>
    <dgm:pt modelId="{C795DFA8-5082-4D56-AFEE-E79C848EF674}" type="pres">
      <dgm:prSet presAssocID="{5929D2FE-4F21-429D-B019-D7F3502AB85C}" presName="Parent1" presStyleLbl="node1" presStyleIdx="2" presStyleCnt="4" custLinFactNeighborX="46759" custLinFactNeighborY="11508">
        <dgm:presLayoutVars>
          <dgm:chMax val="1"/>
          <dgm:chPref val="1"/>
          <dgm:bulletEnabled val="1"/>
        </dgm:presLayoutVars>
      </dgm:prSet>
      <dgm:spPr/>
      <dgm:t>
        <a:bodyPr/>
        <a:lstStyle/>
        <a:p>
          <a:endParaRPr lang="zh-CN" altLang="en-US"/>
        </a:p>
      </dgm:t>
    </dgm:pt>
    <dgm:pt modelId="{D483780D-1EFE-40A4-A1D8-C7490597C9EF}" type="pres">
      <dgm:prSet presAssocID="{5929D2FE-4F21-429D-B019-D7F3502AB85C}" presName="Childtext1" presStyleLbl="revTx" presStyleIdx="1" presStyleCnt="2">
        <dgm:presLayoutVars>
          <dgm:chMax val="0"/>
          <dgm:chPref val="0"/>
          <dgm:bulletEnabled val="1"/>
        </dgm:presLayoutVars>
      </dgm:prSet>
      <dgm:spPr/>
      <dgm:t>
        <a:bodyPr/>
        <a:lstStyle/>
        <a:p>
          <a:endParaRPr lang="zh-CN" altLang="en-US"/>
        </a:p>
      </dgm:t>
    </dgm:pt>
    <dgm:pt modelId="{48595DF3-51C5-4134-953D-B5D353C2DA6F}" type="pres">
      <dgm:prSet presAssocID="{5929D2FE-4F21-429D-B019-D7F3502AB85C}" presName="BalanceSpacing" presStyleCnt="0"/>
      <dgm:spPr/>
      <dgm:t>
        <a:bodyPr/>
        <a:lstStyle/>
        <a:p>
          <a:endParaRPr lang="zh-CN" altLang="en-US"/>
        </a:p>
      </dgm:t>
    </dgm:pt>
    <dgm:pt modelId="{2569CF68-568E-4449-A021-7E3C188EC8C3}" type="pres">
      <dgm:prSet presAssocID="{5929D2FE-4F21-429D-B019-D7F3502AB85C}" presName="BalanceSpacing1" presStyleCnt="0"/>
      <dgm:spPr/>
      <dgm:t>
        <a:bodyPr/>
        <a:lstStyle/>
        <a:p>
          <a:endParaRPr lang="zh-CN" altLang="en-US"/>
        </a:p>
      </dgm:t>
    </dgm:pt>
    <dgm:pt modelId="{67E9F6F8-1FE3-49B0-B013-D7FBD1951A86}" type="pres">
      <dgm:prSet presAssocID="{2AE8F283-DB10-4DFF-A01E-481F44F4D68C}" presName="Accent1Text" presStyleLbl="node1" presStyleIdx="3" presStyleCnt="4" custLinFactNeighborX="44964" custLinFactNeighborY="11508"/>
      <dgm:spPr/>
      <dgm:t>
        <a:bodyPr/>
        <a:lstStyle/>
        <a:p>
          <a:endParaRPr lang="zh-CN" altLang="en-US"/>
        </a:p>
      </dgm:t>
    </dgm:pt>
  </dgm:ptLst>
  <dgm:cxnLst>
    <dgm:cxn modelId="{9EB8F945-96B9-449F-BB9F-DF48243B1F0E}" srcId="{1781A0B2-DE88-4770-9B9A-6139CF495295}" destId="{CB7D1B08-B0D4-401E-83BC-5988C22226B8}" srcOrd="0" destOrd="0" parTransId="{DDD02F3C-24C8-4A0A-99F8-A92C5619FBEC}" sibTransId="{82839E7D-DD20-4F5C-B3F1-571606C2C146}"/>
    <dgm:cxn modelId="{093890BC-B747-4A01-B7D8-290DE872A845}" type="presOf" srcId="{523D4B5B-A7AB-44B0-B55C-1CE55908CFC9}" destId="{F2F6FB91-6A34-40B2-BD81-CF9BDC055D38}" srcOrd="0" destOrd="0" presId="urn:microsoft.com/office/officeart/2008/layout/AlternatingHexagons"/>
    <dgm:cxn modelId="{EAA404CD-0A58-4D50-AD12-E5CA3033235F}" type="presOf" srcId="{82839E7D-DD20-4F5C-B3F1-571606C2C146}" destId="{CE9B07C9-0426-4F0F-918A-847BF2E44B78}" srcOrd="0" destOrd="0" presId="urn:microsoft.com/office/officeart/2008/layout/AlternatingHexagons"/>
    <dgm:cxn modelId="{878EFA56-DF63-47AD-B6E8-F17B8F41E538}" type="presOf" srcId="{1781A0B2-DE88-4770-9B9A-6139CF495295}" destId="{24A07080-B955-4BED-9B8D-6AC174EAF5A8}" srcOrd="0" destOrd="0" presId="urn:microsoft.com/office/officeart/2008/layout/AlternatingHexagons"/>
    <dgm:cxn modelId="{4AA51F85-C4AD-4F42-A81C-B2D14F3FBAC1}" srcId="{1781A0B2-DE88-4770-9B9A-6139CF495295}" destId="{5929D2FE-4F21-429D-B019-D7F3502AB85C}" srcOrd="1" destOrd="0" parTransId="{15CC7EC9-E49E-4D7B-AA58-21C2FF30EA15}" sibTransId="{2AE8F283-DB10-4DFF-A01E-481F44F4D68C}"/>
    <dgm:cxn modelId="{9B197D88-CB11-46DA-93FF-27E2DAAF772F}" type="presOf" srcId="{5929D2FE-4F21-429D-B019-D7F3502AB85C}" destId="{C795DFA8-5082-4D56-AFEE-E79C848EF674}" srcOrd="0" destOrd="0" presId="urn:microsoft.com/office/officeart/2008/layout/AlternatingHexagons"/>
    <dgm:cxn modelId="{E932F53E-4B54-4274-BAB4-1BE3124C0382}" srcId="{CB7D1B08-B0D4-401E-83BC-5988C22226B8}" destId="{523D4B5B-A7AB-44B0-B55C-1CE55908CFC9}" srcOrd="0" destOrd="0" parTransId="{FB57FE64-AD80-492D-B7CB-4FE4F4447FDC}" sibTransId="{F0520AB6-623E-41F9-B0C8-BF8C70985312}"/>
    <dgm:cxn modelId="{16549BAF-5E49-406C-A20B-40D5FA7400A9}" type="presOf" srcId="{2AE8F283-DB10-4DFF-A01E-481F44F4D68C}" destId="{67E9F6F8-1FE3-49B0-B013-D7FBD1951A86}" srcOrd="0" destOrd="0" presId="urn:microsoft.com/office/officeart/2008/layout/AlternatingHexagons"/>
    <dgm:cxn modelId="{892DCA66-89F3-42E2-9D78-5479359AC2DB}" type="presOf" srcId="{CB7D1B08-B0D4-401E-83BC-5988C22226B8}" destId="{033B3F81-DE25-4403-BAB7-BEDEB2393C61}" srcOrd="0" destOrd="0" presId="urn:microsoft.com/office/officeart/2008/layout/AlternatingHexagons"/>
    <dgm:cxn modelId="{1A7A7A39-7B35-4D57-BD66-E3B3E3E72A9D}" type="presParOf" srcId="{24A07080-B955-4BED-9B8D-6AC174EAF5A8}" destId="{417F5622-9342-4479-8263-434373F7FADA}" srcOrd="0" destOrd="0" presId="urn:microsoft.com/office/officeart/2008/layout/AlternatingHexagons"/>
    <dgm:cxn modelId="{C5870D83-4ABE-43A4-89DE-7BAA3FB3189F}" type="presParOf" srcId="{417F5622-9342-4479-8263-434373F7FADA}" destId="{033B3F81-DE25-4403-BAB7-BEDEB2393C61}" srcOrd="0" destOrd="0" presId="urn:microsoft.com/office/officeart/2008/layout/AlternatingHexagons"/>
    <dgm:cxn modelId="{5E1F767E-58EF-4217-A28E-D0CA368A550F}" type="presParOf" srcId="{417F5622-9342-4479-8263-434373F7FADA}" destId="{F2F6FB91-6A34-40B2-BD81-CF9BDC055D38}" srcOrd="1" destOrd="0" presId="urn:microsoft.com/office/officeart/2008/layout/AlternatingHexagons"/>
    <dgm:cxn modelId="{F6D3E896-3921-468B-B112-62C0DDDF6F94}" type="presParOf" srcId="{417F5622-9342-4479-8263-434373F7FADA}" destId="{622F963F-A25A-4743-B59C-F14C2D13E0E5}" srcOrd="2" destOrd="0" presId="urn:microsoft.com/office/officeart/2008/layout/AlternatingHexagons"/>
    <dgm:cxn modelId="{C8B6ABF7-CF1F-4F00-9961-78B75ECF43E5}" type="presParOf" srcId="{417F5622-9342-4479-8263-434373F7FADA}" destId="{ADC1F23A-8C42-4910-B0C7-E3AA4368DEE9}" srcOrd="3" destOrd="0" presId="urn:microsoft.com/office/officeart/2008/layout/AlternatingHexagons"/>
    <dgm:cxn modelId="{192C3250-ADB7-4039-906C-A98015C9B1B0}" type="presParOf" srcId="{417F5622-9342-4479-8263-434373F7FADA}" destId="{CE9B07C9-0426-4F0F-918A-847BF2E44B78}" srcOrd="4" destOrd="0" presId="urn:microsoft.com/office/officeart/2008/layout/AlternatingHexagons"/>
    <dgm:cxn modelId="{452A44E3-AE13-4676-B6EA-54F26EE6E75E}" type="presParOf" srcId="{24A07080-B955-4BED-9B8D-6AC174EAF5A8}" destId="{0D7C0813-22D5-4E1B-AF50-9A824CA48091}" srcOrd="1" destOrd="0" presId="urn:microsoft.com/office/officeart/2008/layout/AlternatingHexagons"/>
    <dgm:cxn modelId="{990DA732-6929-40FF-92ED-820D0E53EB65}" type="presParOf" srcId="{24A07080-B955-4BED-9B8D-6AC174EAF5A8}" destId="{7BBF2A3D-92FA-4528-92E4-690425B12443}" srcOrd="2" destOrd="0" presId="urn:microsoft.com/office/officeart/2008/layout/AlternatingHexagons"/>
    <dgm:cxn modelId="{4C97DF64-D352-4291-82CB-C21EE9541BD6}" type="presParOf" srcId="{7BBF2A3D-92FA-4528-92E4-690425B12443}" destId="{C795DFA8-5082-4D56-AFEE-E79C848EF674}" srcOrd="0" destOrd="0" presId="urn:microsoft.com/office/officeart/2008/layout/AlternatingHexagons"/>
    <dgm:cxn modelId="{6069B350-6642-4C9C-AFBE-3C968B5A3E6E}" type="presParOf" srcId="{7BBF2A3D-92FA-4528-92E4-690425B12443}" destId="{D483780D-1EFE-40A4-A1D8-C7490597C9EF}" srcOrd="1" destOrd="0" presId="urn:microsoft.com/office/officeart/2008/layout/AlternatingHexagons"/>
    <dgm:cxn modelId="{7944162B-259E-4E86-BC6B-574CF84DAD3D}" type="presParOf" srcId="{7BBF2A3D-92FA-4528-92E4-690425B12443}" destId="{48595DF3-51C5-4134-953D-B5D353C2DA6F}" srcOrd="2" destOrd="0" presId="urn:microsoft.com/office/officeart/2008/layout/AlternatingHexagons"/>
    <dgm:cxn modelId="{32A17108-B6D9-44D5-85F6-B880EB2841D6}" type="presParOf" srcId="{7BBF2A3D-92FA-4528-92E4-690425B12443}" destId="{2569CF68-568E-4449-A021-7E3C188EC8C3}" srcOrd="3" destOrd="0" presId="urn:microsoft.com/office/officeart/2008/layout/AlternatingHexagons"/>
    <dgm:cxn modelId="{7C7AE229-D375-47CA-A6DC-199A593A0B7E}" type="presParOf" srcId="{7BBF2A3D-92FA-4528-92E4-690425B12443}" destId="{67E9F6F8-1FE3-49B0-B013-D7FBD1951A8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5F2338-E453-4288-969E-BB1793DBCFA0}" type="doc">
      <dgm:prSet loTypeId="urn:microsoft.com/office/officeart/2008/layout/BubblePictureList" loCatId="picture" qsTypeId="urn:microsoft.com/office/officeart/2005/8/quickstyle/simple2" qsCatId="simple" csTypeId="urn:microsoft.com/office/officeart/2005/8/colors/accent1_2" csCatId="accent1" phldr="1"/>
      <dgm:spPr/>
      <dgm:t>
        <a:bodyPr/>
        <a:lstStyle/>
        <a:p>
          <a:endParaRPr lang="zh-CN" altLang="en-US"/>
        </a:p>
      </dgm:t>
    </dgm:pt>
    <dgm:pt modelId="{94B2C647-B12F-431D-8A2F-9A1038CC583F}">
      <dgm:prSet phldrT="[文本]"/>
      <dgm:spPr/>
      <dgm:t>
        <a:bodyPr/>
        <a:lstStyle/>
        <a:p>
          <a:r>
            <a:rPr lang="zh-CN" altLang="en-US" dirty="0" smtClean="0">
              <a:latin typeface="微软雅黑" pitchFamily="34" charset="-122"/>
              <a:ea typeface="微软雅黑" pitchFamily="34" charset="-122"/>
            </a:rPr>
            <a:t>网络特供款</a:t>
          </a:r>
          <a:endParaRPr lang="zh-CN" altLang="en-US" dirty="0">
            <a:latin typeface="微软雅黑" pitchFamily="34" charset="-122"/>
            <a:ea typeface="微软雅黑" pitchFamily="34" charset="-122"/>
          </a:endParaRPr>
        </a:p>
      </dgm:t>
    </dgm:pt>
    <dgm:pt modelId="{03C69C64-CCCA-4C4A-B7C8-F607563CBFC9}" type="parTrans" cxnId="{33669DC7-A79B-4786-BD83-049F8F761857}">
      <dgm:prSet/>
      <dgm:spPr/>
      <dgm:t>
        <a:bodyPr/>
        <a:lstStyle/>
        <a:p>
          <a:endParaRPr lang="zh-CN" altLang="en-US"/>
        </a:p>
      </dgm:t>
    </dgm:pt>
    <dgm:pt modelId="{39EE9E72-D061-41A6-B13C-4645D5F231F7}" type="sibTrans" cxnId="{33669DC7-A79B-4786-BD83-049F8F761857}">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400ED17D-36B3-401B-BDE3-D18AFE06BF60}">
      <dgm:prSet phldrT="[文本]"/>
      <dgm:spPr/>
      <dgm:t>
        <a:bodyPr/>
        <a:lstStyle/>
        <a:p>
          <a:r>
            <a:rPr lang="zh-CN" altLang="en-US" dirty="0" smtClean="0">
              <a:latin typeface="微软雅黑" pitchFamily="34" charset="-122"/>
              <a:ea typeface="微软雅黑" pitchFamily="34" charset="-122"/>
            </a:rPr>
            <a:t>柯达相机</a:t>
          </a:r>
          <a:endParaRPr lang="zh-CN" altLang="en-US" dirty="0">
            <a:latin typeface="微软雅黑" pitchFamily="34" charset="-122"/>
            <a:ea typeface="微软雅黑" pitchFamily="34" charset="-122"/>
          </a:endParaRPr>
        </a:p>
      </dgm:t>
    </dgm:pt>
    <dgm:pt modelId="{A5CE57A7-624C-4B77-A8CE-2C7AA4016EA0}" type="parTrans" cxnId="{FC221C8D-1E04-4B5C-A0B0-D5527775AD52}">
      <dgm:prSet/>
      <dgm:spPr/>
      <dgm:t>
        <a:bodyPr/>
        <a:lstStyle/>
        <a:p>
          <a:endParaRPr lang="zh-CN" altLang="en-US"/>
        </a:p>
      </dgm:t>
    </dgm:pt>
    <dgm:pt modelId="{093BA6EA-C83A-4A0B-B010-D242EA244A39}" type="sibTrans" cxnId="{FC221C8D-1E04-4B5C-A0B0-D5527775AD52}">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CBD50AAC-0438-4140-B080-1D44FD7C5EBF}">
      <dgm:prSet phldrT="[文本]"/>
      <dgm:spPr/>
      <dgm:t>
        <a:bodyPr/>
        <a:lstStyle/>
        <a:p>
          <a:endParaRPr lang="zh-CN" altLang="en-US" dirty="0">
            <a:latin typeface="微软雅黑" pitchFamily="34" charset="-122"/>
            <a:ea typeface="微软雅黑" pitchFamily="34" charset="-122"/>
          </a:endParaRPr>
        </a:p>
      </dgm:t>
    </dgm:pt>
    <dgm:pt modelId="{4E7203AA-2F2F-4A2B-8F9F-56DB985DD1EE}" type="parTrans" cxnId="{6E502663-0AF5-4017-9685-2DEBB2601E4F}">
      <dgm:prSet/>
      <dgm:spPr/>
      <dgm:t>
        <a:bodyPr/>
        <a:lstStyle/>
        <a:p>
          <a:endParaRPr lang="zh-CN" altLang="en-US"/>
        </a:p>
      </dgm:t>
    </dgm:pt>
    <dgm:pt modelId="{89A20813-6130-4DF7-B0C8-0EC58FB60FF2}" type="sibTrans" cxnId="{6E502663-0AF5-4017-9685-2DEBB2601E4F}">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dgm:spPr>
      <dgm:t>
        <a:bodyPr/>
        <a:lstStyle/>
        <a:p>
          <a:endParaRPr lang="zh-CN" altLang="en-US"/>
        </a:p>
      </dgm:t>
    </dgm:pt>
    <dgm:pt modelId="{50A2B3D9-F1D9-4AB7-90E5-E5A5B7549C96}" type="pres">
      <dgm:prSet presAssocID="{7B5F2338-E453-4288-969E-BB1793DBCFA0}" presName="Name0" presStyleCnt="0">
        <dgm:presLayoutVars>
          <dgm:chMax val="8"/>
          <dgm:chPref val="8"/>
          <dgm:dir/>
        </dgm:presLayoutVars>
      </dgm:prSet>
      <dgm:spPr/>
      <dgm:t>
        <a:bodyPr/>
        <a:lstStyle/>
        <a:p>
          <a:endParaRPr lang="zh-CN" altLang="en-US"/>
        </a:p>
      </dgm:t>
    </dgm:pt>
    <dgm:pt modelId="{2D4E1876-5ACF-4AA4-97A0-191AE363455A}" type="pres">
      <dgm:prSet presAssocID="{94B2C647-B12F-431D-8A2F-9A1038CC583F}" presName="parent_text_1" presStyleLbl="revTx" presStyleIdx="0" presStyleCnt="3">
        <dgm:presLayoutVars>
          <dgm:chMax val="0"/>
          <dgm:chPref val="0"/>
          <dgm:bulletEnabled val="1"/>
        </dgm:presLayoutVars>
      </dgm:prSet>
      <dgm:spPr/>
      <dgm:t>
        <a:bodyPr/>
        <a:lstStyle/>
        <a:p>
          <a:endParaRPr lang="zh-CN" altLang="en-US"/>
        </a:p>
      </dgm:t>
    </dgm:pt>
    <dgm:pt modelId="{52CD8FED-43A6-46DE-AB86-758809897834}" type="pres">
      <dgm:prSet presAssocID="{94B2C647-B12F-431D-8A2F-9A1038CC583F}" presName="image_accent_1" presStyleCnt="0"/>
      <dgm:spPr/>
    </dgm:pt>
    <dgm:pt modelId="{35ED55C8-DF05-48E2-A1EF-E0919CB50170}" type="pres">
      <dgm:prSet presAssocID="{94B2C647-B12F-431D-8A2F-9A1038CC583F}" presName="imageAccentRepeatNode" presStyleLbl="alignNode1" presStyleIdx="0" presStyleCnt="6"/>
      <dgm:spPr/>
    </dgm:pt>
    <dgm:pt modelId="{7084B689-C7FF-4686-8AD0-4FC529CF9967}" type="pres">
      <dgm:prSet presAssocID="{94B2C647-B12F-431D-8A2F-9A1038CC583F}" presName="accent_1" presStyleLbl="alignNode1" presStyleIdx="1" presStyleCnt="6"/>
      <dgm:spPr/>
    </dgm:pt>
    <dgm:pt modelId="{8EAF0274-AE6E-4035-A3AB-F42F22C4C9E4}" type="pres">
      <dgm:prSet presAssocID="{39EE9E72-D061-41A6-B13C-4645D5F231F7}" presName="image_1" presStyleCnt="0"/>
      <dgm:spPr/>
    </dgm:pt>
    <dgm:pt modelId="{9E659641-44B4-4855-818B-0929BB9D853D}" type="pres">
      <dgm:prSet presAssocID="{39EE9E72-D061-41A6-B13C-4645D5F231F7}" presName="imageRepeatNode" presStyleLbl="fgImgPlace1" presStyleIdx="0" presStyleCnt="3"/>
      <dgm:spPr/>
      <dgm:t>
        <a:bodyPr/>
        <a:lstStyle/>
        <a:p>
          <a:endParaRPr lang="zh-CN" altLang="en-US"/>
        </a:p>
      </dgm:t>
    </dgm:pt>
    <dgm:pt modelId="{5FC9B8BD-CA44-4A5C-89F5-62607A183E80}" type="pres">
      <dgm:prSet presAssocID="{400ED17D-36B3-401B-BDE3-D18AFE06BF60}" presName="parent_text_2" presStyleLbl="revTx" presStyleIdx="1" presStyleCnt="3">
        <dgm:presLayoutVars>
          <dgm:chMax val="0"/>
          <dgm:chPref val="0"/>
          <dgm:bulletEnabled val="1"/>
        </dgm:presLayoutVars>
      </dgm:prSet>
      <dgm:spPr/>
      <dgm:t>
        <a:bodyPr/>
        <a:lstStyle/>
        <a:p>
          <a:endParaRPr lang="zh-CN" altLang="en-US"/>
        </a:p>
      </dgm:t>
    </dgm:pt>
    <dgm:pt modelId="{57541EEC-8327-4608-9E9D-95E156046FC8}" type="pres">
      <dgm:prSet presAssocID="{400ED17D-36B3-401B-BDE3-D18AFE06BF60}" presName="image_accent_2" presStyleCnt="0"/>
      <dgm:spPr/>
    </dgm:pt>
    <dgm:pt modelId="{7B9567EC-C322-409D-8D87-83442C4A927E}" type="pres">
      <dgm:prSet presAssocID="{400ED17D-36B3-401B-BDE3-D18AFE06BF60}" presName="imageAccentRepeatNode" presStyleLbl="alignNode1" presStyleIdx="2" presStyleCnt="6"/>
      <dgm:spPr/>
    </dgm:pt>
    <dgm:pt modelId="{9CA12E2D-2770-4A5B-9215-25725956C5CC}" type="pres">
      <dgm:prSet presAssocID="{093BA6EA-C83A-4A0B-B010-D242EA244A39}" presName="image_2" presStyleCnt="0"/>
      <dgm:spPr/>
    </dgm:pt>
    <dgm:pt modelId="{B68CABA4-C9CC-4683-B398-FEE36986E51A}" type="pres">
      <dgm:prSet presAssocID="{093BA6EA-C83A-4A0B-B010-D242EA244A39}" presName="imageRepeatNode" presStyleLbl="fgImgPlace1" presStyleIdx="1" presStyleCnt="3"/>
      <dgm:spPr/>
      <dgm:t>
        <a:bodyPr/>
        <a:lstStyle/>
        <a:p>
          <a:endParaRPr lang="zh-CN" altLang="en-US"/>
        </a:p>
      </dgm:t>
    </dgm:pt>
    <dgm:pt modelId="{2EB31ACE-55AC-47F6-9ACA-ECE055268149}" type="pres">
      <dgm:prSet presAssocID="{CBD50AAC-0438-4140-B080-1D44FD7C5EBF}" presName="image_accent_3" presStyleCnt="0"/>
      <dgm:spPr/>
    </dgm:pt>
    <dgm:pt modelId="{3DBEBDA7-53D9-4FE9-BB4D-15E837DB87B4}" type="pres">
      <dgm:prSet presAssocID="{CBD50AAC-0438-4140-B080-1D44FD7C5EBF}" presName="imageAccentRepeatNode" presStyleLbl="alignNode1" presStyleIdx="3" presStyleCnt="6"/>
      <dgm:spPr/>
    </dgm:pt>
    <dgm:pt modelId="{0853E2E4-80AF-4C51-BFC5-3926E1734E8D}" type="pres">
      <dgm:prSet presAssocID="{CBD50AAC-0438-4140-B080-1D44FD7C5EBF}" presName="parent_text_3" presStyleLbl="revTx" presStyleIdx="2" presStyleCnt="3">
        <dgm:presLayoutVars>
          <dgm:chMax val="0"/>
          <dgm:chPref val="0"/>
          <dgm:bulletEnabled val="1"/>
        </dgm:presLayoutVars>
      </dgm:prSet>
      <dgm:spPr/>
      <dgm:t>
        <a:bodyPr/>
        <a:lstStyle/>
        <a:p>
          <a:endParaRPr lang="zh-CN" altLang="en-US"/>
        </a:p>
      </dgm:t>
    </dgm:pt>
    <dgm:pt modelId="{1D756C97-71A6-4ECA-B7C2-EC9DA63F8251}" type="pres">
      <dgm:prSet presAssocID="{CBD50AAC-0438-4140-B080-1D44FD7C5EBF}" presName="accent_2" presStyleLbl="alignNode1" presStyleIdx="4" presStyleCnt="6"/>
      <dgm:spPr/>
    </dgm:pt>
    <dgm:pt modelId="{238ED857-AD8F-4264-A398-9813072C5464}" type="pres">
      <dgm:prSet presAssocID="{CBD50AAC-0438-4140-B080-1D44FD7C5EBF}" presName="accent_3" presStyleLbl="alignNode1" presStyleIdx="5" presStyleCnt="6"/>
      <dgm:spPr/>
    </dgm:pt>
    <dgm:pt modelId="{994A478C-FEF3-4604-B922-59EAD23F27E0}" type="pres">
      <dgm:prSet presAssocID="{89A20813-6130-4DF7-B0C8-0EC58FB60FF2}" presName="image_3" presStyleCnt="0"/>
      <dgm:spPr/>
    </dgm:pt>
    <dgm:pt modelId="{AEDB929E-577B-42C4-9050-8960D89D7754}" type="pres">
      <dgm:prSet presAssocID="{89A20813-6130-4DF7-B0C8-0EC58FB60FF2}" presName="imageRepeatNode" presStyleLbl="fgImgPlace1" presStyleIdx="2" presStyleCnt="3"/>
      <dgm:spPr/>
      <dgm:t>
        <a:bodyPr/>
        <a:lstStyle/>
        <a:p>
          <a:endParaRPr lang="zh-CN" altLang="en-US"/>
        </a:p>
      </dgm:t>
    </dgm:pt>
  </dgm:ptLst>
  <dgm:cxnLst>
    <dgm:cxn modelId="{25C4B12B-B5F0-479D-9828-EFDEF79FF31B}" type="presOf" srcId="{093BA6EA-C83A-4A0B-B010-D242EA244A39}" destId="{B68CABA4-C9CC-4683-B398-FEE36986E51A}" srcOrd="0" destOrd="0" presId="urn:microsoft.com/office/officeart/2008/layout/BubblePictureList"/>
    <dgm:cxn modelId="{FC221C8D-1E04-4B5C-A0B0-D5527775AD52}" srcId="{7B5F2338-E453-4288-969E-BB1793DBCFA0}" destId="{400ED17D-36B3-401B-BDE3-D18AFE06BF60}" srcOrd="1" destOrd="0" parTransId="{A5CE57A7-624C-4B77-A8CE-2C7AA4016EA0}" sibTransId="{093BA6EA-C83A-4A0B-B010-D242EA244A39}"/>
    <dgm:cxn modelId="{0EF11AF4-B39F-46BC-BF7E-AC23DE66C0A6}" type="presOf" srcId="{94B2C647-B12F-431D-8A2F-9A1038CC583F}" destId="{2D4E1876-5ACF-4AA4-97A0-191AE363455A}" srcOrd="0" destOrd="0" presId="urn:microsoft.com/office/officeart/2008/layout/BubblePictureList"/>
    <dgm:cxn modelId="{1C23CDFA-DAE3-4529-BA8E-3DF243E56EBD}" type="presOf" srcId="{7B5F2338-E453-4288-969E-BB1793DBCFA0}" destId="{50A2B3D9-F1D9-4AB7-90E5-E5A5B7549C96}" srcOrd="0" destOrd="0" presId="urn:microsoft.com/office/officeart/2008/layout/BubblePictureList"/>
    <dgm:cxn modelId="{33669DC7-A79B-4786-BD83-049F8F761857}" srcId="{7B5F2338-E453-4288-969E-BB1793DBCFA0}" destId="{94B2C647-B12F-431D-8A2F-9A1038CC583F}" srcOrd="0" destOrd="0" parTransId="{03C69C64-CCCA-4C4A-B7C8-F607563CBFC9}" sibTransId="{39EE9E72-D061-41A6-B13C-4645D5F231F7}"/>
    <dgm:cxn modelId="{3F04A715-3073-412B-9DCA-DB6D1D8B0991}" type="presOf" srcId="{CBD50AAC-0438-4140-B080-1D44FD7C5EBF}" destId="{0853E2E4-80AF-4C51-BFC5-3926E1734E8D}" srcOrd="0" destOrd="0" presId="urn:microsoft.com/office/officeart/2008/layout/BubblePictureList"/>
    <dgm:cxn modelId="{8FAA46EE-6F69-4D80-A813-2FBFB49E3D8B}" type="presOf" srcId="{89A20813-6130-4DF7-B0C8-0EC58FB60FF2}" destId="{AEDB929E-577B-42C4-9050-8960D89D7754}" srcOrd="0" destOrd="0" presId="urn:microsoft.com/office/officeart/2008/layout/BubblePictureList"/>
    <dgm:cxn modelId="{6E502663-0AF5-4017-9685-2DEBB2601E4F}" srcId="{7B5F2338-E453-4288-969E-BB1793DBCFA0}" destId="{CBD50AAC-0438-4140-B080-1D44FD7C5EBF}" srcOrd="2" destOrd="0" parTransId="{4E7203AA-2F2F-4A2B-8F9F-56DB985DD1EE}" sibTransId="{89A20813-6130-4DF7-B0C8-0EC58FB60FF2}"/>
    <dgm:cxn modelId="{E93944DA-42A5-4C4D-BDEA-B8BF8D79B993}" type="presOf" srcId="{400ED17D-36B3-401B-BDE3-D18AFE06BF60}" destId="{5FC9B8BD-CA44-4A5C-89F5-62607A183E80}" srcOrd="0" destOrd="0" presId="urn:microsoft.com/office/officeart/2008/layout/BubblePictureList"/>
    <dgm:cxn modelId="{72BEC0E6-29ED-466D-9EC8-0EC2C930D0EE}" type="presOf" srcId="{39EE9E72-D061-41A6-B13C-4645D5F231F7}" destId="{9E659641-44B4-4855-818B-0929BB9D853D}" srcOrd="0" destOrd="0" presId="urn:microsoft.com/office/officeart/2008/layout/BubblePictureList"/>
    <dgm:cxn modelId="{997CA941-07F6-47C6-9548-0C45CF4FDE50}" type="presParOf" srcId="{50A2B3D9-F1D9-4AB7-90E5-E5A5B7549C96}" destId="{2D4E1876-5ACF-4AA4-97A0-191AE363455A}" srcOrd="0" destOrd="0" presId="urn:microsoft.com/office/officeart/2008/layout/BubblePictureList"/>
    <dgm:cxn modelId="{E8D40015-5A12-43FA-B613-DE3E6A085EA3}" type="presParOf" srcId="{50A2B3D9-F1D9-4AB7-90E5-E5A5B7549C96}" destId="{52CD8FED-43A6-46DE-AB86-758809897834}" srcOrd="1" destOrd="0" presId="urn:microsoft.com/office/officeart/2008/layout/BubblePictureList"/>
    <dgm:cxn modelId="{19606639-ACA7-4F94-8DE8-BC7A1786DB6C}" type="presParOf" srcId="{52CD8FED-43A6-46DE-AB86-758809897834}" destId="{35ED55C8-DF05-48E2-A1EF-E0919CB50170}" srcOrd="0" destOrd="0" presId="urn:microsoft.com/office/officeart/2008/layout/BubblePictureList"/>
    <dgm:cxn modelId="{10198318-9682-4412-9F1B-67FB2026B374}" type="presParOf" srcId="{50A2B3D9-F1D9-4AB7-90E5-E5A5B7549C96}" destId="{7084B689-C7FF-4686-8AD0-4FC529CF9967}" srcOrd="2" destOrd="0" presId="urn:microsoft.com/office/officeart/2008/layout/BubblePictureList"/>
    <dgm:cxn modelId="{6EC2139D-0A00-41A8-93C3-CBD6FC8399CF}" type="presParOf" srcId="{50A2B3D9-F1D9-4AB7-90E5-E5A5B7549C96}" destId="{8EAF0274-AE6E-4035-A3AB-F42F22C4C9E4}" srcOrd="3" destOrd="0" presId="urn:microsoft.com/office/officeart/2008/layout/BubblePictureList"/>
    <dgm:cxn modelId="{06E41837-A24C-40F5-AB21-149E34ADCD6B}" type="presParOf" srcId="{8EAF0274-AE6E-4035-A3AB-F42F22C4C9E4}" destId="{9E659641-44B4-4855-818B-0929BB9D853D}" srcOrd="0" destOrd="0" presId="urn:microsoft.com/office/officeart/2008/layout/BubblePictureList"/>
    <dgm:cxn modelId="{65E963D4-649D-44A5-A2D5-DC46F9DE603B}" type="presParOf" srcId="{50A2B3D9-F1D9-4AB7-90E5-E5A5B7549C96}" destId="{5FC9B8BD-CA44-4A5C-89F5-62607A183E80}" srcOrd="4" destOrd="0" presId="urn:microsoft.com/office/officeart/2008/layout/BubblePictureList"/>
    <dgm:cxn modelId="{16550850-859E-4A90-BEA7-C5536934EFD6}" type="presParOf" srcId="{50A2B3D9-F1D9-4AB7-90E5-E5A5B7549C96}" destId="{57541EEC-8327-4608-9E9D-95E156046FC8}" srcOrd="5" destOrd="0" presId="urn:microsoft.com/office/officeart/2008/layout/BubblePictureList"/>
    <dgm:cxn modelId="{42398E5D-DDB7-4876-ABF8-4715DBA6E4A0}" type="presParOf" srcId="{57541EEC-8327-4608-9E9D-95E156046FC8}" destId="{7B9567EC-C322-409D-8D87-83442C4A927E}" srcOrd="0" destOrd="0" presId="urn:microsoft.com/office/officeart/2008/layout/BubblePictureList"/>
    <dgm:cxn modelId="{4E227359-544B-41DF-AC43-814528E55F98}" type="presParOf" srcId="{50A2B3D9-F1D9-4AB7-90E5-E5A5B7549C96}" destId="{9CA12E2D-2770-4A5B-9215-25725956C5CC}" srcOrd="6" destOrd="0" presId="urn:microsoft.com/office/officeart/2008/layout/BubblePictureList"/>
    <dgm:cxn modelId="{FF905C7C-E8CD-4B1B-BE81-F7558C2F59DB}" type="presParOf" srcId="{9CA12E2D-2770-4A5B-9215-25725956C5CC}" destId="{B68CABA4-C9CC-4683-B398-FEE36986E51A}" srcOrd="0" destOrd="0" presId="urn:microsoft.com/office/officeart/2008/layout/BubblePictureList"/>
    <dgm:cxn modelId="{4F49A16C-D2C4-4509-ACDE-D5C69DD4AE19}" type="presParOf" srcId="{50A2B3D9-F1D9-4AB7-90E5-E5A5B7549C96}" destId="{2EB31ACE-55AC-47F6-9ACA-ECE055268149}" srcOrd="7" destOrd="0" presId="urn:microsoft.com/office/officeart/2008/layout/BubblePictureList"/>
    <dgm:cxn modelId="{C37AC74D-43A3-469C-A1A6-DCDD8314A1BC}" type="presParOf" srcId="{2EB31ACE-55AC-47F6-9ACA-ECE055268149}" destId="{3DBEBDA7-53D9-4FE9-BB4D-15E837DB87B4}" srcOrd="0" destOrd="0" presId="urn:microsoft.com/office/officeart/2008/layout/BubblePictureList"/>
    <dgm:cxn modelId="{9F71C0C5-7917-47E4-B95D-E3AF3D40A3F7}" type="presParOf" srcId="{50A2B3D9-F1D9-4AB7-90E5-E5A5B7549C96}" destId="{0853E2E4-80AF-4C51-BFC5-3926E1734E8D}" srcOrd="8" destOrd="0" presId="urn:microsoft.com/office/officeart/2008/layout/BubblePictureList"/>
    <dgm:cxn modelId="{0147E34E-6BB1-4A1D-8905-D23DC92D72B1}" type="presParOf" srcId="{50A2B3D9-F1D9-4AB7-90E5-E5A5B7549C96}" destId="{1D756C97-71A6-4ECA-B7C2-EC9DA63F8251}" srcOrd="9" destOrd="0" presId="urn:microsoft.com/office/officeart/2008/layout/BubblePictureList"/>
    <dgm:cxn modelId="{6621CBC9-28C4-4B80-8882-98BBDD41CBA5}" type="presParOf" srcId="{50A2B3D9-F1D9-4AB7-90E5-E5A5B7549C96}" destId="{238ED857-AD8F-4264-A398-9813072C5464}" srcOrd="10" destOrd="0" presId="urn:microsoft.com/office/officeart/2008/layout/BubblePictureList"/>
    <dgm:cxn modelId="{F5F11AD6-6244-4292-A1B3-4FE7247F5FC1}" type="presParOf" srcId="{50A2B3D9-F1D9-4AB7-90E5-E5A5B7549C96}" destId="{994A478C-FEF3-4604-B922-59EAD23F27E0}" srcOrd="11" destOrd="0" presId="urn:microsoft.com/office/officeart/2008/layout/BubblePictureList"/>
    <dgm:cxn modelId="{0D43684C-B7AB-470C-81AA-48026F0ED4E5}" type="presParOf" srcId="{994A478C-FEF3-4604-B922-59EAD23F27E0}" destId="{AEDB929E-577B-42C4-9050-8960D89D7754}" srcOrd="0" destOrd="0" presId="urn:microsoft.com/office/officeart/2008/layout/BubblePictur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5F2338-E453-4288-969E-BB1793DBCFA0}" type="doc">
      <dgm:prSet loTypeId="urn:microsoft.com/office/officeart/2008/layout/BubblePictureList" loCatId="picture" qsTypeId="urn:microsoft.com/office/officeart/2005/8/quickstyle/simple2" qsCatId="simple" csTypeId="urn:microsoft.com/office/officeart/2005/8/colors/accent1_2" csCatId="accent1" phldr="1"/>
      <dgm:spPr/>
      <dgm:t>
        <a:bodyPr/>
        <a:lstStyle/>
        <a:p>
          <a:endParaRPr lang="zh-CN" altLang="en-US"/>
        </a:p>
      </dgm:t>
    </dgm:pt>
    <dgm:pt modelId="{94B2C647-B12F-431D-8A2F-9A1038CC583F}">
      <dgm:prSet phldrT="[文本]"/>
      <dgm:spPr/>
      <dgm:t>
        <a:bodyPr/>
        <a:lstStyle/>
        <a:p>
          <a:r>
            <a:rPr lang="zh-CN" altLang="en-US" dirty="0" smtClean="0">
              <a:latin typeface="微软雅黑" pitchFamily="34" charset="-122"/>
              <a:ea typeface="微软雅黑" pitchFamily="34" charset="-122"/>
            </a:rPr>
            <a:t>阿芙精油</a:t>
          </a:r>
          <a:endParaRPr lang="zh-CN" altLang="en-US" dirty="0">
            <a:latin typeface="微软雅黑" pitchFamily="34" charset="-122"/>
            <a:ea typeface="微软雅黑" pitchFamily="34" charset="-122"/>
          </a:endParaRPr>
        </a:p>
      </dgm:t>
    </dgm:pt>
    <dgm:pt modelId="{03C69C64-CCCA-4C4A-B7C8-F607563CBFC9}" type="parTrans" cxnId="{33669DC7-A79B-4786-BD83-049F8F761857}">
      <dgm:prSet/>
      <dgm:spPr/>
      <dgm:t>
        <a:bodyPr/>
        <a:lstStyle/>
        <a:p>
          <a:endParaRPr lang="zh-CN" altLang="en-US"/>
        </a:p>
      </dgm:t>
    </dgm:pt>
    <dgm:pt modelId="{39EE9E72-D061-41A6-B13C-4645D5F231F7}" type="sibTrans" cxnId="{33669DC7-A79B-4786-BD83-049F8F761857}">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400ED17D-36B3-401B-BDE3-D18AFE06BF60}">
      <dgm:prSet phldrT="[文本]"/>
      <dgm:spPr/>
      <dgm:t>
        <a:bodyPr/>
        <a:lstStyle/>
        <a:p>
          <a:r>
            <a:rPr lang="zh-CN" altLang="en-US" dirty="0" smtClean="0">
              <a:latin typeface="微软雅黑" pitchFamily="34" charset="-122"/>
              <a:ea typeface="微软雅黑" pitchFamily="34" charset="-122"/>
            </a:rPr>
            <a:t>桔子水晶酒店</a:t>
          </a:r>
          <a:endParaRPr lang="zh-CN" altLang="en-US" dirty="0">
            <a:latin typeface="微软雅黑" pitchFamily="34" charset="-122"/>
            <a:ea typeface="微软雅黑" pitchFamily="34" charset="-122"/>
          </a:endParaRPr>
        </a:p>
      </dgm:t>
    </dgm:pt>
    <dgm:pt modelId="{A5CE57A7-624C-4B77-A8CE-2C7AA4016EA0}" type="parTrans" cxnId="{FC221C8D-1E04-4B5C-A0B0-D5527775AD52}">
      <dgm:prSet/>
      <dgm:spPr/>
      <dgm:t>
        <a:bodyPr/>
        <a:lstStyle/>
        <a:p>
          <a:endParaRPr lang="zh-CN" altLang="en-US"/>
        </a:p>
      </dgm:t>
    </dgm:pt>
    <dgm:pt modelId="{093BA6EA-C83A-4A0B-B010-D242EA244A39}" type="sibTrans" cxnId="{FC221C8D-1E04-4B5C-A0B0-D5527775AD52}">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CBD50AAC-0438-4140-B080-1D44FD7C5EBF}">
      <dgm:prSet phldrT="[文本]"/>
      <dgm:spPr/>
      <dgm:t>
        <a:bodyPr/>
        <a:lstStyle/>
        <a:p>
          <a:r>
            <a:rPr lang="zh-CN" altLang="en-US" dirty="0" smtClean="0">
              <a:latin typeface="微软雅黑" pitchFamily="34" charset="-122"/>
              <a:ea typeface="微软雅黑" pitchFamily="34" charset="-122"/>
            </a:rPr>
            <a:t>天府可乐</a:t>
          </a:r>
          <a:endParaRPr lang="zh-CN" altLang="en-US" dirty="0">
            <a:latin typeface="微软雅黑" pitchFamily="34" charset="-122"/>
            <a:ea typeface="微软雅黑" pitchFamily="34" charset="-122"/>
          </a:endParaRPr>
        </a:p>
      </dgm:t>
    </dgm:pt>
    <dgm:pt modelId="{4E7203AA-2F2F-4A2B-8F9F-56DB985DD1EE}" type="parTrans" cxnId="{6E502663-0AF5-4017-9685-2DEBB2601E4F}">
      <dgm:prSet/>
      <dgm:spPr/>
      <dgm:t>
        <a:bodyPr/>
        <a:lstStyle/>
        <a:p>
          <a:endParaRPr lang="zh-CN" altLang="en-US"/>
        </a:p>
      </dgm:t>
    </dgm:pt>
    <dgm:pt modelId="{89A20813-6130-4DF7-B0C8-0EC58FB60FF2}" type="sibTrans" cxnId="{6E502663-0AF5-4017-9685-2DEBB2601E4F}">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dgm:spPr>
      <dgm:t>
        <a:bodyPr/>
        <a:lstStyle/>
        <a:p>
          <a:endParaRPr lang="zh-CN" altLang="en-US"/>
        </a:p>
      </dgm:t>
    </dgm:pt>
    <dgm:pt modelId="{50A2B3D9-F1D9-4AB7-90E5-E5A5B7549C96}" type="pres">
      <dgm:prSet presAssocID="{7B5F2338-E453-4288-969E-BB1793DBCFA0}" presName="Name0" presStyleCnt="0">
        <dgm:presLayoutVars>
          <dgm:chMax val="8"/>
          <dgm:chPref val="8"/>
          <dgm:dir/>
        </dgm:presLayoutVars>
      </dgm:prSet>
      <dgm:spPr/>
      <dgm:t>
        <a:bodyPr/>
        <a:lstStyle/>
        <a:p>
          <a:endParaRPr lang="zh-CN" altLang="en-US"/>
        </a:p>
      </dgm:t>
    </dgm:pt>
    <dgm:pt modelId="{2D4E1876-5ACF-4AA4-97A0-191AE363455A}" type="pres">
      <dgm:prSet presAssocID="{94B2C647-B12F-431D-8A2F-9A1038CC583F}" presName="parent_text_1" presStyleLbl="revTx" presStyleIdx="0" presStyleCnt="3">
        <dgm:presLayoutVars>
          <dgm:chMax val="0"/>
          <dgm:chPref val="0"/>
          <dgm:bulletEnabled val="1"/>
        </dgm:presLayoutVars>
      </dgm:prSet>
      <dgm:spPr/>
      <dgm:t>
        <a:bodyPr/>
        <a:lstStyle/>
        <a:p>
          <a:endParaRPr lang="zh-CN" altLang="en-US"/>
        </a:p>
      </dgm:t>
    </dgm:pt>
    <dgm:pt modelId="{52CD8FED-43A6-46DE-AB86-758809897834}" type="pres">
      <dgm:prSet presAssocID="{94B2C647-B12F-431D-8A2F-9A1038CC583F}" presName="image_accent_1" presStyleCnt="0"/>
      <dgm:spPr/>
    </dgm:pt>
    <dgm:pt modelId="{35ED55C8-DF05-48E2-A1EF-E0919CB50170}" type="pres">
      <dgm:prSet presAssocID="{94B2C647-B12F-431D-8A2F-9A1038CC583F}" presName="imageAccentRepeatNode" presStyleLbl="alignNode1" presStyleIdx="0" presStyleCnt="6"/>
      <dgm:spPr/>
    </dgm:pt>
    <dgm:pt modelId="{7084B689-C7FF-4686-8AD0-4FC529CF9967}" type="pres">
      <dgm:prSet presAssocID="{94B2C647-B12F-431D-8A2F-9A1038CC583F}" presName="accent_1" presStyleLbl="alignNode1" presStyleIdx="1" presStyleCnt="6"/>
      <dgm:spPr/>
    </dgm:pt>
    <dgm:pt modelId="{8EAF0274-AE6E-4035-A3AB-F42F22C4C9E4}" type="pres">
      <dgm:prSet presAssocID="{39EE9E72-D061-41A6-B13C-4645D5F231F7}" presName="image_1" presStyleCnt="0"/>
      <dgm:spPr/>
    </dgm:pt>
    <dgm:pt modelId="{9E659641-44B4-4855-818B-0929BB9D853D}" type="pres">
      <dgm:prSet presAssocID="{39EE9E72-D061-41A6-B13C-4645D5F231F7}" presName="imageRepeatNode" presStyleLbl="fgImgPlace1" presStyleIdx="0" presStyleCnt="3"/>
      <dgm:spPr/>
      <dgm:t>
        <a:bodyPr/>
        <a:lstStyle/>
        <a:p>
          <a:endParaRPr lang="zh-CN" altLang="en-US"/>
        </a:p>
      </dgm:t>
    </dgm:pt>
    <dgm:pt modelId="{5FC9B8BD-CA44-4A5C-89F5-62607A183E80}" type="pres">
      <dgm:prSet presAssocID="{400ED17D-36B3-401B-BDE3-D18AFE06BF60}" presName="parent_text_2" presStyleLbl="revTx" presStyleIdx="1" presStyleCnt="3">
        <dgm:presLayoutVars>
          <dgm:chMax val="0"/>
          <dgm:chPref val="0"/>
          <dgm:bulletEnabled val="1"/>
        </dgm:presLayoutVars>
      </dgm:prSet>
      <dgm:spPr/>
      <dgm:t>
        <a:bodyPr/>
        <a:lstStyle/>
        <a:p>
          <a:endParaRPr lang="zh-CN" altLang="en-US"/>
        </a:p>
      </dgm:t>
    </dgm:pt>
    <dgm:pt modelId="{57541EEC-8327-4608-9E9D-95E156046FC8}" type="pres">
      <dgm:prSet presAssocID="{400ED17D-36B3-401B-BDE3-D18AFE06BF60}" presName="image_accent_2" presStyleCnt="0"/>
      <dgm:spPr/>
    </dgm:pt>
    <dgm:pt modelId="{7B9567EC-C322-409D-8D87-83442C4A927E}" type="pres">
      <dgm:prSet presAssocID="{400ED17D-36B3-401B-BDE3-D18AFE06BF60}" presName="imageAccentRepeatNode" presStyleLbl="alignNode1" presStyleIdx="2" presStyleCnt="6"/>
      <dgm:spPr/>
    </dgm:pt>
    <dgm:pt modelId="{9CA12E2D-2770-4A5B-9215-25725956C5CC}" type="pres">
      <dgm:prSet presAssocID="{093BA6EA-C83A-4A0B-B010-D242EA244A39}" presName="image_2" presStyleCnt="0"/>
      <dgm:spPr/>
    </dgm:pt>
    <dgm:pt modelId="{B68CABA4-C9CC-4683-B398-FEE36986E51A}" type="pres">
      <dgm:prSet presAssocID="{093BA6EA-C83A-4A0B-B010-D242EA244A39}" presName="imageRepeatNode" presStyleLbl="fgImgPlace1" presStyleIdx="1" presStyleCnt="3"/>
      <dgm:spPr/>
      <dgm:t>
        <a:bodyPr/>
        <a:lstStyle/>
        <a:p>
          <a:endParaRPr lang="zh-CN" altLang="en-US"/>
        </a:p>
      </dgm:t>
    </dgm:pt>
    <dgm:pt modelId="{2EB31ACE-55AC-47F6-9ACA-ECE055268149}" type="pres">
      <dgm:prSet presAssocID="{CBD50AAC-0438-4140-B080-1D44FD7C5EBF}" presName="image_accent_3" presStyleCnt="0"/>
      <dgm:spPr/>
    </dgm:pt>
    <dgm:pt modelId="{3DBEBDA7-53D9-4FE9-BB4D-15E837DB87B4}" type="pres">
      <dgm:prSet presAssocID="{CBD50AAC-0438-4140-B080-1D44FD7C5EBF}" presName="imageAccentRepeatNode" presStyleLbl="alignNode1" presStyleIdx="3" presStyleCnt="6"/>
      <dgm:spPr/>
    </dgm:pt>
    <dgm:pt modelId="{0853E2E4-80AF-4C51-BFC5-3926E1734E8D}" type="pres">
      <dgm:prSet presAssocID="{CBD50AAC-0438-4140-B080-1D44FD7C5EBF}" presName="parent_text_3" presStyleLbl="revTx" presStyleIdx="2" presStyleCnt="3">
        <dgm:presLayoutVars>
          <dgm:chMax val="0"/>
          <dgm:chPref val="0"/>
          <dgm:bulletEnabled val="1"/>
        </dgm:presLayoutVars>
      </dgm:prSet>
      <dgm:spPr/>
      <dgm:t>
        <a:bodyPr/>
        <a:lstStyle/>
        <a:p>
          <a:endParaRPr lang="zh-CN" altLang="en-US"/>
        </a:p>
      </dgm:t>
    </dgm:pt>
    <dgm:pt modelId="{1D756C97-71A6-4ECA-B7C2-EC9DA63F8251}" type="pres">
      <dgm:prSet presAssocID="{CBD50AAC-0438-4140-B080-1D44FD7C5EBF}" presName="accent_2" presStyleLbl="alignNode1" presStyleIdx="4" presStyleCnt="6"/>
      <dgm:spPr/>
    </dgm:pt>
    <dgm:pt modelId="{238ED857-AD8F-4264-A398-9813072C5464}" type="pres">
      <dgm:prSet presAssocID="{CBD50AAC-0438-4140-B080-1D44FD7C5EBF}" presName="accent_3" presStyleLbl="alignNode1" presStyleIdx="5" presStyleCnt="6"/>
      <dgm:spPr/>
    </dgm:pt>
    <dgm:pt modelId="{994A478C-FEF3-4604-B922-59EAD23F27E0}" type="pres">
      <dgm:prSet presAssocID="{89A20813-6130-4DF7-B0C8-0EC58FB60FF2}" presName="image_3" presStyleCnt="0"/>
      <dgm:spPr/>
    </dgm:pt>
    <dgm:pt modelId="{AEDB929E-577B-42C4-9050-8960D89D7754}" type="pres">
      <dgm:prSet presAssocID="{89A20813-6130-4DF7-B0C8-0EC58FB60FF2}" presName="imageRepeatNode" presStyleLbl="fgImgPlace1" presStyleIdx="2" presStyleCnt="3"/>
      <dgm:spPr/>
      <dgm:t>
        <a:bodyPr/>
        <a:lstStyle/>
        <a:p>
          <a:endParaRPr lang="zh-CN" altLang="en-US"/>
        </a:p>
      </dgm:t>
    </dgm:pt>
  </dgm:ptLst>
  <dgm:cxnLst>
    <dgm:cxn modelId="{9B5A13C1-34CC-4178-91BE-78074D3B3320}" type="presOf" srcId="{39EE9E72-D061-41A6-B13C-4645D5F231F7}" destId="{9E659641-44B4-4855-818B-0929BB9D853D}" srcOrd="0" destOrd="0" presId="urn:microsoft.com/office/officeart/2008/layout/BubblePictureList"/>
    <dgm:cxn modelId="{53DFBDA0-F377-408B-A744-75FC646D31B5}" type="presOf" srcId="{093BA6EA-C83A-4A0B-B010-D242EA244A39}" destId="{B68CABA4-C9CC-4683-B398-FEE36986E51A}" srcOrd="0" destOrd="0" presId="urn:microsoft.com/office/officeart/2008/layout/BubblePictureList"/>
    <dgm:cxn modelId="{FC221C8D-1E04-4B5C-A0B0-D5527775AD52}" srcId="{7B5F2338-E453-4288-969E-BB1793DBCFA0}" destId="{400ED17D-36B3-401B-BDE3-D18AFE06BF60}" srcOrd="1" destOrd="0" parTransId="{A5CE57A7-624C-4B77-A8CE-2C7AA4016EA0}" sibTransId="{093BA6EA-C83A-4A0B-B010-D242EA244A39}"/>
    <dgm:cxn modelId="{33669DC7-A79B-4786-BD83-049F8F761857}" srcId="{7B5F2338-E453-4288-969E-BB1793DBCFA0}" destId="{94B2C647-B12F-431D-8A2F-9A1038CC583F}" srcOrd="0" destOrd="0" parTransId="{03C69C64-CCCA-4C4A-B7C8-F607563CBFC9}" sibTransId="{39EE9E72-D061-41A6-B13C-4645D5F231F7}"/>
    <dgm:cxn modelId="{CF4E0C0B-C0DE-4948-AF82-F3743737927E}" type="presOf" srcId="{89A20813-6130-4DF7-B0C8-0EC58FB60FF2}" destId="{AEDB929E-577B-42C4-9050-8960D89D7754}" srcOrd="0" destOrd="0" presId="urn:microsoft.com/office/officeart/2008/layout/BubblePictureList"/>
    <dgm:cxn modelId="{6E502663-0AF5-4017-9685-2DEBB2601E4F}" srcId="{7B5F2338-E453-4288-969E-BB1793DBCFA0}" destId="{CBD50AAC-0438-4140-B080-1D44FD7C5EBF}" srcOrd="2" destOrd="0" parTransId="{4E7203AA-2F2F-4A2B-8F9F-56DB985DD1EE}" sibTransId="{89A20813-6130-4DF7-B0C8-0EC58FB60FF2}"/>
    <dgm:cxn modelId="{133D0E32-353F-4EAE-ACAF-14AF216AC5AD}" type="presOf" srcId="{94B2C647-B12F-431D-8A2F-9A1038CC583F}" destId="{2D4E1876-5ACF-4AA4-97A0-191AE363455A}" srcOrd="0" destOrd="0" presId="urn:microsoft.com/office/officeart/2008/layout/BubblePictureList"/>
    <dgm:cxn modelId="{368B39E9-FFFB-499C-8610-898370B8F668}" type="presOf" srcId="{400ED17D-36B3-401B-BDE3-D18AFE06BF60}" destId="{5FC9B8BD-CA44-4A5C-89F5-62607A183E80}" srcOrd="0" destOrd="0" presId="urn:microsoft.com/office/officeart/2008/layout/BubblePictureList"/>
    <dgm:cxn modelId="{D98067AA-8C2F-4BE0-A31B-B431923BCECF}" type="presOf" srcId="{7B5F2338-E453-4288-969E-BB1793DBCFA0}" destId="{50A2B3D9-F1D9-4AB7-90E5-E5A5B7549C96}" srcOrd="0" destOrd="0" presId="urn:microsoft.com/office/officeart/2008/layout/BubblePictureList"/>
    <dgm:cxn modelId="{472C6A7F-E26E-4828-BB3A-5EE467EB50DF}" type="presOf" srcId="{CBD50AAC-0438-4140-B080-1D44FD7C5EBF}" destId="{0853E2E4-80AF-4C51-BFC5-3926E1734E8D}" srcOrd="0" destOrd="0" presId="urn:microsoft.com/office/officeart/2008/layout/BubblePictureList"/>
    <dgm:cxn modelId="{35E28F5F-B1C5-43A0-BD83-4C78BBEEBE18}" type="presParOf" srcId="{50A2B3D9-F1D9-4AB7-90E5-E5A5B7549C96}" destId="{2D4E1876-5ACF-4AA4-97A0-191AE363455A}" srcOrd="0" destOrd="0" presId="urn:microsoft.com/office/officeart/2008/layout/BubblePictureList"/>
    <dgm:cxn modelId="{7D0984FE-5692-4C4B-ADDC-EEF62027AFCB}" type="presParOf" srcId="{50A2B3D9-F1D9-4AB7-90E5-E5A5B7549C96}" destId="{52CD8FED-43A6-46DE-AB86-758809897834}" srcOrd="1" destOrd="0" presId="urn:microsoft.com/office/officeart/2008/layout/BubblePictureList"/>
    <dgm:cxn modelId="{79FE288A-9818-40D5-AB13-38F3F0C07429}" type="presParOf" srcId="{52CD8FED-43A6-46DE-AB86-758809897834}" destId="{35ED55C8-DF05-48E2-A1EF-E0919CB50170}" srcOrd="0" destOrd="0" presId="urn:microsoft.com/office/officeart/2008/layout/BubblePictureList"/>
    <dgm:cxn modelId="{AEC2A53F-B4BE-48EC-8D85-D5B964C0593D}" type="presParOf" srcId="{50A2B3D9-F1D9-4AB7-90E5-E5A5B7549C96}" destId="{7084B689-C7FF-4686-8AD0-4FC529CF9967}" srcOrd="2" destOrd="0" presId="urn:microsoft.com/office/officeart/2008/layout/BubblePictureList"/>
    <dgm:cxn modelId="{9C1E17BB-D677-4254-BBEA-42E70C938140}" type="presParOf" srcId="{50A2B3D9-F1D9-4AB7-90E5-E5A5B7549C96}" destId="{8EAF0274-AE6E-4035-A3AB-F42F22C4C9E4}" srcOrd="3" destOrd="0" presId="urn:microsoft.com/office/officeart/2008/layout/BubblePictureList"/>
    <dgm:cxn modelId="{DD621D98-1FA1-4238-BA85-5DF793D928B5}" type="presParOf" srcId="{8EAF0274-AE6E-4035-A3AB-F42F22C4C9E4}" destId="{9E659641-44B4-4855-818B-0929BB9D853D}" srcOrd="0" destOrd="0" presId="urn:microsoft.com/office/officeart/2008/layout/BubblePictureList"/>
    <dgm:cxn modelId="{B416D5BA-11FB-44C0-8931-7966EEDCD897}" type="presParOf" srcId="{50A2B3D9-F1D9-4AB7-90E5-E5A5B7549C96}" destId="{5FC9B8BD-CA44-4A5C-89F5-62607A183E80}" srcOrd="4" destOrd="0" presId="urn:microsoft.com/office/officeart/2008/layout/BubblePictureList"/>
    <dgm:cxn modelId="{FE09321E-4478-4201-B15D-CFC592182ABA}" type="presParOf" srcId="{50A2B3D9-F1D9-4AB7-90E5-E5A5B7549C96}" destId="{57541EEC-8327-4608-9E9D-95E156046FC8}" srcOrd="5" destOrd="0" presId="urn:microsoft.com/office/officeart/2008/layout/BubblePictureList"/>
    <dgm:cxn modelId="{5B815B1A-C398-4368-90ED-10D49A209791}" type="presParOf" srcId="{57541EEC-8327-4608-9E9D-95E156046FC8}" destId="{7B9567EC-C322-409D-8D87-83442C4A927E}" srcOrd="0" destOrd="0" presId="urn:microsoft.com/office/officeart/2008/layout/BubblePictureList"/>
    <dgm:cxn modelId="{FE0D5BD0-F56B-4FEC-B296-F060C64A4957}" type="presParOf" srcId="{50A2B3D9-F1D9-4AB7-90E5-E5A5B7549C96}" destId="{9CA12E2D-2770-4A5B-9215-25725956C5CC}" srcOrd="6" destOrd="0" presId="urn:microsoft.com/office/officeart/2008/layout/BubblePictureList"/>
    <dgm:cxn modelId="{26B514E6-FCCF-4622-86DF-E942B17F05BB}" type="presParOf" srcId="{9CA12E2D-2770-4A5B-9215-25725956C5CC}" destId="{B68CABA4-C9CC-4683-B398-FEE36986E51A}" srcOrd="0" destOrd="0" presId="urn:microsoft.com/office/officeart/2008/layout/BubblePictureList"/>
    <dgm:cxn modelId="{C8545FDB-D473-448B-B4E9-9EC09938A188}" type="presParOf" srcId="{50A2B3D9-F1D9-4AB7-90E5-E5A5B7549C96}" destId="{2EB31ACE-55AC-47F6-9ACA-ECE055268149}" srcOrd="7" destOrd="0" presId="urn:microsoft.com/office/officeart/2008/layout/BubblePictureList"/>
    <dgm:cxn modelId="{1FF82D6F-9DA9-4CCB-8945-93A43754730B}" type="presParOf" srcId="{2EB31ACE-55AC-47F6-9ACA-ECE055268149}" destId="{3DBEBDA7-53D9-4FE9-BB4D-15E837DB87B4}" srcOrd="0" destOrd="0" presId="urn:microsoft.com/office/officeart/2008/layout/BubblePictureList"/>
    <dgm:cxn modelId="{AA21210B-5FD3-4043-BE16-F45451611E06}" type="presParOf" srcId="{50A2B3D9-F1D9-4AB7-90E5-E5A5B7549C96}" destId="{0853E2E4-80AF-4C51-BFC5-3926E1734E8D}" srcOrd="8" destOrd="0" presId="urn:microsoft.com/office/officeart/2008/layout/BubblePictureList"/>
    <dgm:cxn modelId="{AE07E179-AD2F-49BD-A3AE-7CD6DCBE6412}" type="presParOf" srcId="{50A2B3D9-F1D9-4AB7-90E5-E5A5B7549C96}" destId="{1D756C97-71A6-4ECA-B7C2-EC9DA63F8251}" srcOrd="9" destOrd="0" presId="urn:microsoft.com/office/officeart/2008/layout/BubblePictureList"/>
    <dgm:cxn modelId="{16B5AD4D-04C5-4785-A8E4-D1F29D84E5B4}" type="presParOf" srcId="{50A2B3D9-F1D9-4AB7-90E5-E5A5B7549C96}" destId="{238ED857-AD8F-4264-A398-9813072C5464}" srcOrd="10" destOrd="0" presId="urn:microsoft.com/office/officeart/2008/layout/BubblePictureList"/>
    <dgm:cxn modelId="{D17F55BF-61ED-4C82-A8A5-BCACA99F49C0}" type="presParOf" srcId="{50A2B3D9-F1D9-4AB7-90E5-E5A5B7549C96}" destId="{994A478C-FEF3-4604-B922-59EAD23F27E0}" srcOrd="11" destOrd="0" presId="urn:microsoft.com/office/officeart/2008/layout/BubblePictureList"/>
    <dgm:cxn modelId="{6F9C75AD-8789-48AF-9141-04ABD9275B08}" type="presParOf" srcId="{994A478C-FEF3-4604-B922-59EAD23F27E0}" destId="{AEDB929E-577B-42C4-9050-8960D89D7754}"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8D9B2A5-C226-4FD0-A8F8-F5DDD905CB11}"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92893E3F-E945-4C31-B4C7-A758CEC040D1}">
      <dgm:prSet phldrT="[文本]" custT="1"/>
      <dgm:spPr/>
      <dgm:t>
        <a:bodyPr/>
        <a:lstStyle/>
        <a:p>
          <a:r>
            <a:rPr lang="zh-CN" altLang="en-US" sz="1000" dirty="0" smtClean="0">
              <a:latin typeface="微软雅黑" pitchFamily="34" charset="-122"/>
              <a:ea typeface="微软雅黑" pitchFamily="34" charset="-122"/>
            </a:rPr>
            <a:t>通讯器材</a:t>
          </a:r>
          <a:endParaRPr lang="zh-CN" altLang="en-US" sz="1000" dirty="0">
            <a:latin typeface="微软雅黑" pitchFamily="34" charset="-122"/>
            <a:ea typeface="微软雅黑" pitchFamily="34" charset="-122"/>
          </a:endParaRPr>
        </a:p>
      </dgm:t>
    </dgm:pt>
    <dgm:pt modelId="{F65FEF5C-DB36-4F7F-90FA-CEFEFD73FFFE}" type="parTrans" cxnId="{9359AB2A-9F8D-45B4-852F-FB00AB8724A7}">
      <dgm:prSet/>
      <dgm:spPr/>
      <dgm:t>
        <a:bodyPr/>
        <a:lstStyle/>
        <a:p>
          <a:endParaRPr lang="zh-CN" altLang="en-US" sz="1000">
            <a:latin typeface="微软雅黑" pitchFamily="34" charset="-122"/>
            <a:ea typeface="微软雅黑" pitchFamily="34" charset="-122"/>
          </a:endParaRPr>
        </a:p>
      </dgm:t>
    </dgm:pt>
    <dgm:pt modelId="{301D7F99-F87E-4190-8404-FEE9D5ABBA54}" type="sibTrans" cxnId="{9359AB2A-9F8D-45B4-852F-FB00AB8724A7}">
      <dgm:prSet/>
      <dgm:spPr/>
      <dgm:t>
        <a:bodyPr/>
        <a:lstStyle/>
        <a:p>
          <a:endParaRPr lang="zh-CN" altLang="en-US" sz="1000">
            <a:latin typeface="微软雅黑" pitchFamily="34" charset="-122"/>
            <a:ea typeface="微软雅黑" pitchFamily="34" charset="-122"/>
          </a:endParaRPr>
        </a:p>
      </dgm:t>
    </dgm:pt>
    <dgm:pt modelId="{1A38E188-3347-4159-8D84-FEF29AD2124A}">
      <dgm:prSet phldrT="[文本]" custT="1"/>
      <dgm:spPr/>
      <dgm:t>
        <a:bodyPr/>
        <a:lstStyle/>
        <a:p>
          <a:r>
            <a:rPr lang="zh-CN" altLang="en-US" sz="1000" dirty="0" smtClean="0">
              <a:latin typeface="微软雅黑" pitchFamily="34" charset="-122"/>
              <a:ea typeface="微软雅黑" pitchFamily="34" charset="-122"/>
            </a:rPr>
            <a:t>手机</a:t>
          </a:r>
          <a:endParaRPr lang="zh-CN" altLang="en-US" sz="1000" dirty="0">
            <a:latin typeface="微软雅黑" pitchFamily="34" charset="-122"/>
            <a:ea typeface="微软雅黑" pitchFamily="34" charset="-122"/>
          </a:endParaRPr>
        </a:p>
      </dgm:t>
    </dgm:pt>
    <dgm:pt modelId="{33D8A1F6-5DAC-4517-8FF8-14DFDB8AB132}" type="parTrans" cxnId="{CE69909B-F0BA-48E8-8BBE-F27A27CAC544}">
      <dgm:prSet/>
      <dgm:spPr/>
      <dgm:t>
        <a:bodyPr/>
        <a:lstStyle/>
        <a:p>
          <a:endParaRPr lang="zh-CN" altLang="en-US" sz="1000">
            <a:latin typeface="微软雅黑" pitchFamily="34" charset="-122"/>
            <a:ea typeface="微软雅黑" pitchFamily="34" charset="-122"/>
          </a:endParaRPr>
        </a:p>
      </dgm:t>
    </dgm:pt>
    <dgm:pt modelId="{5440A353-92FD-4B20-9A6B-77167A800AB0}" type="sibTrans" cxnId="{CE69909B-F0BA-48E8-8BBE-F27A27CAC544}">
      <dgm:prSet/>
      <dgm:spPr/>
      <dgm:t>
        <a:bodyPr/>
        <a:lstStyle/>
        <a:p>
          <a:endParaRPr lang="zh-CN" altLang="en-US" sz="1000">
            <a:latin typeface="微软雅黑" pitchFamily="34" charset="-122"/>
            <a:ea typeface="微软雅黑" pitchFamily="34" charset="-122"/>
          </a:endParaRPr>
        </a:p>
      </dgm:t>
    </dgm:pt>
    <dgm:pt modelId="{A7853BBB-1BF5-4246-A2DE-076F422186CF}">
      <dgm:prSet phldrT="[文本]" custT="1"/>
      <dgm:spPr/>
      <dgm:t>
        <a:bodyPr/>
        <a:lstStyle/>
        <a:p>
          <a:r>
            <a:rPr lang="zh-CN" altLang="en-US" sz="1000" dirty="0" smtClean="0">
              <a:latin typeface="微软雅黑" pitchFamily="34" charset="-122"/>
              <a:ea typeface="微软雅黑" pitchFamily="34" charset="-122"/>
            </a:rPr>
            <a:t>彩屏</a:t>
          </a:r>
          <a:endParaRPr lang="zh-CN" altLang="en-US" sz="1000" dirty="0">
            <a:latin typeface="微软雅黑" pitchFamily="34" charset="-122"/>
            <a:ea typeface="微软雅黑" pitchFamily="34" charset="-122"/>
          </a:endParaRPr>
        </a:p>
      </dgm:t>
    </dgm:pt>
    <dgm:pt modelId="{4C5F7AB3-3E63-4E66-8097-5D2D786C6C53}" type="parTrans" cxnId="{AD5BB1F5-6090-4DEA-88C4-E11B8364652B}">
      <dgm:prSet/>
      <dgm:spPr/>
      <dgm:t>
        <a:bodyPr/>
        <a:lstStyle/>
        <a:p>
          <a:endParaRPr lang="zh-CN" altLang="en-US" sz="1000">
            <a:latin typeface="微软雅黑" pitchFamily="34" charset="-122"/>
            <a:ea typeface="微软雅黑" pitchFamily="34" charset="-122"/>
          </a:endParaRPr>
        </a:p>
      </dgm:t>
    </dgm:pt>
    <dgm:pt modelId="{BDDBC61B-7950-41AF-BF8B-653C24A994B3}" type="sibTrans" cxnId="{AD5BB1F5-6090-4DEA-88C4-E11B8364652B}">
      <dgm:prSet/>
      <dgm:spPr/>
      <dgm:t>
        <a:bodyPr/>
        <a:lstStyle/>
        <a:p>
          <a:endParaRPr lang="zh-CN" altLang="en-US" sz="1000">
            <a:latin typeface="微软雅黑" pitchFamily="34" charset="-122"/>
            <a:ea typeface="微软雅黑" pitchFamily="34" charset="-122"/>
          </a:endParaRPr>
        </a:p>
      </dgm:t>
    </dgm:pt>
    <dgm:pt modelId="{32201204-434C-479D-AD18-EF8F76560300}">
      <dgm:prSet phldrT="[文本]" custT="1">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zh-CN" altLang="en-US" sz="1000" b="1" dirty="0" smtClean="0">
              <a:latin typeface="微软雅黑" pitchFamily="34" charset="-122"/>
              <a:ea typeface="微软雅黑" pitchFamily="34" charset="-122"/>
            </a:rPr>
            <a:t>音乐手机</a:t>
          </a:r>
          <a:endParaRPr lang="zh-CN" altLang="en-US" sz="1000" b="1" dirty="0">
            <a:latin typeface="微软雅黑" pitchFamily="34" charset="-122"/>
            <a:ea typeface="微软雅黑" pitchFamily="34" charset="-122"/>
          </a:endParaRPr>
        </a:p>
      </dgm:t>
    </dgm:pt>
    <dgm:pt modelId="{E8D09ECA-1D34-4533-83C6-C70957EE32DE}" type="parTrans" cxnId="{2B885862-40BE-453D-8FCF-6E608884EB5E}">
      <dgm:prSet/>
      <dgm:spPr/>
      <dgm:t>
        <a:bodyPr/>
        <a:lstStyle/>
        <a:p>
          <a:endParaRPr lang="zh-CN" altLang="en-US" sz="1000">
            <a:latin typeface="微软雅黑" pitchFamily="34" charset="-122"/>
            <a:ea typeface="微软雅黑" pitchFamily="34" charset="-122"/>
          </a:endParaRPr>
        </a:p>
      </dgm:t>
    </dgm:pt>
    <dgm:pt modelId="{103B99DE-C5D0-4567-A3F8-96D3C7D19F04}" type="sibTrans" cxnId="{2B885862-40BE-453D-8FCF-6E608884EB5E}">
      <dgm:prSet/>
      <dgm:spPr/>
      <dgm:t>
        <a:bodyPr/>
        <a:lstStyle/>
        <a:p>
          <a:endParaRPr lang="zh-CN" altLang="en-US" sz="1000">
            <a:latin typeface="微软雅黑" pitchFamily="34" charset="-122"/>
            <a:ea typeface="微软雅黑" pitchFamily="34" charset="-122"/>
          </a:endParaRPr>
        </a:p>
      </dgm:t>
    </dgm:pt>
    <dgm:pt modelId="{11FAD89C-75C3-45B9-B816-55780451C9B0}">
      <dgm:prSet phldrT="[文本]" custT="1"/>
      <dgm:spPr/>
      <dgm:t>
        <a:bodyPr/>
        <a:lstStyle/>
        <a:p>
          <a:r>
            <a:rPr lang="zh-CN" altLang="en-US" sz="1000" dirty="0" smtClean="0">
              <a:latin typeface="微软雅黑" pitchFamily="34" charset="-122"/>
              <a:ea typeface="微软雅黑" pitchFamily="34" charset="-122"/>
            </a:rPr>
            <a:t>大类</a:t>
          </a:r>
          <a:endParaRPr lang="zh-CN" altLang="en-US" sz="1000" dirty="0">
            <a:latin typeface="微软雅黑" pitchFamily="34" charset="-122"/>
            <a:ea typeface="微软雅黑" pitchFamily="34" charset="-122"/>
          </a:endParaRPr>
        </a:p>
      </dgm:t>
    </dgm:pt>
    <dgm:pt modelId="{4D7761A8-1F5B-485C-8477-E685FA67C150}" type="parTrans" cxnId="{4C4F3CE1-BBF5-4C96-9A08-CB3F0FD5E60F}">
      <dgm:prSet/>
      <dgm:spPr/>
      <dgm:t>
        <a:bodyPr/>
        <a:lstStyle/>
        <a:p>
          <a:endParaRPr lang="zh-CN" altLang="en-US" sz="1000">
            <a:latin typeface="微软雅黑" pitchFamily="34" charset="-122"/>
            <a:ea typeface="微软雅黑" pitchFamily="34" charset="-122"/>
          </a:endParaRPr>
        </a:p>
      </dgm:t>
    </dgm:pt>
    <dgm:pt modelId="{4DA006F0-042E-4D32-8EAB-1DF91F7B42DC}" type="sibTrans" cxnId="{4C4F3CE1-BBF5-4C96-9A08-CB3F0FD5E60F}">
      <dgm:prSet/>
      <dgm:spPr/>
      <dgm:t>
        <a:bodyPr/>
        <a:lstStyle/>
        <a:p>
          <a:endParaRPr lang="zh-CN" altLang="en-US" sz="1000">
            <a:latin typeface="微软雅黑" pitchFamily="34" charset="-122"/>
            <a:ea typeface="微软雅黑" pitchFamily="34" charset="-122"/>
          </a:endParaRPr>
        </a:p>
      </dgm:t>
    </dgm:pt>
    <dgm:pt modelId="{FCFE10E0-5482-4EF9-AE71-A39B2093713D}">
      <dgm:prSet phldrT="[文本]" custT="1"/>
      <dgm:spPr/>
      <dgm:t>
        <a:bodyPr/>
        <a:lstStyle/>
        <a:p>
          <a:r>
            <a:rPr lang="zh-CN" altLang="en-US" sz="1000" dirty="0" smtClean="0">
              <a:latin typeface="微软雅黑" pitchFamily="34" charset="-122"/>
              <a:ea typeface="微软雅黑" pitchFamily="34" charset="-122"/>
            </a:rPr>
            <a:t>中类</a:t>
          </a:r>
          <a:endParaRPr lang="zh-CN" altLang="en-US" sz="1000" dirty="0">
            <a:latin typeface="微软雅黑" pitchFamily="34" charset="-122"/>
            <a:ea typeface="微软雅黑" pitchFamily="34" charset="-122"/>
          </a:endParaRPr>
        </a:p>
      </dgm:t>
    </dgm:pt>
    <dgm:pt modelId="{530898BF-2825-498D-8773-6BD2BFA18803}" type="parTrans" cxnId="{781A55D6-0569-4EB7-99F6-71C8979476A6}">
      <dgm:prSet/>
      <dgm:spPr/>
      <dgm:t>
        <a:bodyPr/>
        <a:lstStyle/>
        <a:p>
          <a:endParaRPr lang="zh-CN" altLang="en-US" sz="1000">
            <a:latin typeface="微软雅黑" pitchFamily="34" charset="-122"/>
            <a:ea typeface="微软雅黑" pitchFamily="34" charset="-122"/>
          </a:endParaRPr>
        </a:p>
      </dgm:t>
    </dgm:pt>
    <dgm:pt modelId="{63508E7E-0992-4075-9455-917C08983A04}" type="sibTrans" cxnId="{781A55D6-0569-4EB7-99F6-71C8979476A6}">
      <dgm:prSet/>
      <dgm:spPr/>
      <dgm:t>
        <a:bodyPr/>
        <a:lstStyle/>
        <a:p>
          <a:endParaRPr lang="zh-CN" altLang="en-US" sz="1000">
            <a:latin typeface="微软雅黑" pitchFamily="34" charset="-122"/>
            <a:ea typeface="微软雅黑" pitchFamily="34" charset="-122"/>
          </a:endParaRPr>
        </a:p>
      </dgm:t>
    </dgm:pt>
    <dgm:pt modelId="{4D9E7895-57E2-48D0-A1B4-7FC15613721B}">
      <dgm:prSet phldrT="[文本]" custT="1"/>
      <dgm:spPr/>
      <dgm:t>
        <a:bodyPr/>
        <a:lstStyle/>
        <a:p>
          <a:r>
            <a:rPr lang="zh-CN" altLang="en-US" sz="1000" dirty="0" smtClean="0">
              <a:latin typeface="微软雅黑" pitchFamily="34" charset="-122"/>
              <a:ea typeface="微软雅黑" pitchFamily="34" charset="-122"/>
            </a:rPr>
            <a:t>小类</a:t>
          </a:r>
          <a:endParaRPr lang="zh-CN" altLang="en-US" sz="1000" dirty="0">
            <a:latin typeface="微软雅黑" pitchFamily="34" charset="-122"/>
            <a:ea typeface="微软雅黑" pitchFamily="34" charset="-122"/>
          </a:endParaRPr>
        </a:p>
      </dgm:t>
    </dgm:pt>
    <dgm:pt modelId="{99A16177-58C3-4A44-9C22-2D5929D0C371}" type="parTrans" cxnId="{215D0DC8-5F53-40E9-9862-305980BE8DF2}">
      <dgm:prSet/>
      <dgm:spPr/>
      <dgm:t>
        <a:bodyPr/>
        <a:lstStyle/>
        <a:p>
          <a:endParaRPr lang="zh-CN" altLang="en-US" sz="1000">
            <a:latin typeface="微软雅黑" pitchFamily="34" charset="-122"/>
            <a:ea typeface="微软雅黑" pitchFamily="34" charset="-122"/>
          </a:endParaRPr>
        </a:p>
      </dgm:t>
    </dgm:pt>
    <dgm:pt modelId="{B3F7511D-64AE-4739-935B-DCE5DDEEB0ED}" type="sibTrans" cxnId="{215D0DC8-5F53-40E9-9862-305980BE8DF2}">
      <dgm:prSet/>
      <dgm:spPr/>
      <dgm:t>
        <a:bodyPr/>
        <a:lstStyle/>
        <a:p>
          <a:endParaRPr lang="zh-CN" altLang="en-US" sz="1000">
            <a:latin typeface="微软雅黑" pitchFamily="34" charset="-122"/>
            <a:ea typeface="微软雅黑" pitchFamily="34" charset="-122"/>
          </a:endParaRPr>
        </a:p>
      </dgm:t>
    </dgm:pt>
    <dgm:pt modelId="{4F928272-F17A-4CD1-B3ED-1B60D329821D}">
      <dgm:prSet phldrT="[文本]" custT="1"/>
      <dgm:spPr/>
      <dgm:t>
        <a:bodyPr/>
        <a:lstStyle/>
        <a:p>
          <a:r>
            <a:rPr lang="zh-CN" altLang="en-US" sz="1000" dirty="0" smtClean="0">
              <a:latin typeface="微软雅黑" pitchFamily="34" charset="-122"/>
              <a:ea typeface="微软雅黑" pitchFamily="34" charset="-122"/>
            </a:rPr>
            <a:t>直板</a:t>
          </a:r>
          <a:endParaRPr lang="zh-CN" altLang="en-US" sz="1000" dirty="0">
            <a:latin typeface="微软雅黑" pitchFamily="34" charset="-122"/>
            <a:ea typeface="微软雅黑" pitchFamily="34" charset="-122"/>
          </a:endParaRPr>
        </a:p>
      </dgm:t>
    </dgm:pt>
    <dgm:pt modelId="{46F34822-8AE9-4DCB-870E-E3797EAD1858}" type="parTrans" cxnId="{9B473106-A516-40D1-A371-F76B6ED8CD9A}">
      <dgm:prSet/>
      <dgm:spPr/>
      <dgm:t>
        <a:bodyPr/>
        <a:lstStyle/>
        <a:p>
          <a:endParaRPr lang="zh-CN" altLang="en-US" sz="1000"/>
        </a:p>
      </dgm:t>
    </dgm:pt>
    <dgm:pt modelId="{46C5F218-BD5D-4E18-9108-F4345732E490}" type="sibTrans" cxnId="{9B473106-A516-40D1-A371-F76B6ED8CD9A}">
      <dgm:prSet/>
      <dgm:spPr/>
      <dgm:t>
        <a:bodyPr/>
        <a:lstStyle/>
        <a:p>
          <a:endParaRPr lang="zh-CN" altLang="en-US" sz="1000"/>
        </a:p>
      </dgm:t>
    </dgm:pt>
    <dgm:pt modelId="{8056CB3B-8EDA-497F-BC9C-37A49D1DB5A8}">
      <dgm:prSet phldrT="[文本]" custT="1"/>
      <dgm:spPr/>
      <dgm:t>
        <a:bodyPr/>
        <a:lstStyle/>
        <a:p>
          <a:r>
            <a:rPr lang="zh-CN" altLang="en-US" sz="1000" dirty="0" smtClean="0">
              <a:latin typeface="微软雅黑" pitchFamily="34" charset="-122"/>
              <a:ea typeface="微软雅黑" pitchFamily="34" charset="-122"/>
            </a:rPr>
            <a:t>翻盖</a:t>
          </a:r>
          <a:endParaRPr lang="zh-CN" altLang="en-US" sz="1000" dirty="0">
            <a:latin typeface="微软雅黑" pitchFamily="34" charset="-122"/>
            <a:ea typeface="微软雅黑" pitchFamily="34" charset="-122"/>
          </a:endParaRPr>
        </a:p>
      </dgm:t>
    </dgm:pt>
    <dgm:pt modelId="{3E6B9373-EBCA-429B-9C83-1BD7651D7815}" type="parTrans" cxnId="{0AAF6171-39EC-47BB-BAEB-743A3041F3E5}">
      <dgm:prSet/>
      <dgm:spPr/>
      <dgm:t>
        <a:bodyPr/>
        <a:lstStyle/>
        <a:p>
          <a:endParaRPr lang="zh-CN" altLang="en-US" sz="1000"/>
        </a:p>
      </dgm:t>
    </dgm:pt>
    <dgm:pt modelId="{DBF80FBD-7E62-4312-8957-1FC1C816094E}" type="sibTrans" cxnId="{0AAF6171-39EC-47BB-BAEB-743A3041F3E5}">
      <dgm:prSet/>
      <dgm:spPr/>
      <dgm:t>
        <a:bodyPr/>
        <a:lstStyle/>
        <a:p>
          <a:endParaRPr lang="zh-CN" altLang="en-US" sz="1000"/>
        </a:p>
      </dgm:t>
    </dgm:pt>
    <dgm:pt modelId="{81ECB539-987E-4A72-B25A-437DC67E0C40}">
      <dgm:prSet phldrT="[文本]" custT="1"/>
      <dgm:spPr/>
      <dgm:t>
        <a:bodyPr/>
        <a:lstStyle/>
        <a:p>
          <a:r>
            <a:rPr lang="zh-CN" altLang="en-US" sz="1000" dirty="0" smtClean="0">
              <a:latin typeface="微软雅黑" pitchFamily="34" charset="-122"/>
              <a:ea typeface="微软雅黑" pitchFamily="34" charset="-122"/>
            </a:rPr>
            <a:t>双屏</a:t>
          </a:r>
          <a:endParaRPr lang="zh-CN" altLang="en-US" sz="1000" dirty="0">
            <a:latin typeface="微软雅黑" pitchFamily="34" charset="-122"/>
            <a:ea typeface="微软雅黑" pitchFamily="34" charset="-122"/>
          </a:endParaRPr>
        </a:p>
      </dgm:t>
    </dgm:pt>
    <dgm:pt modelId="{17F6CC7C-D116-4017-B9CA-73F3E06202C0}" type="parTrans" cxnId="{C33E5D0F-928F-4074-A7BC-1A574B6E8EE8}">
      <dgm:prSet/>
      <dgm:spPr/>
      <dgm:t>
        <a:bodyPr/>
        <a:lstStyle/>
        <a:p>
          <a:endParaRPr lang="zh-CN" altLang="en-US" sz="1000"/>
        </a:p>
      </dgm:t>
    </dgm:pt>
    <dgm:pt modelId="{1A531CCD-8188-4AC8-B724-970ADA2D492D}" type="sibTrans" cxnId="{C33E5D0F-928F-4074-A7BC-1A574B6E8EE8}">
      <dgm:prSet/>
      <dgm:spPr/>
      <dgm:t>
        <a:bodyPr/>
        <a:lstStyle/>
        <a:p>
          <a:endParaRPr lang="zh-CN" altLang="en-US" sz="1000"/>
        </a:p>
      </dgm:t>
    </dgm:pt>
    <dgm:pt modelId="{D96C51F2-9CDC-4F43-ACB5-E6FC63ADA175}">
      <dgm:prSet phldrT="[文本]" custT="1"/>
      <dgm:spPr/>
      <dgm:t>
        <a:bodyPr/>
        <a:lstStyle/>
        <a:p>
          <a:r>
            <a:rPr lang="zh-CN" altLang="en-US" sz="1000" dirty="0" smtClean="0">
              <a:latin typeface="微软雅黑" pitchFamily="34" charset="-122"/>
              <a:ea typeface="微软雅黑" pitchFamily="34" charset="-122"/>
            </a:rPr>
            <a:t>触摸屏</a:t>
          </a:r>
          <a:endParaRPr lang="zh-CN" altLang="en-US" sz="1000" dirty="0">
            <a:latin typeface="微软雅黑" pitchFamily="34" charset="-122"/>
            <a:ea typeface="微软雅黑" pitchFamily="34" charset="-122"/>
          </a:endParaRPr>
        </a:p>
      </dgm:t>
    </dgm:pt>
    <dgm:pt modelId="{D05F5276-A329-463F-9CAB-7C8A3F766EFA}" type="parTrans" cxnId="{4A6B3241-FF8C-48F2-8E39-4D32BBB22C7B}">
      <dgm:prSet/>
      <dgm:spPr/>
      <dgm:t>
        <a:bodyPr/>
        <a:lstStyle/>
        <a:p>
          <a:endParaRPr lang="zh-CN" altLang="en-US" sz="1000"/>
        </a:p>
      </dgm:t>
    </dgm:pt>
    <dgm:pt modelId="{D3E00D0B-72F6-432E-8DB1-D96E807AB110}" type="sibTrans" cxnId="{4A6B3241-FF8C-48F2-8E39-4D32BBB22C7B}">
      <dgm:prSet/>
      <dgm:spPr/>
      <dgm:t>
        <a:bodyPr/>
        <a:lstStyle/>
        <a:p>
          <a:endParaRPr lang="zh-CN" altLang="en-US" sz="1000"/>
        </a:p>
      </dgm:t>
    </dgm:pt>
    <dgm:pt modelId="{2924BA6D-F714-4654-8299-0666A9382A19}" type="pres">
      <dgm:prSet presAssocID="{68D9B2A5-C226-4FD0-A8F8-F5DDD905CB11}" presName="mainComposite" presStyleCnt="0">
        <dgm:presLayoutVars>
          <dgm:chPref val="1"/>
          <dgm:dir/>
          <dgm:animOne val="branch"/>
          <dgm:animLvl val="lvl"/>
          <dgm:resizeHandles val="exact"/>
        </dgm:presLayoutVars>
      </dgm:prSet>
      <dgm:spPr/>
      <dgm:t>
        <a:bodyPr/>
        <a:lstStyle/>
        <a:p>
          <a:endParaRPr lang="zh-CN" altLang="en-US"/>
        </a:p>
      </dgm:t>
    </dgm:pt>
    <dgm:pt modelId="{7C27F41B-4FE6-4451-8924-A77F01B1D72F}" type="pres">
      <dgm:prSet presAssocID="{68D9B2A5-C226-4FD0-A8F8-F5DDD905CB11}" presName="hierFlow" presStyleCnt="0"/>
      <dgm:spPr/>
    </dgm:pt>
    <dgm:pt modelId="{155C9FC9-FEB8-4BA7-B672-5CF458507C76}" type="pres">
      <dgm:prSet presAssocID="{68D9B2A5-C226-4FD0-A8F8-F5DDD905CB11}" presName="firstBuf" presStyleCnt="0"/>
      <dgm:spPr/>
    </dgm:pt>
    <dgm:pt modelId="{138E9010-3B96-4178-9E9C-FA61647A4F3B}" type="pres">
      <dgm:prSet presAssocID="{68D9B2A5-C226-4FD0-A8F8-F5DDD905CB11}" presName="hierChild1" presStyleCnt="0">
        <dgm:presLayoutVars>
          <dgm:chPref val="1"/>
          <dgm:animOne val="branch"/>
          <dgm:animLvl val="lvl"/>
        </dgm:presLayoutVars>
      </dgm:prSet>
      <dgm:spPr/>
    </dgm:pt>
    <dgm:pt modelId="{A4482EC0-3FB3-4821-8AFA-E5BCCE498C80}" type="pres">
      <dgm:prSet presAssocID="{92893E3F-E945-4C31-B4C7-A758CEC040D1}" presName="Name14" presStyleCnt="0"/>
      <dgm:spPr/>
    </dgm:pt>
    <dgm:pt modelId="{B27B5462-482B-4B57-A428-6A3A7B18947E}" type="pres">
      <dgm:prSet presAssocID="{92893E3F-E945-4C31-B4C7-A758CEC040D1}" presName="level1Shape" presStyleLbl="node0" presStyleIdx="0" presStyleCnt="1">
        <dgm:presLayoutVars>
          <dgm:chPref val="3"/>
        </dgm:presLayoutVars>
      </dgm:prSet>
      <dgm:spPr/>
      <dgm:t>
        <a:bodyPr/>
        <a:lstStyle/>
        <a:p>
          <a:endParaRPr lang="zh-CN" altLang="en-US"/>
        </a:p>
      </dgm:t>
    </dgm:pt>
    <dgm:pt modelId="{C088E76E-85AA-48CB-B6CD-7D81C6E48842}" type="pres">
      <dgm:prSet presAssocID="{92893E3F-E945-4C31-B4C7-A758CEC040D1}" presName="hierChild2" presStyleCnt="0"/>
      <dgm:spPr/>
    </dgm:pt>
    <dgm:pt modelId="{38E6A5E7-29B8-4359-AFF1-3A296B99E3AC}" type="pres">
      <dgm:prSet presAssocID="{33D8A1F6-5DAC-4517-8FF8-14DFDB8AB132}" presName="Name19" presStyleLbl="parChTrans1D2" presStyleIdx="0" presStyleCnt="1"/>
      <dgm:spPr/>
      <dgm:t>
        <a:bodyPr/>
        <a:lstStyle/>
        <a:p>
          <a:endParaRPr lang="zh-CN" altLang="en-US"/>
        </a:p>
      </dgm:t>
    </dgm:pt>
    <dgm:pt modelId="{72A4C280-8025-489B-815B-991743F12A0D}" type="pres">
      <dgm:prSet presAssocID="{1A38E188-3347-4159-8D84-FEF29AD2124A}" presName="Name21" presStyleCnt="0"/>
      <dgm:spPr/>
    </dgm:pt>
    <dgm:pt modelId="{7ABDCE70-48B1-461E-9B1C-CA6E0B315DCA}" type="pres">
      <dgm:prSet presAssocID="{1A38E188-3347-4159-8D84-FEF29AD2124A}" presName="level2Shape" presStyleLbl="node2" presStyleIdx="0" presStyleCnt="1"/>
      <dgm:spPr/>
      <dgm:t>
        <a:bodyPr/>
        <a:lstStyle/>
        <a:p>
          <a:endParaRPr lang="zh-CN" altLang="en-US"/>
        </a:p>
      </dgm:t>
    </dgm:pt>
    <dgm:pt modelId="{A662F068-C180-4A91-8FC1-C460DF785E3A}" type="pres">
      <dgm:prSet presAssocID="{1A38E188-3347-4159-8D84-FEF29AD2124A}" presName="hierChild3" presStyleCnt="0"/>
      <dgm:spPr/>
    </dgm:pt>
    <dgm:pt modelId="{EC3AF5A2-C7BE-459A-BA07-847B4D372193}" type="pres">
      <dgm:prSet presAssocID="{4C5F7AB3-3E63-4E66-8097-5D2D786C6C53}" presName="Name19" presStyleLbl="parChTrans1D3" presStyleIdx="0" presStyleCnt="6"/>
      <dgm:spPr/>
      <dgm:t>
        <a:bodyPr/>
        <a:lstStyle/>
        <a:p>
          <a:endParaRPr lang="zh-CN" altLang="en-US"/>
        </a:p>
      </dgm:t>
    </dgm:pt>
    <dgm:pt modelId="{A07F2E6C-58A2-4862-A082-3E96D52E1AF0}" type="pres">
      <dgm:prSet presAssocID="{A7853BBB-1BF5-4246-A2DE-076F422186CF}" presName="Name21" presStyleCnt="0"/>
      <dgm:spPr/>
    </dgm:pt>
    <dgm:pt modelId="{F85D5EFE-23B6-4B84-9398-A46B5B068F8C}" type="pres">
      <dgm:prSet presAssocID="{A7853BBB-1BF5-4246-A2DE-076F422186CF}" presName="level2Shape" presStyleLbl="node3" presStyleIdx="0" presStyleCnt="6"/>
      <dgm:spPr/>
      <dgm:t>
        <a:bodyPr/>
        <a:lstStyle/>
        <a:p>
          <a:endParaRPr lang="zh-CN" altLang="en-US"/>
        </a:p>
      </dgm:t>
    </dgm:pt>
    <dgm:pt modelId="{A26B1941-B690-4F5A-A9D3-95C073540D74}" type="pres">
      <dgm:prSet presAssocID="{A7853BBB-1BF5-4246-A2DE-076F422186CF}" presName="hierChild3" presStyleCnt="0"/>
      <dgm:spPr/>
    </dgm:pt>
    <dgm:pt modelId="{2775B9B8-F8D3-4B8D-BCCE-0640C84A1519}" type="pres">
      <dgm:prSet presAssocID="{46F34822-8AE9-4DCB-870E-E3797EAD1858}" presName="Name19" presStyleLbl="parChTrans1D3" presStyleIdx="1" presStyleCnt="6"/>
      <dgm:spPr/>
      <dgm:t>
        <a:bodyPr/>
        <a:lstStyle/>
        <a:p>
          <a:endParaRPr lang="zh-CN" altLang="en-US"/>
        </a:p>
      </dgm:t>
    </dgm:pt>
    <dgm:pt modelId="{57A279C7-408B-43A1-B6A1-F37B911E1159}" type="pres">
      <dgm:prSet presAssocID="{4F928272-F17A-4CD1-B3ED-1B60D329821D}" presName="Name21" presStyleCnt="0"/>
      <dgm:spPr/>
    </dgm:pt>
    <dgm:pt modelId="{D5F638C2-0AFA-486A-A543-9B62C5363942}" type="pres">
      <dgm:prSet presAssocID="{4F928272-F17A-4CD1-B3ED-1B60D329821D}" presName="level2Shape" presStyleLbl="node3" presStyleIdx="1" presStyleCnt="6"/>
      <dgm:spPr/>
      <dgm:t>
        <a:bodyPr/>
        <a:lstStyle/>
        <a:p>
          <a:endParaRPr lang="zh-CN" altLang="en-US"/>
        </a:p>
      </dgm:t>
    </dgm:pt>
    <dgm:pt modelId="{E427B55F-68FB-40B2-BDBC-88FF2365CB91}" type="pres">
      <dgm:prSet presAssocID="{4F928272-F17A-4CD1-B3ED-1B60D329821D}" presName="hierChild3" presStyleCnt="0"/>
      <dgm:spPr/>
    </dgm:pt>
    <dgm:pt modelId="{82C793C7-7C08-44A1-9A5E-A3A1679B21B0}" type="pres">
      <dgm:prSet presAssocID="{3E6B9373-EBCA-429B-9C83-1BD7651D7815}" presName="Name19" presStyleLbl="parChTrans1D3" presStyleIdx="2" presStyleCnt="6"/>
      <dgm:spPr/>
      <dgm:t>
        <a:bodyPr/>
        <a:lstStyle/>
        <a:p>
          <a:endParaRPr lang="zh-CN" altLang="en-US"/>
        </a:p>
      </dgm:t>
    </dgm:pt>
    <dgm:pt modelId="{7F9C15BC-2EB0-4917-8C96-4046A15FF07D}" type="pres">
      <dgm:prSet presAssocID="{8056CB3B-8EDA-497F-BC9C-37A49D1DB5A8}" presName="Name21" presStyleCnt="0"/>
      <dgm:spPr/>
    </dgm:pt>
    <dgm:pt modelId="{EF35F153-CCEC-4C83-83F3-A750AFC287D5}" type="pres">
      <dgm:prSet presAssocID="{8056CB3B-8EDA-497F-BC9C-37A49D1DB5A8}" presName="level2Shape" presStyleLbl="node3" presStyleIdx="2" presStyleCnt="6"/>
      <dgm:spPr/>
      <dgm:t>
        <a:bodyPr/>
        <a:lstStyle/>
        <a:p>
          <a:endParaRPr lang="zh-CN" altLang="en-US"/>
        </a:p>
      </dgm:t>
    </dgm:pt>
    <dgm:pt modelId="{8BB70BB3-6ED2-432C-BCB9-727A1D410673}" type="pres">
      <dgm:prSet presAssocID="{8056CB3B-8EDA-497F-BC9C-37A49D1DB5A8}" presName="hierChild3" presStyleCnt="0"/>
      <dgm:spPr/>
    </dgm:pt>
    <dgm:pt modelId="{75DD7E77-F4A2-496C-AE39-8B9269E1E75E}" type="pres">
      <dgm:prSet presAssocID="{17F6CC7C-D116-4017-B9CA-73F3E06202C0}" presName="Name19" presStyleLbl="parChTrans1D3" presStyleIdx="3" presStyleCnt="6"/>
      <dgm:spPr/>
      <dgm:t>
        <a:bodyPr/>
        <a:lstStyle/>
        <a:p>
          <a:endParaRPr lang="zh-CN" altLang="en-US"/>
        </a:p>
      </dgm:t>
    </dgm:pt>
    <dgm:pt modelId="{60265FC2-8339-4EA6-8F81-A46A945839BC}" type="pres">
      <dgm:prSet presAssocID="{81ECB539-987E-4A72-B25A-437DC67E0C40}" presName="Name21" presStyleCnt="0"/>
      <dgm:spPr/>
    </dgm:pt>
    <dgm:pt modelId="{24D71196-E82E-4896-AE16-C38F8C7EF62C}" type="pres">
      <dgm:prSet presAssocID="{81ECB539-987E-4A72-B25A-437DC67E0C40}" presName="level2Shape" presStyleLbl="node3" presStyleIdx="3" presStyleCnt="6"/>
      <dgm:spPr/>
      <dgm:t>
        <a:bodyPr/>
        <a:lstStyle/>
        <a:p>
          <a:endParaRPr lang="zh-CN" altLang="en-US"/>
        </a:p>
      </dgm:t>
    </dgm:pt>
    <dgm:pt modelId="{D8AD070D-679B-4CE5-97A4-32577FCB7838}" type="pres">
      <dgm:prSet presAssocID="{81ECB539-987E-4A72-B25A-437DC67E0C40}" presName="hierChild3" presStyleCnt="0"/>
      <dgm:spPr/>
    </dgm:pt>
    <dgm:pt modelId="{8060ECC4-97BC-416E-86FF-38592661AAA3}" type="pres">
      <dgm:prSet presAssocID="{D05F5276-A329-463F-9CAB-7C8A3F766EFA}" presName="Name19" presStyleLbl="parChTrans1D3" presStyleIdx="4" presStyleCnt="6"/>
      <dgm:spPr/>
      <dgm:t>
        <a:bodyPr/>
        <a:lstStyle/>
        <a:p>
          <a:endParaRPr lang="zh-CN" altLang="en-US"/>
        </a:p>
      </dgm:t>
    </dgm:pt>
    <dgm:pt modelId="{05B522B5-C06C-4BB8-B7B5-DAE070E9A1E5}" type="pres">
      <dgm:prSet presAssocID="{D96C51F2-9CDC-4F43-ACB5-E6FC63ADA175}" presName="Name21" presStyleCnt="0"/>
      <dgm:spPr/>
    </dgm:pt>
    <dgm:pt modelId="{7651C6C1-94D2-49D4-861F-87B64E4FBE09}" type="pres">
      <dgm:prSet presAssocID="{D96C51F2-9CDC-4F43-ACB5-E6FC63ADA175}" presName="level2Shape" presStyleLbl="node3" presStyleIdx="4" presStyleCnt="6"/>
      <dgm:spPr/>
      <dgm:t>
        <a:bodyPr/>
        <a:lstStyle/>
        <a:p>
          <a:endParaRPr lang="zh-CN" altLang="en-US"/>
        </a:p>
      </dgm:t>
    </dgm:pt>
    <dgm:pt modelId="{927FEAD1-CA09-482D-953C-88A9F29A6BBD}" type="pres">
      <dgm:prSet presAssocID="{D96C51F2-9CDC-4F43-ACB5-E6FC63ADA175}" presName="hierChild3" presStyleCnt="0"/>
      <dgm:spPr/>
    </dgm:pt>
    <dgm:pt modelId="{DEBF151A-4F6A-407E-BFE4-D46D3C678628}" type="pres">
      <dgm:prSet presAssocID="{E8D09ECA-1D34-4533-83C6-C70957EE32DE}" presName="Name19" presStyleLbl="parChTrans1D3" presStyleIdx="5" presStyleCnt="6"/>
      <dgm:spPr/>
      <dgm:t>
        <a:bodyPr/>
        <a:lstStyle/>
        <a:p>
          <a:endParaRPr lang="zh-CN" altLang="en-US"/>
        </a:p>
      </dgm:t>
    </dgm:pt>
    <dgm:pt modelId="{DE2DDE15-C723-4A40-924D-0729FD173186}" type="pres">
      <dgm:prSet presAssocID="{32201204-434C-479D-AD18-EF8F76560300}" presName="Name21" presStyleCnt="0"/>
      <dgm:spPr/>
    </dgm:pt>
    <dgm:pt modelId="{BA892B92-E342-43CF-B75F-6C1C340DEBE5}" type="pres">
      <dgm:prSet presAssocID="{32201204-434C-479D-AD18-EF8F76560300}" presName="level2Shape" presStyleLbl="node3" presStyleIdx="5" presStyleCnt="6"/>
      <dgm:spPr/>
      <dgm:t>
        <a:bodyPr/>
        <a:lstStyle/>
        <a:p>
          <a:endParaRPr lang="zh-CN" altLang="en-US"/>
        </a:p>
      </dgm:t>
    </dgm:pt>
    <dgm:pt modelId="{88931740-D315-479E-A87B-C1D25A6E265A}" type="pres">
      <dgm:prSet presAssocID="{32201204-434C-479D-AD18-EF8F76560300}" presName="hierChild3" presStyleCnt="0"/>
      <dgm:spPr/>
    </dgm:pt>
    <dgm:pt modelId="{E0347FB0-4F53-44E8-829F-8EF8C298D657}" type="pres">
      <dgm:prSet presAssocID="{68D9B2A5-C226-4FD0-A8F8-F5DDD905CB11}" presName="bgShapesFlow" presStyleCnt="0"/>
      <dgm:spPr/>
    </dgm:pt>
    <dgm:pt modelId="{8DBF916A-8D0C-4D81-B945-9C072BCBCA56}" type="pres">
      <dgm:prSet presAssocID="{11FAD89C-75C3-45B9-B816-55780451C9B0}" presName="rectComp" presStyleCnt="0"/>
      <dgm:spPr/>
    </dgm:pt>
    <dgm:pt modelId="{76770183-90FD-48DA-9C63-DAFF981440D7}" type="pres">
      <dgm:prSet presAssocID="{11FAD89C-75C3-45B9-B816-55780451C9B0}" presName="bgRect" presStyleLbl="bgShp" presStyleIdx="0" presStyleCnt="3"/>
      <dgm:spPr/>
      <dgm:t>
        <a:bodyPr/>
        <a:lstStyle/>
        <a:p>
          <a:endParaRPr lang="zh-CN" altLang="en-US"/>
        </a:p>
      </dgm:t>
    </dgm:pt>
    <dgm:pt modelId="{5D316E5F-D2E4-4C85-BCE9-7BF9A1713E06}" type="pres">
      <dgm:prSet presAssocID="{11FAD89C-75C3-45B9-B816-55780451C9B0}" presName="bgRectTx" presStyleLbl="bgShp" presStyleIdx="0" presStyleCnt="3">
        <dgm:presLayoutVars>
          <dgm:bulletEnabled val="1"/>
        </dgm:presLayoutVars>
      </dgm:prSet>
      <dgm:spPr/>
      <dgm:t>
        <a:bodyPr/>
        <a:lstStyle/>
        <a:p>
          <a:endParaRPr lang="zh-CN" altLang="en-US"/>
        </a:p>
      </dgm:t>
    </dgm:pt>
    <dgm:pt modelId="{95D00B55-889C-4622-ADBE-27CA2F368CC2}" type="pres">
      <dgm:prSet presAssocID="{11FAD89C-75C3-45B9-B816-55780451C9B0}" presName="spComp" presStyleCnt="0"/>
      <dgm:spPr/>
    </dgm:pt>
    <dgm:pt modelId="{E173F08F-4839-46B1-98B1-F558EF5E915E}" type="pres">
      <dgm:prSet presAssocID="{11FAD89C-75C3-45B9-B816-55780451C9B0}" presName="vSp" presStyleCnt="0"/>
      <dgm:spPr/>
    </dgm:pt>
    <dgm:pt modelId="{3007A8E3-4B51-43AC-B284-35E2DFED53D1}" type="pres">
      <dgm:prSet presAssocID="{FCFE10E0-5482-4EF9-AE71-A39B2093713D}" presName="rectComp" presStyleCnt="0"/>
      <dgm:spPr/>
    </dgm:pt>
    <dgm:pt modelId="{2EA42876-FEE9-4428-9C82-C9501704E261}" type="pres">
      <dgm:prSet presAssocID="{FCFE10E0-5482-4EF9-AE71-A39B2093713D}" presName="bgRect" presStyleLbl="bgShp" presStyleIdx="1" presStyleCnt="3"/>
      <dgm:spPr/>
      <dgm:t>
        <a:bodyPr/>
        <a:lstStyle/>
        <a:p>
          <a:endParaRPr lang="zh-CN" altLang="en-US"/>
        </a:p>
      </dgm:t>
    </dgm:pt>
    <dgm:pt modelId="{2FE18FBB-174F-48E6-9853-61DC2D2E1DF0}" type="pres">
      <dgm:prSet presAssocID="{FCFE10E0-5482-4EF9-AE71-A39B2093713D}" presName="bgRectTx" presStyleLbl="bgShp" presStyleIdx="1" presStyleCnt="3">
        <dgm:presLayoutVars>
          <dgm:bulletEnabled val="1"/>
        </dgm:presLayoutVars>
      </dgm:prSet>
      <dgm:spPr/>
      <dgm:t>
        <a:bodyPr/>
        <a:lstStyle/>
        <a:p>
          <a:endParaRPr lang="zh-CN" altLang="en-US"/>
        </a:p>
      </dgm:t>
    </dgm:pt>
    <dgm:pt modelId="{2B50022B-90EB-4159-953B-DCD6A1B23B04}" type="pres">
      <dgm:prSet presAssocID="{FCFE10E0-5482-4EF9-AE71-A39B2093713D}" presName="spComp" presStyleCnt="0"/>
      <dgm:spPr/>
    </dgm:pt>
    <dgm:pt modelId="{42223B01-E5DC-4201-BF4F-E267A59437D3}" type="pres">
      <dgm:prSet presAssocID="{FCFE10E0-5482-4EF9-AE71-A39B2093713D}" presName="vSp" presStyleCnt="0"/>
      <dgm:spPr/>
    </dgm:pt>
    <dgm:pt modelId="{565B08CA-67BF-4093-A1FE-94083E16189C}" type="pres">
      <dgm:prSet presAssocID="{4D9E7895-57E2-48D0-A1B4-7FC15613721B}" presName="rectComp" presStyleCnt="0"/>
      <dgm:spPr/>
    </dgm:pt>
    <dgm:pt modelId="{9422A953-168E-4D8B-B0A2-F234171F4B8D}" type="pres">
      <dgm:prSet presAssocID="{4D9E7895-57E2-48D0-A1B4-7FC15613721B}" presName="bgRect" presStyleLbl="bgShp" presStyleIdx="2" presStyleCnt="3"/>
      <dgm:spPr/>
      <dgm:t>
        <a:bodyPr/>
        <a:lstStyle/>
        <a:p>
          <a:endParaRPr lang="zh-CN" altLang="en-US"/>
        </a:p>
      </dgm:t>
    </dgm:pt>
    <dgm:pt modelId="{23F42250-F141-46B3-BCF0-5E7BB3068169}" type="pres">
      <dgm:prSet presAssocID="{4D9E7895-57E2-48D0-A1B4-7FC15613721B}" presName="bgRectTx" presStyleLbl="bgShp" presStyleIdx="2" presStyleCnt="3">
        <dgm:presLayoutVars>
          <dgm:bulletEnabled val="1"/>
        </dgm:presLayoutVars>
      </dgm:prSet>
      <dgm:spPr/>
      <dgm:t>
        <a:bodyPr/>
        <a:lstStyle/>
        <a:p>
          <a:endParaRPr lang="zh-CN" altLang="en-US"/>
        </a:p>
      </dgm:t>
    </dgm:pt>
  </dgm:ptLst>
  <dgm:cxnLst>
    <dgm:cxn modelId="{781A55D6-0569-4EB7-99F6-71C8979476A6}" srcId="{68D9B2A5-C226-4FD0-A8F8-F5DDD905CB11}" destId="{FCFE10E0-5482-4EF9-AE71-A39B2093713D}" srcOrd="2" destOrd="0" parTransId="{530898BF-2825-498D-8773-6BD2BFA18803}" sibTransId="{63508E7E-0992-4075-9455-917C08983A04}"/>
    <dgm:cxn modelId="{CE69909B-F0BA-48E8-8BBE-F27A27CAC544}" srcId="{92893E3F-E945-4C31-B4C7-A758CEC040D1}" destId="{1A38E188-3347-4159-8D84-FEF29AD2124A}" srcOrd="0" destOrd="0" parTransId="{33D8A1F6-5DAC-4517-8FF8-14DFDB8AB132}" sibTransId="{5440A353-92FD-4B20-9A6B-77167A800AB0}"/>
    <dgm:cxn modelId="{AD5BB1F5-6090-4DEA-88C4-E11B8364652B}" srcId="{1A38E188-3347-4159-8D84-FEF29AD2124A}" destId="{A7853BBB-1BF5-4246-A2DE-076F422186CF}" srcOrd="0" destOrd="0" parTransId="{4C5F7AB3-3E63-4E66-8097-5D2D786C6C53}" sibTransId="{BDDBC61B-7950-41AF-BF8B-653C24A994B3}"/>
    <dgm:cxn modelId="{DB1D8AF9-1F40-4738-85DB-4F5869051E73}" type="presOf" srcId="{4D9E7895-57E2-48D0-A1B4-7FC15613721B}" destId="{23F42250-F141-46B3-BCF0-5E7BB3068169}" srcOrd="1" destOrd="0" presId="urn:microsoft.com/office/officeart/2005/8/layout/hierarchy6"/>
    <dgm:cxn modelId="{2CF596D2-E1CD-48B9-86D0-28269094213C}" type="presOf" srcId="{FCFE10E0-5482-4EF9-AE71-A39B2093713D}" destId="{2FE18FBB-174F-48E6-9853-61DC2D2E1DF0}" srcOrd="1" destOrd="0" presId="urn:microsoft.com/office/officeart/2005/8/layout/hierarchy6"/>
    <dgm:cxn modelId="{0B114C31-61B4-463A-85FB-8F38A135B574}" type="presOf" srcId="{8056CB3B-8EDA-497F-BC9C-37A49D1DB5A8}" destId="{EF35F153-CCEC-4C83-83F3-A750AFC287D5}" srcOrd="0" destOrd="0" presId="urn:microsoft.com/office/officeart/2005/8/layout/hierarchy6"/>
    <dgm:cxn modelId="{E33D1027-2436-446E-92FA-3B4AB902B43D}" type="presOf" srcId="{81ECB539-987E-4A72-B25A-437DC67E0C40}" destId="{24D71196-E82E-4896-AE16-C38F8C7EF62C}" srcOrd="0" destOrd="0" presId="urn:microsoft.com/office/officeart/2005/8/layout/hierarchy6"/>
    <dgm:cxn modelId="{4988836C-356D-4F91-9763-7AEA7422A89E}" type="presOf" srcId="{D96C51F2-9CDC-4F43-ACB5-E6FC63ADA175}" destId="{7651C6C1-94D2-49D4-861F-87B64E4FBE09}" srcOrd="0" destOrd="0" presId="urn:microsoft.com/office/officeart/2005/8/layout/hierarchy6"/>
    <dgm:cxn modelId="{4C4F3CE1-BBF5-4C96-9A08-CB3F0FD5E60F}" srcId="{68D9B2A5-C226-4FD0-A8F8-F5DDD905CB11}" destId="{11FAD89C-75C3-45B9-B816-55780451C9B0}" srcOrd="1" destOrd="0" parTransId="{4D7761A8-1F5B-485C-8477-E685FA67C150}" sibTransId="{4DA006F0-042E-4D32-8EAB-1DF91F7B42DC}"/>
    <dgm:cxn modelId="{620BC149-04F6-4FDC-B60D-6C1E19C315E9}" type="presOf" srcId="{4D9E7895-57E2-48D0-A1B4-7FC15613721B}" destId="{9422A953-168E-4D8B-B0A2-F234171F4B8D}" srcOrd="0" destOrd="0" presId="urn:microsoft.com/office/officeart/2005/8/layout/hierarchy6"/>
    <dgm:cxn modelId="{4A6B3241-FF8C-48F2-8E39-4D32BBB22C7B}" srcId="{1A38E188-3347-4159-8D84-FEF29AD2124A}" destId="{D96C51F2-9CDC-4F43-ACB5-E6FC63ADA175}" srcOrd="4" destOrd="0" parTransId="{D05F5276-A329-463F-9CAB-7C8A3F766EFA}" sibTransId="{D3E00D0B-72F6-432E-8DB1-D96E807AB110}"/>
    <dgm:cxn modelId="{9359AB2A-9F8D-45B4-852F-FB00AB8724A7}" srcId="{68D9B2A5-C226-4FD0-A8F8-F5DDD905CB11}" destId="{92893E3F-E945-4C31-B4C7-A758CEC040D1}" srcOrd="0" destOrd="0" parTransId="{F65FEF5C-DB36-4F7F-90FA-CEFEFD73FFFE}" sibTransId="{301D7F99-F87E-4190-8404-FEE9D5ABBA54}"/>
    <dgm:cxn modelId="{C33E5D0F-928F-4074-A7BC-1A574B6E8EE8}" srcId="{1A38E188-3347-4159-8D84-FEF29AD2124A}" destId="{81ECB539-987E-4A72-B25A-437DC67E0C40}" srcOrd="3" destOrd="0" parTransId="{17F6CC7C-D116-4017-B9CA-73F3E06202C0}" sibTransId="{1A531CCD-8188-4AC8-B724-970ADA2D492D}"/>
    <dgm:cxn modelId="{F6E7DAED-6A72-4DD8-9AEA-55ED5B9F2629}" type="presOf" srcId="{A7853BBB-1BF5-4246-A2DE-076F422186CF}" destId="{F85D5EFE-23B6-4B84-9398-A46B5B068F8C}" srcOrd="0" destOrd="0" presId="urn:microsoft.com/office/officeart/2005/8/layout/hierarchy6"/>
    <dgm:cxn modelId="{C10DC156-05F8-40DD-B6AF-D948DF3E81E1}" type="presOf" srcId="{1A38E188-3347-4159-8D84-FEF29AD2124A}" destId="{7ABDCE70-48B1-461E-9B1C-CA6E0B315DCA}" srcOrd="0" destOrd="0" presId="urn:microsoft.com/office/officeart/2005/8/layout/hierarchy6"/>
    <dgm:cxn modelId="{250F8DE2-CBC2-47F6-B2AE-5C6128C3E322}" type="presOf" srcId="{11FAD89C-75C3-45B9-B816-55780451C9B0}" destId="{76770183-90FD-48DA-9C63-DAFF981440D7}" srcOrd="0" destOrd="0" presId="urn:microsoft.com/office/officeart/2005/8/layout/hierarchy6"/>
    <dgm:cxn modelId="{A5197B0B-B1BF-4E66-83C8-E0045E47268F}" type="presOf" srcId="{3E6B9373-EBCA-429B-9C83-1BD7651D7815}" destId="{82C793C7-7C08-44A1-9A5E-A3A1679B21B0}" srcOrd="0" destOrd="0" presId="urn:microsoft.com/office/officeart/2005/8/layout/hierarchy6"/>
    <dgm:cxn modelId="{C43924FF-86C7-4CEB-87EA-F0A39861AA51}" type="presOf" srcId="{68D9B2A5-C226-4FD0-A8F8-F5DDD905CB11}" destId="{2924BA6D-F714-4654-8299-0666A9382A19}" srcOrd="0" destOrd="0" presId="urn:microsoft.com/office/officeart/2005/8/layout/hierarchy6"/>
    <dgm:cxn modelId="{76B434AE-4326-4F89-902F-44EAEB82E3BA}" type="presOf" srcId="{17F6CC7C-D116-4017-B9CA-73F3E06202C0}" destId="{75DD7E77-F4A2-496C-AE39-8B9269E1E75E}" srcOrd="0" destOrd="0" presId="urn:microsoft.com/office/officeart/2005/8/layout/hierarchy6"/>
    <dgm:cxn modelId="{A98D4956-30FD-4F50-ADBB-564E21471E78}" type="presOf" srcId="{33D8A1F6-5DAC-4517-8FF8-14DFDB8AB132}" destId="{38E6A5E7-29B8-4359-AFF1-3A296B99E3AC}" srcOrd="0" destOrd="0" presId="urn:microsoft.com/office/officeart/2005/8/layout/hierarchy6"/>
    <dgm:cxn modelId="{A0719EBB-6F52-402E-90B3-7435499CADB3}" type="presOf" srcId="{32201204-434C-479D-AD18-EF8F76560300}" destId="{BA892B92-E342-43CF-B75F-6C1C340DEBE5}" srcOrd="0" destOrd="0" presId="urn:microsoft.com/office/officeart/2005/8/layout/hierarchy6"/>
    <dgm:cxn modelId="{B2E3F23A-E1A9-42C3-A5C4-EDFBFA51CE00}" type="presOf" srcId="{D05F5276-A329-463F-9CAB-7C8A3F766EFA}" destId="{8060ECC4-97BC-416E-86FF-38592661AAA3}" srcOrd="0" destOrd="0" presId="urn:microsoft.com/office/officeart/2005/8/layout/hierarchy6"/>
    <dgm:cxn modelId="{2B885862-40BE-453D-8FCF-6E608884EB5E}" srcId="{1A38E188-3347-4159-8D84-FEF29AD2124A}" destId="{32201204-434C-479D-AD18-EF8F76560300}" srcOrd="5" destOrd="0" parTransId="{E8D09ECA-1D34-4533-83C6-C70957EE32DE}" sibTransId="{103B99DE-C5D0-4567-A3F8-96D3C7D19F04}"/>
    <dgm:cxn modelId="{59B97555-15C2-4D43-9937-2A4D60E2C7FE}" type="presOf" srcId="{FCFE10E0-5482-4EF9-AE71-A39B2093713D}" destId="{2EA42876-FEE9-4428-9C82-C9501704E261}" srcOrd="0" destOrd="0" presId="urn:microsoft.com/office/officeart/2005/8/layout/hierarchy6"/>
    <dgm:cxn modelId="{C17A1616-BDB8-465B-97B6-D6269A51640E}" type="presOf" srcId="{92893E3F-E945-4C31-B4C7-A758CEC040D1}" destId="{B27B5462-482B-4B57-A428-6A3A7B18947E}" srcOrd="0" destOrd="0" presId="urn:microsoft.com/office/officeart/2005/8/layout/hierarchy6"/>
    <dgm:cxn modelId="{7DFF3E0A-2098-4CFD-9109-E5180482545C}" type="presOf" srcId="{E8D09ECA-1D34-4533-83C6-C70957EE32DE}" destId="{DEBF151A-4F6A-407E-BFE4-D46D3C678628}" srcOrd="0" destOrd="0" presId="urn:microsoft.com/office/officeart/2005/8/layout/hierarchy6"/>
    <dgm:cxn modelId="{EB272887-233B-4AF4-B621-17491E8546A4}" type="presOf" srcId="{46F34822-8AE9-4DCB-870E-E3797EAD1858}" destId="{2775B9B8-F8D3-4B8D-BCCE-0640C84A1519}" srcOrd="0" destOrd="0" presId="urn:microsoft.com/office/officeart/2005/8/layout/hierarchy6"/>
    <dgm:cxn modelId="{215D0DC8-5F53-40E9-9862-305980BE8DF2}" srcId="{68D9B2A5-C226-4FD0-A8F8-F5DDD905CB11}" destId="{4D9E7895-57E2-48D0-A1B4-7FC15613721B}" srcOrd="3" destOrd="0" parTransId="{99A16177-58C3-4A44-9C22-2D5929D0C371}" sibTransId="{B3F7511D-64AE-4739-935B-DCE5DDEEB0ED}"/>
    <dgm:cxn modelId="{0A3D10A3-B029-4EB9-BB6F-B64B5445770A}" type="presOf" srcId="{4F928272-F17A-4CD1-B3ED-1B60D329821D}" destId="{D5F638C2-0AFA-486A-A543-9B62C5363942}" srcOrd="0" destOrd="0" presId="urn:microsoft.com/office/officeart/2005/8/layout/hierarchy6"/>
    <dgm:cxn modelId="{0AAF6171-39EC-47BB-BAEB-743A3041F3E5}" srcId="{1A38E188-3347-4159-8D84-FEF29AD2124A}" destId="{8056CB3B-8EDA-497F-BC9C-37A49D1DB5A8}" srcOrd="2" destOrd="0" parTransId="{3E6B9373-EBCA-429B-9C83-1BD7651D7815}" sibTransId="{DBF80FBD-7E62-4312-8957-1FC1C816094E}"/>
    <dgm:cxn modelId="{9B473106-A516-40D1-A371-F76B6ED8CD9A}" srcId="{1A38E188-3347-4159-8D84-FEF29AD2124A}" destId="{4F928272-F17A-4CD1-B3ED-1B60D329821D}" srcOrd="1" destOrd="0" parTransId="{46F34822-8AE9-4DCB-870E-E3797EAD1858}" sibTransId="{46C5F218-BD5D-4E18-9108-F4345732E490}"/>
    <dgm:cxn modelId="{A9F6FA56-603D-4473-90D1-BC55B9A991C6}" type="presOf" srcId="{11FAD89C-75C3-45B9-B816-55780451C9B0}" destId="{5D316E5F-D2E4-4C85-BCE9-7BF9A1713E06}" srcOrd="1" destOrd="0" presId="urn:microsoft.com/office/officeart/2005/8/layout/hierarchy6"/>
    <dgm:cxn modelId="{C639DD40-9200-4494-A7DA-C5E242575DF6}" type="presOf" srcId="{4C5F7AB3-3E63-4E66-8097-5D2D786C6C53}" destId="{EC3AF5A2-C7BE-459A-BA07-847B4D372193}" srcOrd="0" destOrd="0" presId="urn:microsoft.com/office/officeart/2005/8/layout/hierarchy6"/>
    <dgm:cxn modelId="{05AA3224-DB83-4A6C-B21A-9DA34F3C9A74}" type="presParOf" srcId="{2924BA6D-F714-4654-8299-0666A9382A19}" destId="{7C27F41B-4FE6-4451-8924-A77F01B1D72F}" srcOrd="0" destOrd="0" presId="urn:microsoft.com/office/officeart/2005/8/layout/hierarchy6"/>
    <dgm:cxn modelId="{AF972E1A-24C5-4046-94D4-43B3BFFB86BE}" type="presParOf" srcId="{7C27F41B-4FE6-4451-8924-A77F01B1D72F}" destId="{155C9FC9-FEB8-4BA7-B672-5CF458507C76}" srcOrd="0" destOrd="0" presId="urn:microsoft.com/office/officeart/2005/8/layout/hierarchy6"/>
    <dgm:cxn modelId="{1FE5FEBA-E57E-4303-8BA8-089E0AB8FA3B}" type="presParOf" srcId="{7C27F41B-4FE6-4451-8924-A77F01B1D72F}" destId="{138E9010-3B96-4178-9E9C-FA61647A4F3B}" srcOrd="1" destOrd="0" presId="urn:microsoft.com/office/officeart/2005/8/layout/hierarchy6"/>
    <dgm:cxn modelId="{69BD2799-8305-4AFB-82A8-7A2D53BAFCA9}" type="presParOf" srcId="{138E9010-3B96-4178-9E9C-FA61647A4F3B}" destId="{A4482EC0-3FB3-4821-8AFA-E5BCCE498C80}" srcOrd="0" destOrd="0" presId="urn:microsoft.com/office/officeart/2005/8/layout/hierarchy6"/>
    <dgm:cxn modelId="{23290142-FA09-45D2-B4F4-5E944A0D5B8C}" type="presParOf" srcId="{A4482EC0-3FB3-4821-8AFA-E5BCCE498C80}" destId="{B27B5462-482B-4B57-A428-6A3A7B18947E}" srcOrd="0" destOrd="0" presId="urn:microsoft.com/office/officeart/2005/8/layout/hierarchy6"/>
    <dgm:cxn modelId="{5AF24729-783F-4CCF-A025-59647C3AA479}" type="presParOf" srcId="{A4482EC0-3FB3-4821-8AFA-E5BCCE498C80}" destId="{C088E76E-85AA-48CB-B6CD-7D81C6E48842}" srcOrd="1" destOrd="0" presId="urn:microsoft.com/office/officeart/2005/8/layout/hierarchy6"/>
    <dgm:cxn modelId="{9078398C-C76E-47A2-BF75-B5FC808970CE}" type="presParOf" srcId="{C088E76E-85AA-48CB-B6CD-7D81C6E48842}" destId="{38E6A5E7-29B8-4359-AFF1-3A296B99E3AC}" srcOrd="0" destOrd="0" presId="urn:microsoft.com/office/officeart/2005/8/layout/hierarchy6"/>
    <dgm:cxn modelId="{99E43B13-7264-4EBF-9292-4E20DDBA6635}" type="presParOf" srcId="{C088E76E-85AA-48CB-B6CD-7D81C6E48842}" destId="{72A4C280-8025-489B-815B-991743F12A0D}" srcOrd="1" destOrd="0" presId="urn:microsoft.com/office/officeart/2005/8/layout/hierarchy6"/>
    <dgm:cxn modelId="{D6733972-722A-45AA-9C5A-E63AA718577F}" type="presParOf" srcId="{72A4C280-8025-489B-815B-991743F12A0D}" destId="{7ABDCE70-48B1-461E-9B1C-CA6E0B315DCA}" srcOrd="0" destOrd="0" presId="urn:microsoft.com/office/officeart/2005/8/layout/hierarchy6"/>
    <dgm:cxn modelId="{93DE7C01-D001-4C6D-855A-BC80FC9E8CB1}" type="presParOf" srcId="{72A4C280-8025-489B-815B-991743F12A0D}" destId="{A662F068-C180-4A91-8FC1-C460DF785E3A}" srcOrd="1" destOrd="0" presId="urn:microsoft.com/office/officeart/2005/8/layout/hierarchy6"/>
    <dgm:cxn modelId="{3240E343-CD6E-4061-BBDD-CCD5B793174D}" type="presParOf" srcId="{A662F068-C180-4A91-8FC1-C460DF785E3A}" destId="{EC3AF5A2-C7BE-459A-BA07-847B4D372193}" srcOrd="0" destOrd="0" presId="urn:microsoft.com/office/officeart/2005/8/layout/hierarchy6"/>
    <dgm:cxn modelId="{E0109F2E-A67B-46EF-9615-E5AA54FE057E}" type="presParOf" srcId="{A662F068-C180-4A91-8FC1-C460DF785E3A}" destId="{A07F2E6C-58A2-4862-A082-3E96D52E1AF0}" srcOrd="1" destOrd="0" presId="urn:microsoft.com/office/officeart/2005/8/layout/hierarchy6"/>
    <dgm:cxn modelId="{E487905C-9252-47FE-8FCE-78104BA46CF4}" type="presParOf" srcId="{A07F2E6C-58A2-4862-A082-3E96D52E1AF0}" destId="{F85D5EFE-23B6-4B84-9398-A46B5B068F8C}" srcOrd="0" destOrd="0" presId="urn:microsoft.com/office/officeart/2005/8/layout/hierarchy6"/>
    <dgm:cxn modelId="{6939CD80-548D-4630-BF7C-33BD3C1ECC5B}" type="presParOf" srcId="{A07F2E6C-58A2-4862-A082-3E96D52E1AF0}" destId="{A26B1941-B690-4F5A-A9D3-95C073540D74}" srcOrd="1" destOrd="0" presId="urn:microsoft.com/office/officeart/2005/8/layout/hierarchy6"/>
    <dgm:cxn modelId="{9B3AF45B-6B9B-4559-AF06-BE9573AD1B34}" type="presParOf" srcId="{A662F068-C180-4A91-8FC1-C460DF785E3A}" destId="{2775B9B8-F8D3-4B8D-BCCE-0640C84A1519}" srcOrd="2" destOrd="0" presId="urn:microsoft.com/office/officeart/2005/8/layout/hierarchy6"/>
    <dgm:cxn modelId="{A6A6C83A-4568-49D6-9FF7-CA807FB37E5D}" type="presParOf" srcId="{A662F068-C180-4A91-8FC1-C460DF785E3A}" destId="{57A279C7-408B-43A1-B6A1-F37B911E1159}" srcOrd="3" destOrd="0" presId="urn:microsoft.com/office/officeart/2005/8/layout/hierarchy6"/>
    <dgm:cxn modelId="{021078EC-7A77-48DF-9D58-6CCDDC5E878A}" type="presParOf" srcId="{57A279C7-408B-43A1-B6A1-F37B911E1159}" destId="{D5F638C2-0AFA-486A-A543-9B62C5363942}" srcOrd="0" destOrd="0" presId="urn:microsoft.com/office/officeart/2005/8/layout/hierarchy6"/>
    <dgm:cxn modelId="{B78F5470-5BA1-4CAD-BCAE-28F7DA531522}" type="presParOf" srcId="{57A279C7-408B-43A1-B6A1-F37B911E1159}" destId="{E427B55F-68FB-40B2-BDBC-88FF2365CB91}" srcOrd="1" destOrd="0" presId="urn:microsoft.com/office/officeart/2005/8/layout/hierarchy6"/>
    <dgm:cxn modelId="{D9641AF9-B640-4ECE-8C03-8BAA484B4474}" type="presParOf" srcId="{A662F068-C180-4A91-8FC1-C460DF785E3A}" destId="{82C793C7-7C08-44A1-9A5E-A3A1679B21B0}" srcOrd="4" destOrd="0" presId="urn:microsoft.com/office/officeart/2005/8/layout/hierarchy6"/>
    <dgm:cxn modelId="{C579199C-1997-4C2A-8C79-A539CE113E25}" type="presParOf" srcId="{A662F068-C180-4A91-8FC1-C460DF785E3A}" destId="{7F9C15BC-2EB0-4917-8C96-4046A15FF07D}" srcOrd="5" destOrd="0" presId="urn:microsoft.com/office/officeart/2005/8/layout/hierarchy6"/>
    <dgm:cxn modelId="{540FB29F-EAEF-424C-8980-AB422E54FFDB}" type="presParOf" srcId="{7F9C15BC-2EB0-4917-8C96-4046A15FF07D}" destId="{EF35F153-CCEC-4C83-83F3-A750AFC287D5}" srcOrd="0" destOrd="0" presId="urn:microsoft.com/office/officeart/2005/8/layout/hierarchy6"/>
    <dgm:cxn modelId="{18BED04A-E973-4B09-9214-217D3234025C}" type="presParOf" srcId="{7F9C15BC-2EB0-4917-8C96-4046A15FF07D}" destId="{8BB70BB3-6ED2-432C-BCB9-727A1D410673}" srcOrd="1" destOrd="0" presId="urn:microsoft.com/office/officeart/2005/8/layout/hierarchy6"/>
    <dgm:cxn modelId="{5082CAD5-6F4E-4E66-A54A-EEA1F5D3B46E}" type="presParOf" srcId="{A662F068-C180-4A91-8FC1-C460DF785E3A}" destId="{75DD7E77-F4A2-496C-AE39-8B9269E1E75E}" srcOrd="6" destOrd="0" presId="urn:microsoft.com/office/officeart/2005/8/layout/hierarchy6"/>
    <dgm:cxn modelId="{3EC8C84A-62AA-4891-9AFA-9040AC55214D}" type="presParOf" srcId="{A662F068-C180-4A91-8FC1-C460DF785E3A}" destId="{60265FC2-8339-4EA6-8F81-A46A945839BC}" srcOrd="7" destOrd="0" presId="urn:microsoft.com/office/officeart/2005/8/layout/hierarchy6"/>
    <dgm:cxn modelId="{2D2A7FCE-0ABE-45D3-880A-D4A223DE3CF2}" type="presParOf" srcId="{60265FC2-8339-4EA6-8F81-A46A945839BC}" destId="{24D71196-E82E-4896-AE16-C38F8C7EF62C}" srcOrd="0" destOrd="0" presId="urn:microsoft.com/office/officeart/2005/8/layout/hierarchy6"/>
    <dgm:cxn modelId="{DF8D9316-84E2-402D-AF63-AB2170767461}" type="presParOf" srcId="{60265FC2-8339-4EA6-8F81-A46A945839BC}" destId="{D8AD070D-679B-4CE5-97A4-32577FCB7838}" srcOrd="1" destOrd="0" presId="urn:microsoft.com/office/officeart/2005/8/layout/hierarchy6"/>
    <dgm:cxn modelId="{41361432-A3A8-4822-9564-4895FC74211C}" type="presParOf" srcId="{A662F068-C180-4A91-8FC1-C460DF785E3A}" destId="{8060ECC4-97BC-416E-86FF-38592661AAA3}" srcOrd="8" destOrd="0" presId="urn:microsoft.com/office/officeart/2005/8/layout/hierarchy6"/>
    <dgm:cxn modelId="{69EDE090-C588-48EF-BCD8-7FF9FAF72B41}" type="presParOf" srcId="{A662F068-C180-4A91-8FC1-C460DF785E3A}" destId="{05B522B5-C06C-4BB8-B7B5-DAE070E9A1E5}" srcOrd="9" destOrd="0" presId="urn:microsoft.com/office/officeart/2005/8/layout/hierarchy6"/>
    <dgm:cxn modelId="{60C4FC09-6917-44AF-A509-7279645B5169}" type="presParOf" srcId="{05B522B5-C06C-4BB8-B7B5-DAE070E9A1E5}" destId="{7651C6C1-94D2-49D4-861F-87B64E4FBE09}" srcOrd="0" destOrd="0" presId="urn:microsoft.com/office/officeart/2005/8/layout/hierarchy6"/>
    <dgm:cxn modelId="{315C5232-371D-4D1E-8DC6-6E8294C8CBA6}" type="presParOf" srcId="{05B522B5-C06C-4BB8-B7B5-DAE070E9A1E5}" destId="{927FEAD1-CA09-482D-953C-88A9F29A6BBD}" srcOrd="1" destOrd="0" presId="urn:microsoft.com/office/officeart/2005/8/layout/hierarchy6"/>
    <dgm:cxn modelId="{F59B3456-D9DB-45EA-BE10-8FCF0A17C53A}" type="presParOf" srcId="{A662F068-C180-4A91-8FC1-C460DF785E3A}" destId="{DEBF151A-4F6A-407E-BFE4-D46D3C678628}" srcOrd="10" destOrd="0" presId="urn:microsoft.com/office/officeart/2005/8/layout/hierarchy6"/>
    <dgm:cxn modelId="{2B4DA161-7EFC-454E-A261-37E503A8AD70}" type="presParOf" srcId="{A662F068-C180-4A91-8FC1-C460DF785E3A}" destId="{DE2DDE15-C723-4A40-924D-0729FD173186}" srcOrd="11" destOrd="0" presId="urn:microsoft.com/office/officeart/2005/8/layout/hierarchy6"/>
    <dgm:cxn modelId="{FDC19337-65C5-4DD2-80B3-97E2910B2BA0}" type="presParOf" srcId="{DE2DDE15-C723-4A40-924D-0729FD173186}" destId="{BA892B92-E342-43CF-B75F-6C1C340DEBE5}" srcOrd="0" destOrd="0" presId="urn:microsoft.com/office/officeart/2005/8/layout/hierarchy6"/>
    <dgm:cxn modelId="{98440C1A-EEFE-4AB0-9F75-6956976EFBDD}" type="presParOf" srcId="{DE2DDE15-C723-4A40-924D-0729FD173186}" destId="{88931740-D315-479E-A87B-C1D25A6E265A}" srcOrd="1" destOrd="0" presId="urn:microsoft.com/office/officeart/2005/8/layout/hierarchy6"/>
    <dgm:cxn modelId="{1E9AD951-370B-41DB-9E0A-2F36D2723575}" type="presParOf" srcId="{2924BA6D-F714-4654-8299-0666A9382A19}" destId="{E0347FB0-4F53-44E8-829F-8EF8C298D657}" srcOrd="1" destOrd="0" presId="urn:microsoft.com/office/officeart/2005/8/layout/hierarchy6"/>
    <dgm:cxn modelId="{1AF8E029-070B-4869-BA33-CBC7A51CC64B}" type="presParOf" srcId="{E0347FB0-4F53-44E8-829F-8EF8C298D657}" destId="{8DBF916A-8D0C-4D81-B945-9C072BCBCA56}" srcOrd="0" destOrd="0" presId="urn:microsoft.com/office/officeart/2005/8/layout/hierarchy6"/>
    <dgm:cxn modelId="{E0CE60BB-EE5E-43A3-9691-B9FD06F7E142}" type="presParOf" srcId="{8DBF916A-8D0C-4D81-B945-9C072BCBCA56}" destId="{76770183-90FD-48DA-9C63-DAFF981440D7}" srcOrd="0" destOrd="0" presId="urn:microsoft.com/office/officeart/2005/8/layout/hierarchy6"/>
    <dgm:cxn modelId="{5483B6C6-457C-4FAF-A487-5E2FDF6F74CD}" type="presParOf" srcId="{8DBF916A-8D0C-4D81-B945-9C072BCBCA56}" destId="{5D316E5F-D2E4-4C85-BCE9-7BF9A1713E06}" srcOrd="1" destOrd="0" presId="urn:microsoft.com/office/officeart/2005/8/layout/hierarchy6"/>
    <dgm:cxn modelId="{D77D0A03-698D-41EB-883E-4B0AD29859D6}" type="presParOf" srcId="{E0347FB0-4F53-44E8-829F-8EF8C298D657}" destId="{95D00B55-889C-4622-ADBE-27CA2F368CC2}" srcOrd="1" destOrd="0" presId="urn:microsoft.com/office/officeart/2005/8/layout/hierarchy6"/>
    <dgm:cxn modelId="{FB8A8086-AFA8-4441-8813-E56B8802C5BC}" type="presParOf" srcId="{95D00B55-889C-4622-ADBE-27CA2F368CC2}" destId="{E173F08F-4839-46B1-98B1-F558EF5E915E}" srcOrd="0" destOrd="0" presId="urn:microsoft.com/office/officeart/2005/8/layout/hierarchy6"/>
    <dgm:cxn modelId="{28765AEA-6C57-436D-A549-C60EFB96B2B4}" type="presParOf" srcId="{E0347FB0-4F53-44E8-829F-8EF8C298D657}" destId="{3007A8E3-4B51-43AC-B284-35E2DFED53D1}" srcOrd="2" destOrd="0" presId="urn:microsoft.com/office/officeart/2005/8/layout/hierarchy6"/>
    <dgm:cxn modelId="{B196818E-6B83-4028-BDCE-515C0BABCBD4}" type="presParOf" srcId="{3007A8E3-4B51-43AC-B284-35E2DFED53D1}" destId="{2EA42876-FEE9-4428-9C82-C9501704E261}" srcOrd="0" destOrd="0" presId="urn:microsoft.com/office/officeart/2005/8/layout/hierarchy6"/>
    <dgm:cxn modelId="{3383A313-C3BD-4272-95B3-E4039663535E}" type="presParOf" srcId="{3007A8E3-4B51-43AC-B284-35E2DFED53D1}" destId="{2FE18FBB-174F-48E6-9853-61DC2D2E1DF0}" srcOrd="1" destOrd="0" presId="urn:microsoft.com/office/officeart/2005/8/layout/hierarchy6"/>
    <dgm:cxn modelId="{D771570C-0B14-4A7B-A710-0A17CB38C09C}" type="presParOf" srcId="{E0347FB0-4F53-44E8-829F-8EF8C298D657}" destId="{2B50022B-90EB-4159-953B-DCD6A1B23B04}" srcOrd="3" destOrd="0" presId="urn:microsoft.com/office/officeart/2005/8/layout/hierarchy6"/>
    <dgm:cxn modelId="{9C62E162-95DD-44A5-A7FD-9361642A04B1}" type="presParOf" srcId="{2B50022B-90EB-4159-953B-DCD6A1B23B04}" destId="{42223B01-E5DC-4201-BF4F-E267A59437D3}" srcOrd="0" destOrd="0" presId="urn:microsoft.com/office/officeart/2005/8/layout/hierarchy6"/>
    <dgm:cxn modelId="{5B541EDE-125F-4233-A0AF-EBD84B76D1DB}" type="presParOf" srcId="{E0347FB0-4F53-44E8-829F-8EF8C298D657}" destId="{565B08CA-67BF-4093-A1FE-94083E16189C}" srcOrd="4" destOrd="0" presId="urn:microsoft.com/office/officeart/2005/8/layout/hierarchy6"/>
    <dgm:cxn modelId="{2869C091-2E37-41B6-94D2-35EB04CBE5A6}" type="presParOf" srcId="{565B08CA-67BF-4093-A1FE-94083E16189C}" destId="{9422A953-168E-4D8B-B0A2-F234171F4B8D}" srcOrd="0" destOrd="0" presId="urn:microsoft.com/office/officeart/2005/8/layout/hierarchy6"/>
    <dgm:cxn modelId="{7E09718C-D7FF-4F69-AD76-0F00767C541C}" type="presParOf" srcId="{565B08CA-67BF-4093-A1FE-94083E16189C}" destId="{23F42250-F141-46B3-BCF0-5E7BB3068169}"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781A0B2-DE88-4770-9B9A-6139CF4952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B7D1B08-B0D4-401E-83BC-5988C22226B8}">
      <dgm:prSet phldrT="[文本]" custT="1">
        <dgm:style>
          <a:lnRef idx="3">
            <a:schemeClr val="lt1"/>
          </a:lnRef>
          <a:fillRef idx="1">
            <a:schemeClr val="accent4"/>
          </a:fillRef>
          <a:effectRef idx="1">
            <a:schemeClr val="accent4"/>
          </a:effectRef>
          <a:fontRef idx="minor">
            <a:schemeClr val="lt1"/>
          </a:fontRef>
        </dgm:style>
      </dgm:prSet>
      <dgm:spPr/>
      <dgm:t>
        <a:bodyPr/>
        <a:lstStyle/>
        <a:p>
          <a:pPr algn="ctr"/>
          <a:r>
            <a:rPr lang="zh-CN" altLang="en-US" sz="1600" b="1" dirty="0" smtClean="0">
              <a:latin typeface="微软雅黑" pitchFamily="34" charset="-122"/>
              <a:ea typeface="微软雅黑" pitchFamily="34" charset="-122"/>
            </a:rPr>
            <a:t>立足于中类，谋求小类的创新，分化出新的品类，占据第一位置。</a:t>
          </a:r>
          <a:endParaRPr lang="en-US" altLang="zh-CN" sz="16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小类的聚焦容易把握客户心智中微妙需求，极致和快速得占据此需求的制高点。</a:t>
          </a:r>
          <a:endParaRPr lang="zh-CN" altLang="en-US" sz="1000" b="1" dirty="0">
            <a:latin typeface="微软雅黑" pitchFamily="34" charset="-122"/>
            <a:ea typeface="微软雅黑" pitchFamily="34" charset="-122"/>
          </a:endParaRPr>
        </a:p>
      </dgm:t>
    </dgm:pt>
    <dgm:pt modelId="{DDD02F3C-24C8-4A0A-99F8-A92C5619FBEC}" type="par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82839E7D-DD20-4F5C-B3F1-571606C2C146}" type="sib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61EB3C0E-5D9D-4748-8E71-71F0EB532585}" type="pres">
      <dgm:prSet presAssocID="{1781A0B2-DE88-4770-9B9A-6139CF495295}" presName="linear" presStyleCnt="0">
        <dgm:presLayoutVars>
          <dgm:animLvl val="lvl"/>
          <dgm:resizeHandles val="exact"/>
        </dgm:presLayoutVars>
      </dgm:prSet>
      <dgm:spPr/>
      <dgm:t>
        <a:bodyPr/>
        <a:lstStyle/>
        <a:p>
          <a:endParaRPr lang="zh-CN" altLang="en-US"/>
        </a:p>
      </dgm:t>
    </dgm:pt>
    <dgm:pt modelId="{B1997166-A8CB-43FB-B9E1-3DA101E54ED9}" type="pres">
      <dgm:prSet presAssocID="{CB7D1B08-B0D4-401E-83BC-5988C22226B8}" presName="parentText" presStyleLbl="node1" presStyleIdx="0" presStyleCnt="1" custLinFactNeighborY="-63122">
        <dgm:presLayoutVars>
          <dgm:chMax val="0"/>
          <dgm:bulletEnabled val="1"/>
        </dgm:presLayoutVars>
      </dgm:prSet>
      <dgm:spPr/>
      <dgm:t>
        <a:bodyPr/>
        <a:lstStyle/>
        <a:p>
          <a:endParaRPr lang="zh-CN" altLang="en-US"/>
        </a:p>
      </dgm:t>
    </dgm:pt>
  </dgm:ptLst>
  <dgm:cxnLst>
    <dgm:cxn modelId="{1A05F442-17C0-47E8-94D8-5DC8F3C9E0FC}" type="presOf" srcId="{CB7D1B08-B0D4-401E-83BC-5988C22226B8}" destId="{B1997166-A8CB-43FB-B9E1-3DA101E54ED9}" srcOrd="0" destOrd="0" presId="urn:microsoft.com/office/officeart/2005/8/layout/vList2"/>
    <dgm:cxn modelId="{9EB8F945-96B9-449F-BB9F-DF48243B1F0E}" srcId="{1781A0B2-DE88-4770-9B9A-6139CF495295}" destId="{CB7D1B08-B0D4-401E-83BC-5988C22226B8}" srcOrd="0" destOrd="0" parTransId="{DDD02F3C-24C8-4A0A-99F8-A92C5619FBEC}" sibTransId="{82839E7D-DD20-4F5C-B3F1-571606C2C146}"/>
    <dgm:cxn modelId="{581725B0-3C25-4DC6-A44D-7BD69349A7E4}" type="presOf" srcId="{1781A0B2-DE88-4770-9B9A-6139CF495295}" destId="{61EB3C0E-5D9D-4748-8E71-71F0EB532585}" srcOrd="0" destOrd="0" presId="urn:microsoft.com/office/officeart/2005/8/layout/vList2"/>
    <dgm:cxn modelId="{22D911C9-5078-4032-AC33-4580C5F74B3B}" type="presParOf" srcId="{61EB3C0E-5D9D-4748-8E71-71F0EB532585}" destId="{B1997166-A8CB-43FB-B9E1-3DA101E54ED9}"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74F6885-A484-4B67-ACCA-5A988EE4668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3AE7DDB6-C7A0-4197-9E7E-D2BD52A2ECDC}">
      <dgm:prSet phldrT="[文本]" custT="1">
        <dgm:style>
          <a:lnRef idx="3">
            <a:schemeClr val="lt1"/>
          </a:lnRef>
          <a:fillRef idx="1">
            <a:schemeClr val="accent4"/>
          </a:fillRef>
          <a:effectRef idx="1">
            <a:schemeClr val="accent4"/>
          </a:effectRef>
          <a:fontRef idx="minor">
            <a:schemeClr val="lt1"/>
          </a:fontRef>
        </dgm:style>
      </dgm:prSet>
      <dgm:spPr/>
      <dgm:t>
        <a:bodyPr/>
        <a:lstStyle/>
        <a:p>
          <a:r>
            <a:rPr lang="zh-CN" altLang="en-US" sz="1600" b="1" dirty="0" smtClean="0">
              <a:latin typeface="微软雅黑" pitchFamily="34" charset="-122"/>
              <a:ea typeface="微软雅黑" pitchFamily="34" charset="-122"/>
            </a:rPr>
            <a:t>客户心智需求</a:t>
          </a:r>
          <a:endParaRPr lang="zh-CN" altLang="en-US" sz="1600" b="1" dirty="0">
            <a:latin typeface="微软雅黑" pitchFamily="34" charset="-122"/>
            <a:ea typeface="微软雅黑" pitchFamily="34" charset="-122"/>
          </a:endParaRPr>
        </a:p>
      </dgm:t>
    </dgm:pt>
    <dgm:pt modelId="{DB0B6AB2-E768-465C-AF01-C0FCC2D1D0A5}" type="parTrans" cxnId="{3ED5EC26-6886-4FB6-9665-0E9A815F329A}">
      <dgm:prSet/>
      <dgm:spPr/>
      <dgm:t>
        <a:bodyPr/>
        <a:lstStyle/>
        <a:p>
          <a:endParaRPr lang="zh-CN" altLang="en-US" sz="1200">
            <a:latin typeface="微软雅黑" pitchFamily="34" charset="-122"/>
            <a:ea typeface="微软雅黑" pitchFamily="34" charset="-122"/>
          </a:endParaRPr>
        </a:p>
      </dgm:t>
    </dgm:pt>
    <dgm:pt modelId="{B667365F-F585-4539-B6AA-113B0C8B3F0C}" type="sibTrans" cxnId="{3ED5EC26-6886-4FB6-9665-0E9A815F329A}">
      <dgm:prSet/>
      <dgm:spPr/>
      <dgm:t>
        <a:bodyPr/>
        <a:lstStyle/>
        <a:p>
          <a:endParaRPr lang="zh-CN" altLang="en-US" sz="1200">
            <a:latin typeface="微软雅黑" pitchFamily="34" charset="-122"/>
            <a:ea typeface="微软雅黑" pitchFamily="34" charset="-122"/>
          </a:endParaRPr>
        </a:p>
      </dgm:t>
    </dgm:pt>
    <dgm:pt modelId="{B6D5AD58-E194-451F-86BE-00A7C38CAC97}">
      <dgm:prSet phldrT="[文本]" custT="1">
        <dgm:style>
          <a:lnRef idx="3">
            <a:schemeClr val="lt1"/>
          </a:lnRef>
          <a:fillRef idx="1">
            <a:schemeClr val="accent4"/>
          </a:fillRef>
          <a:effectRef idx="1">
            <a:schemeClr val="accent4"/>
          </a:effectRef>
          <a:fontRef idx="minor">
            <a:schemeClr val="lt1"/>
          </a:fontRef>
        </dgm:style>
      </dgm:prSet>
      <dgm:spPr/>
      <dgm:t>
        <a:bodyPr/>
        <a:lstStyle/>
        <a:p>
          <a:r>
            <a:rPr lang="zh-CN" altLang="en-US" sz="1200" dirty="0" smtClean="0">
              <a:latin typeface="微软雅黑" pitchFamily="34" charset="-122"/>
              <a:ea typeface="微软雅黑" pitchFamily="34" charset="-122"/>
            </a:rPr>
            <a:t>创新品类</a:t>
          </a:r>
          <a:endParaRPr lang="zh-CN" altLang="en-US" sz="1200" dirty="0">
            <a:latin typeface="微软雅黑" pitchFamily="34" charset="-122"/>
            <a:ea typeface="微软雅黑" pitchFamily="34" charset="-122"/>
          </a:endParaRPr>
        </a:p>
      </dgm:t>
    </dgm:pt>
    <dgm:pt modelId="{F8103AD8-C45E-4F8C-ACE4-CD0A3F89C5F5}" type="parTrans" cxnId="{E2262AD4-F401-4512-8DE0-5028437E8CF3}">
      <dgm:prSet/>
      <dgm:spPr/>
      <dgm:t>
        <a:bodyPr/>
        <a:lstStyle/>
        <a:p>
          <a:endParaRPr lang="zh-CN" altLang="en-US" sz="1200">
            <a:latin typeface="微软雅黑" pitchFamily="34" charset="-122"/>
            <a:ea typeface="微软雅黑" pitchFamily="34" charset="-122"/>
          </a:endParaRPr>
        </a:p>
      </dgm:t>
    </dgm:pt>
    <dgm:pt modelId="{DB45C795-5750-4444-879A-0D6E70BD1F3B}" type="sibTrans" cxnId="{E2262AD4-F401-4512-8DE0-5028437E8CF3}">
      <dgm:prSet>
        <dgm:style>
          <a:lnRef idx="3">
            <a:schemeClr val="lt1"/>
          </a:lnRef>
          <a:fillRef idx="1">
            <a:schemeClr val="accent1"/>
          </a:fillRef>
          <a:effectRef idx="1">
            <a:schemeClr val="accent1"/>
          </a:effectRef>
          <a:fontRef idx="minor">
            <a:schemeClr val="lt1"/>
          </a:fontRef>
        </dgm:style>
      </dgm:prSet>
      <dgm:spPr/>
      <dgm:t>
        <a:bodyPr/>
        <a:lstStyle/>
        <a:p>
          <a:endParaRPr lang="zh-CN" altLang="en-US" sz="1200">
            <a:latin typeface="微软雅黑" pitchFamily="34" charset="-122"/>
            <a:ea typeface="微软雅黑" pitchFamily="34" charset="-122"/>
          </a:endParaRPr>
        </a:p>
      </dgm:t>
    </dgm:pt>
    <dgm:pt modelId="{74232911-3FF5-4B3B-9555-34E3D8D4D279}">
      <dgm:prSet phldrT="[文本]" custT="1">
        <dgm:style>
          <a:lnRef idx="3">
            <a:schemeClr val="lt1"/>
          </a:lnRef>
          <a:fillRef idx="1">
            <a:schemeClr val="accent4"/>
          </a:fillRef>
          <a:effectRef idx="1">
            <a:schemeClr val="accent4"/>
          </a:effectRef>
          <a:fontRef idx="minor">
            <a:schemeClr val="lt1"/>
          </a:fontRef>
        </dgm:style>
      </dgm:prSet>
      <dgm:spPr/>
      <dgm:t>
        <a:bodyPr/>
        <a:lstStyle/>
        <a:p>
          <a:r>
            <a:rPr lang="zh-CN" altLang="en-US" sz="1200" dirty="0" smtClean="0">
              <a:latin typeface="微软雅黑" pitchFamily="34" charset="-122"/>
              <a:ea typeface="微软雅黑" pitchFamily="34" charset="-122"/>
            </a:rPr>
            <a:t>商品实现</a:t>
          </a:r>
          <a:endParaRPr lang="zh-CN" altLang="en-US" sz="1200" dirty="0">
            <a:latin typeface="微软雅黑" pitchFamily="34" charset="-122"/>
            <a:ea typeface="微软雅黑" pitchFamily="34" charset="-122"/>
          </a:endParaRPr>
        </a:p>
      </dgm:t>
    </dgm:pt>
    <dgm:pt modelId="{DA136FE4-EE1D-4347-92A9-F7575815D57A}" type="parTrans" cxnId="{938AB007-A228-4E3E-B33F-79590354CF2E}">
      <dgm:prSet/>
      <dgm:spPr/>
      <dgm:t>
        <a:bodyPr/>
        <a:lstStyle/>
        <a:p>
          <a:endParaRPr lang="zh-CN" altLang="en-US" sz="1200">
            <a:latin typeface="微软雅黑" pitchFamily="34" charset="-122"/>
            <a:ea typeface="微软雅黑" pitchFamily="34" charset="-122"/>
          </a:endParaRPr>
        </a:p>
      </dgm:t>
    </dgm:pt>
    <dgm:pt modelId="{C79EC2D4-2971-4DE7-9B10-8FED95CEC38C}" type="sibTrans" cxnId="{938AB007-A228-4E3E-B33F-79590354CF2E}">
      <dgm:prSet>
        <dgm:style>
          <a:lnRef idx="3">
            <a:schemeClr val="lt1"/>
          </a:lnRef>
          <a:fillRef idx="1">
            <a:schemeClr val="accent1"/>
          </a:fillRef>
          <a:effectRef idx="1">
            <a:schemeClr val="accent1"/>
          </a:effectRef>
          <a:fontRef idx="minor">
            <a:schemeClr val="lt1"/>
          </a:fontRef>
        </dgm:style>
      </dgm:prSet>
      <dgm:spPr/>
      <dgm:t>
        <a:bodyPr/>
        <a:lstStyle/>
        <a:p>
          <a:endParaRPr lang="zh-CN" altLang="en-US" sz="1200">
            <a:latin typeface="微软雅黑" pitchFamily="34" charset="-122"/>
            <a:ea typeface="微软雅黑" pitchFamily="34" charset="-122"/>
          </a:endParaRPr>
        </a:p>
      </dgm:t>
    </dgm:pt>
    <dgm:pt modelId="{1631CF0B-02B2-4C29-B9F2-2D1D74E9758F}">
      <dgm:prSet phldrT="[文本]" custT="1">
        <dgm:style>
          <a:lnRef idx="3">
            <a:schemeClr val="lt1"/>
          </a:lnRef>
          <a:fillRef idx="1">
            <a:schemeClr val="accent4"/>
          </a:fillRef>
          <a:effectRef idx="1">
            <a:schemeClr val="accent4"/>
          </a:effectRef>
          <a:fontRef idx="minor">
            <a:schemeClr val="lt1"/>
          </a:fontRef>
        </dgm:style>
      </dgm:prSet>
      <dgm:spPr/>
      <dgm:t>
        <a:bodyPr/>
        <a:lstStyle/>
        <a:p>
          <a:r>
            <a:rPr lang="zh-CN" altLang="en-US" sz="1200" dirty="0" smtClean="0">
              <a:latin typeface="微软雅黑" pitchFamily="34" charset="-122"/>
              <a:ea typeface="微软雅黑" pitchFamily="34" charset="-122"/>
            </a:rPr>
            <a:t>价格锚定</a:t>
          </a:r>
          <a:endParaRPr lang="zh-CN" altLang="en-US" sz="1200" dirty="0">
            <a:latin typeface="微软雅黑" pitchFamily="34" charset="-122"/>
            <a:ea typeface="微软雅黑" pitchFamily="34" charset="-122"/>
          </a:endParaRPr>
        </a:p>
      </dgm:t>
    </dgm:pt>
    <dgm:pt modelId="{59F3E68A-94BF-499B-812C-094359B0932B}" type="parTrans" cxnId="{53CAC907-5B9F-4C67-8CB2-5656F0CF52DF}">
      <dgm:prSet/>
      <dgm:spPr/>
      <dgm:t>
        <a:bodyPr/>
        <a:lstStyle/>
        <a:p>
          <a:endParaRPr lang="zh-CN" altLang="en-US" sz="1200">
            <a:latin typeface="微软雅黑" pitchFamily="34" charset="-122"/>
            <a:ea typeface="微软雅黑" pitchFamily="34" charset="-122"/>
          </a:endParaRPr>
        </a:p>
      </dgm:t>
    </dgm:pt>
    <dgm:pt modelId="{D948E503-16B3-4B7B-8212-822FF8A4F924}" type="sibTrans" cxnId="{53CAC907-5B9F-4C67-8CB2-5656F0CF52DF}">
      <dgm:prSet>
        <dgm:style>
          <a:lnRef idx="3">
            <a:schemeClr val="lt1"/>
          </a:lnRef>
          <a:fillRef idx="1">
            <a:schemeClr val="accent1"/>
          </a:fillRef>
          <a:effectRef idx="1">
            <a:schemeClr val="accent1"/>
          </a:effectRef>
          <a:fontRef idx="minor">
            <a:schemeClr val="lt1"/>
          </a:fontRef>
        </dgm:style>
      </dgm:prSet>
      <dgm:spPr/>
      <dgm:t>
        <a:bodyPr/>
        <a:lstStyle/>
        <a:p>
          <a:endParaRPr lang="zh-CN" altLang="en-US" sz="1200">
            <a:latin typeface="微软雅黑" pitchFamily="34" charset="-122"/>
            <a:ea typeface="微软雅黑" pitchFamily="34" charset="-122"/>
          </a:endParaRPr>
        </a:p>
      </dgm:t>
    </dgm:pt>
    <dgm:pt modelId="{F6185877-4B8E-4282-B34F-22DC385092C4}">
      <dgm:prSet phldrT="[文本]" custT="1">
        <dgm:style>
          <a:lnRef idx="3">
            <a:schemeClr val="lt1"/>
          </a:lnRef>
          <a:fillRef idx="1">
            <a:schemeClr val="accent4"/>
          </a:fillRef>
          <a:effectRef idx="1">
            <a:schemeClr val="accent4"/>
          </a:effectRef>
          <a:fontRef idx="minor">
            <a:schemeClr val="lt1"/>
          </a:fontRef>
        </dgm:style>
      </dgm:prSet>
      <dgm:spPr/>
      <dgm:t>
        <a:bodyPr/>
        <a:lstStyle/>
        <a:p>
          <a:r>
            <a:rPr lang="zh-CN" altLang="en-US" sz="1200" dirty="0" smtClean="0">
              <a:latin typeface="微软雅黑" pitchFamily="34" charset="-122"/>
              <a:ea typeface="微软雅黑" pitchFamily="34" charset="-122"/>
            </a:rPr>
            <a:t>互动</a:t>
          </a:r>
          <a:endParaRPr lang="zh-CN" altLang="en-US" sz="1200" dirty="0">
            <a:latin typeface="微软雅黑" pitchFamily="34" charset="-122"/>
            <a:ea typeface="微软雅黑" pitchFamily="34" charset="-122"/>
          </a:endParaRPr>
        </a:p>
      </dgm:t>
    </dgm:pt>
    <dgm:pt modelId="{0B701476-82E5-4E20-A06C-AC1906CA357A}" type="parTrans" cxnId="{376276AD-3A76-4750-BE66-CB5359D2ACEF}">
      <dgm:prSet/>
      <dgm:spPr/>
      <dgm:t>
        <a:bodyPr/>
        <a:lstStyle/>
        <a:p>
          <a:endParaRPr lang="zh-CN" altLang="en-US" sz="1200">
            <a:latin typeface="微软雅黑" pitchFamily="34" charset="-122"/>
            <a:ea typeface="微软雅黑" pitchFamily="34" charset="-122"/>
          </a:endParaRPr>
        </a:p>
      </dgm:t>
    </dgm:pt>
    <dgm:pt modelId="{38E7EBB8-D1E4-46E4-9A77-E2B76137DFEB}" type="sibTrans" cxnId="{376276AD-3A76-4750-BE66-CB5359D2ACEF}">
      <dgm:prSet>
        <dgm:style>
          <a:lnRef idx="3">
            <a:schemeClr val="lt1"/>
          </a:lnRef>
          <a:fillRef idx="1">
            <a:schemeClr val="accent1"/>
          </a:fillRef>
          <a:effectRef idx="1">
            <a:schemeClr val="accent1"/>
          </a:effectRef>
          <a:fontRef idx="minor">
            <a:schemeClr val="lt1"/>
          </a:fontRef>
        </dgm:style>
      </dgm:prSet>
      <dgm:spPr/>
      <dgm:t>
        <a:bodyPr/>
        <a:lstStyle/>
        <a:p>
          <a:endParaRPr lang="zh-CN" altLang="en-US" sz="1200">
            <a:latin typeface="微软雅黑" pitchFamily="34" charset="-122"/>
            <a:ea typeface="微软雅黑" pitchFamily="34" charset="-122"/>
          </a:endParaRPr>
        </a:p>
      </dgm:t>
    </dgm:pt>
    <dgm:pt modelId="{42E27127-1A80-41BE-8C84-48EE9821C558}" type="pres">
      <dgm:prSet presAssocID="{874F6885-A484-4B67-ACCA-5A988EE4668D}" presName="Name0" presStyleCnt="0">
        <dgm:presLayoutVars>
          <dgm:chMax val="1"/>
          <dgm:dir/>
          <dgm:animLvl val="ctr"/>
          <dgm:resizeHandles val="exact"/>
        </dgm:presLayoutVars>
      </dgm:prSet>
      <dgm:spPr/>
      <dgm:t>
        <a:bodyPr/>
        <a:lstStyle/>
        <a:p>
          <a:endParaRPr lang="zh-CN" altLang="en-US"/>
        </a:p>
      </dgm:t>
    </dgm:pt>
    <dgm:pt modelId="{B8F66B24-9445-4B75-8E12-C7DFD659E7EE}" type="pres">
      <dgm:prSet presAssocID="{3AE7DDB6-C7A0-4197-9E7E-D2BD52A2ECDC}" presName="centerShape" presStyleLbl="node0" presStyleIdx="0" presStyleCnt="1"/>
      <dgm:spPr/>
      <dgm:t>
        <a:bodyPr/>
        <a:lstStyle/>
        <a:p>
          <a:endParaRPr lang="zh-CN" altLang="en-US"/>
        </a:p>
      </dgm:t>
    </dgm:pt>
    <dgm:pt modelId="{FFBB25E6-2928-4E93-AF88-0C105D400FF9}" type="pres">
      <dgm:prSet presAssocID="{B6D5AD58-E194-451F-86BE-00A7C38CAC97}" presName="node" presStyleLbl="node1" presStyleIdx="0" presStyleCnt="4">
        <dgm:presLayoutVars>
          <dgm:bulletEnabled val="1"/>
        </dgm:presLayoutVars>
      </dgm:prSet>
      <dgm:spPr/>
      <dgm:t>
        <a:bodyPr/>
        <a:lstStyle/>
        <a:p>
          <a:endParaRPr lang="zh-CN" altLang="en-US"/>
        </a:p>
      </dgm:t>
    </dgm:pt>
    <dgm:pt modelId="{F1CA2FC6-2F6E-4156-B960-1565DCDB0B72}" type="pres">
      <dgm:prSet presAssocID="{B6D5AD58-E194-451F-86BE-00A7C38CAC97}" presName="dummy" presStyleCnt="0"/>
      <dgm:spPr/>
    </dgm:pt>
    <dgm:pt modelId="{EE8ECE7B-373C-48BD-9362-7C138DF430DA}" type="pres">
      <dgm:prSet presAssocID="{DB45C795-5750-4444-879A-0D6E70BD1F3B}" presName="sibTrans" presStyleLbl="sibTrans2D1" presStyleIdx="0" presStyleCnt="4"/>
      <dgm:spPr/>
      <dgm:t>
        <a:bodyPr/>
        <a:lstStyle/>
        <a:p>
          <a:endParaRPr lang="zh-CN" altLang="en-US"/>
        </a:p>
      </dgm:t>
    </dgm:pt>
    <dgm:pt modelId="{0A4019B1-4AB4-4D07-888D-838F914CC842}" type="pres">
      <dgm:prSet presAssocID="{74232911-3FF5-4B3B-9555-34E3D8D4D279}" presName="node" presStyleLbl="node1" presStyleIdx="1" presStyleCnt="4">
        <dgm:presLayoutVars>
          <dgm:bulletEnabled val="1"/>
        </dgm:presLayoutVars>
      </dgm:prSet>
      <dgm:spPr/>
      <dgm:t>
        <a:bodyPr/>
        <a:lstStyle/>
        <a:p>
          <a:endParaRPr lang="zh-CN" altLang="en-US"/>
        </a:p>
      </dgm:t>
    </dgm:pt>
    <dgm:pt modelId="{6FC2903C-8CBB-4C65-9D27-8147D5D7F0FF}" type="pres">
      <dgm:prSet presAssocID="{74232911-3FF5-4B3B-9555-34E3D8D4D279}" presName="dummy" presStyleCnt="0"/>
      <dgm:spPr/>
    </dgm:pt>
    <dgm:pt modelId="{42B56C25-5FD2-4D88-8E5B-D6696F8A86F5}" type="pres">
      <dgm:prSet presAssocID="{C79EC2D4-2971-4DE7-9B10-8FED95CEC38C}" presName="sibTrans" presStyleLbl="sibTrans2D1" presStyleIdx="1" presStyleCnt="4"/>
      <dgm:spPr/>
      <dgm:t>
        <a:bodyPr/>
        <a:lstStyle/>
        <a:p>
          <a:endParaRPr lang="zh-CN" altLang="en-US"/>
        </a:p>
      </dgm:t>
    </dgm:pt>
    <dgm:pt modelId="{14760423-6EB3-4718-AE02-DC25E5A9D097}" type="pres">
      <dgm:prSet presAssocID="{1631CF0B-02B2-4C29-B9F2-2D1D74E9758F}" presName="node" presStyleLbl="node1" presStyleIdx="2" presStyleCnt="4">
        <dgm:presLayoutVars>
          <dgm:bulletEnabled val="1"/>
        </dgm:presLayoutVars>
      </dgm:prSet>
      <dgm:spPr/>
      <dgm:t>
        <a:bodyPr/>
        <a:lstStyle/>
        <a:p>
          <a:endParaRPr lang="zh-CN" altLang="en-US"/>
        </a:p>
      </dgm:t>
    </dgm:pt>
    <dgm:pt modelId="{A9ECEB81-2E31-4EAD-BB72-AADEC1F3F605}" type="pres">
      <dgm:prSet presAssocID="{1631CF0B-02B2-4C29-B9F2-2D1D74E9758F}" presName="dummy" presStyleCnt="0"/>
      <dgm:spPr/>
    </dgm:pt>
    <dgm:pt modelId="{CD007F6B-7E11-430E-902E-9DB00CCA8DF9}" type="pres">
      <dgm:prSet presAssocID="{D948E503-16B3-4B7B-8212-822FF8A4F924}" presName="sibTrans" presStyleLbl="sibTrans2D1" presStyleIdx="2" presStyleCnt="4"/>
      <dgm:spPr/>
      <dgm:t>
        <a:bodyPr/>
        <a:lstStyle/>
        <a:p>
          <a:endParaRPr lang="zh-CN" altLang="en-US"/>
        </a:p>
      </dgm:t>
    </dgm:pt>
    <dgm:pt modelId="{E981276B-0F6B-4B1E-A67F-BA5CFF14CCE4}" type="pres">
      <dgm:prSet presAssocID="{F6185877-4B8E-4282-B34F-22DC385092C4}" presName="node" presStyleLbl="node1" presStyleIdx="3" presStyleCnt="4">
        <dgm:presLayoutVars>
          <dgm:bulletEnabled val="1"/>
        </dgm:presLayoutVars>
      </dgm:prSet>
      <dgm:spPr/>
      <dgm:t>
        <a:bodyPr/>
        <a:lstStyle/>
        <a:p>
          <a:endParaRPr lang="zh-CN" altLang="en-US"/>
        </a:p>
      </dgm:t>
    </dgm:pt>
    <dgm:pt modelId="{4DD22578-B46D-4103-81D0-3317F75517E6}" type="pres">
      <dgm:prSet presAssocID="{F6185877-4B8E-4282-B34F-22DC385092C4}" presName="dummy" presStyleCnt="0"/>
      <dgm:spPr/>
    </dgm:pt>
    <dgm:pt modelId="{944E9A94-E99C-42D7-BE46-5DFE0D84408A}" type="pres">
      <dgm:prSet presAssocID="{38E7EBB8-D1E4-46E4-9A77-E2B76137DFEB}" presName="sibTrans" presStyleLbl="sibTrans2D1" presStyleIdx="3" presStyleCnt="4"/>
      <dgm:spPr/>
      <dgm:t>
        <a:bodyPr/>
        <a:lstStyle/>
        <a:p>
          <a:endParaRPr lang="zh-CN" altLang="en-US"/>
        </a:p>
      </dgm:t>
    </dgm:pt>
  </dgm:ptLst>
  <dgm:cxnLst>
    <dgm:cxn modelId="{19BEA3F6-C0CD-4287-BE28-9CD31BF134A8}" type="presOf" srcId="{74232911-3FF5-4B3B-9555-34E3D8D4D279}" destId="{0A4019B1-4AB4-4D07-888D-838F914CC842}" srcOrd="0" destOrd="0" presId="urn:microsoft.com/office/officeart/2005/8/layout/radial6"/>
    <dgm:cxn modelId="{53CAC907-5B9F-4C67-8CB2-5656F0CF52DF}" srcId="{3AE7DDB6-C7A0-4197-9E7E-D2BD52A2ECDC}" destId="{1631CF0B-02B2-4C29-B9F2-2D1D74E9758F}" srcOrd="2" destOrd="0" parTransId="{59F3E68A-94BF-499B-812C-094359B0932B}" sibTransId="{D948E503-16B3-4B7B-8212-822FF8A4F924}"/>
    <dgm:cxn modelId="{3ED5EC26-6886-4FB6-9665-0E9A815F329A}" srcId="{874F6885-A484-4B67-ACCA-5A988EE4668D}" destId="{3AE7DDB6-C7A0-4197-9E7E-D2BD52A2ECDC}" srcOrd="0" destOrd="0" parTransId="{DB0B6AB2-E768-465C-AF01-C0FCC2D1D0A5}" sibTransId="{B667365F-F585-4539-B6AA-113B0C8B3F0C}"/>
    <dgm:cxn modelId="{ECBF9A6B-1D3C-411A-B886-46888E801A97}" type="presOf" srcId="{B6D5AD58-E194-451F-86BE-00A7C38CAC97}" destId="{FFBB25E6-2928-4E93-AF88-0C105D400FF9}" srcOrd="0" destOrd="0" presId="urn:microsoft.com/office/officeart/2005/8/layout/radial6"/>
    <dgm:cxn modelId="{FE286595-C652-4128-AE99-83A3194CFB18}" type="presOf" srcId="{D948E503-16B3-4B7B-8212-822FF8A4F924}" destId="{CD007F6B-7E11-430E-902E-9DB00CCA8DF9}" srcOrd="0" destOrd="0" presId="urn:microsoft.com/office/officeart/2005/8/layout/radial6"/>
    <dgm:cxn modelId="{01119729-01EE-492D-B0D2-0B99EC7D8AFD}" type="presOf" srcId="{C79EC2D4-2971-4DE7-9B10-8FED95CEC38C}" destId="{42B56C25-5FD2-4D88-8E5B-D6696F8A86F5}" srcOrd="0" destOrd="0" presId="urn:microsoft.com/office/officeart/2005/8/layout/radial6"/>
    <dgm:cxn modelId="{376276AD-3A76-4750-BE66-CB5359D2ACEF}" srcId="{3AE7DDB6-C7A0-4197-9E7E-D2BD52A2ECDC}" destId="{F6185877-4B8E-4282-B34F-22DC385092C4}" srcOrd="3" destOrd="0" parTransId="{0B701476-82E5-4E20-A06C-AC1906CA357A}" sibTransId="{38E7EBB8-D1E4-46E4-9A77-E2B76137DFEB}"/>
    <dgm:cxn modelId="{32EC57A4-AA28-4EDB-9BB6-5360855ED5B1}" type="presOf" srcId="{874F6885-A484-4B67-ACCA-5A988EE4668D}" destId="{42E27127-1A80-41BE-8C84-48EE9821C558}" srcOrd="0" destOrd="0" presId="urn:microsoft.com/office/officeart/2005/8/layout/radial6"/>
    <dgm:cxn modelId="{F52B7FFF-234D-41CE-BD40-A7762509B1B9}" type="presOf" srcId="{38E7EBB8-D1E4-46E4-9A77-E2B76137DFEB}" destId="{944E9A94-E99C-42D7-BE46-5DFE0D84408A}" srcOrd="0" destOrd="0" presId="urn:microsoft.com/office/officeart/2005/8/layout/radial6"/>
    <dgm:cxn modelId="{938AB007-A228-4E3E-B33F-79590354CF2E}" srcId="{3AE7DDB6-C7A0-4197-9E7E-D2BD52A2ECDC}" destId="{74232911-3FF5-4B3B-9555-34E3D8D4D279}" srcOrd="1" destOrd="0" parTransId="{DA136FE4-EE1D-4347-92A9-F7575815D57A}" sibTransId="{C79EC2D4-2971-4DE7-9B10-8FED95CEC38C}"/>
    <dgm:cxn modelId="{E2262AD4-F401-4512-8DE0-5028437E8CF3}" srcId="{3AE7DDB6-C7A0-4197-9E7E-D2BD52A2ECDC}" destId="{B6D5AD58-E194-451F-86BE-00A7C38CAC97}" srcOrd="0" destOrd="0" parTransId="{F8103AD8-C45E-4F8C-ACE4-CD0A3F89C5F5}" sibTransId="{DB45C795-5750-4444-879A-0D6E70BD1F3B}"/>
    <dgm:cxn modelId="{F0D8FCFB-2C26-44AF-8338-953115383A93}" type="presOf" srcId="{F6185877-4B8E-4282-B34F-22DC385092C4}" destId="{E981276B-0F6B-4B1E-A67F-BA5CFF14CCE4}" srcOrd="0" destOrd="0" presId="urn:microsoft.com/office/officeart/2005/8/layout/radial6"/>
    <dgm:cxn modelId="{1D7AFA61-F13C-4E5C-A2B9-116C13A07A65}" type="presOf" srcId="{3AE7DDB6-C7A0-4197-9E7E-D2BD52A2ECDC}" destId="{B8F66B24-9445-4B75-8E12-C7DFD659E7EE}" srcOrd="0" destOrd="0" presId="urn:microsoft.com/office/officeart/2005/8/layout/radial6"/>
    <dgm:cxn modelId="{31BDC46F-8A5A-4068-B01F-9AF0BCFF32B0}" type="presOf" srcId="{DB45C795-5750-4444-879A-0D6E70BD1F3B}" destId="{EE8ECE7B-373C-48BD-9362-7C138DF430DA}" srcOrd="0" destOrd="0" presId="urn:microsoft.com/office/officeart/2005/8/layout/radial6"/>
    <dgm:cxn modelId="{4696C8E6-E1DB-45B8-81D6-E8DBAF1FACED}" type="presOf" srcId="{1631CF0B-02B2-4C29-B9F2-2D1D74E9758F}" destId="{14760423-6EB3-4718-AE02-DC25E5A9D097}" srcOrd="0" destOrd="0" presId="urn:microsoft.com/office/officeart/2005/8/layout/radial6"/>
    <dgm:cxn modelId="{A62375BA-FD7C-47E2-99A9-D15E63A32771}" type="presParOf" srcId="{42E27127-1A80-41BE-8C84-48EE9821C558}" destId="{B8F66B24-9445-4B75-8E12-C7DFD659E7EE}" srcOrd="0" destOrd="0" presId="urn:microsoft.com/office/officeart/2005/8/layout/radial6"/>
    <dgm:cxn modelId="{B80B7583-D86A-4B87-A18E-17ECBC7DABD4}" type="presParOf" srcId="{42E27127-1A80-41BE-8C84-48EE9821C558}" destId="{FFBB25E6-2928-4E93-AF88-0C105D400FF9}" srcOrd="1" destOrd="0" presId="urn:microsoft.com/office/officeart/2005/8/layout/radial6"/>
    <dgm:cxn modelId="{7D68695F-9887-4673-A5EA-D77442A27BDA}" type="presParOf" srcId="{42E27127-1A80-41BE-8C84-48EE9821C558}" destId="{F1CA2FC6-2F6E-4156-B960-1565DCDB0B72}" srcOrd="2" destOrd="0" presId="urn:microsoft.com/office/officeart/2005/8/layout/radial6"/>
    <dgm:cxn modelId="{93146CC1-5C13-4B11-9052-C0CC4914D31A}" type="presParOf" srcId="{42E27127-1A80-41BE-8C84-48EE9821C558}" destId="{EE8ECE7B-373C-48BD-9362-7C138DF430DA}" srcOrd="3" destOrd="0" presId="urn:microsoft.com/office/officeart/2005/8/layout/radial6"/>
    <dgm:cxn modelId="{63AD4A0C-2704-4DD6-92BB-78041EDA9C0C}" type="presParOf" srcId="{42E27127-1A80-41BE-8C84-48EE9821C558}" destId="{0A4019B1-4AB4-4D07-888D-838F914CC842}" srcOrd="4" destOrd="0" presId="urn:microsoft.com/office/officeart/2005/8/layout/radial6"/>
    <dgm:cxn modelId="{E58C36D8-82B1-485E-A9DB-B9FC2F57D2D0}" type="presParOf" srcId="{42E27127-1A80-41BE-8C84-48EE9821C558}" destId="{6FC2903C-8CBB-4C65-9D27-8147D5D7F0FF}" srcOrd="5" destOrd="0" presId="urn:microsoft.com/office/officeart/2005/8/layout/radial6"/>
    <dgm:cxn modelId="{96685A01-F3C5-4BEC-B2E1-5807AAB0E0A4}" type="presParOf" srcId="{42E27127-1A80-41BE-8C84-48EE9821C558}" destId="{42B56C25-5FD2-4D88-8E5B-D6696F8A86F5}" srcOrd="6" destOrd="0" presId="urn:microsoft.com/office/officeart/2005/8/layout/radial6"/>
    <dgm:cxn modelId="{08D86EBE-4676-47A1-ACF8-C7C34ABDCDDD}" type="presParOf" srcId="{42E27127-1A80-41BE-8C84-48EE9821C558}" destId="{14760423-6EB3-4718-AE02-DC25E5A9D097}" srcOrd="7" destOrd="0" presId="urn:microsoft.com/office/officeart/2005/8/layout/radial6"/>
    <dgm:cxn modelId="{17BD2766-06E9-4641-BF41-12248366CBEC}" type="presParOf" srcId="{42E27127-1A80-41BE-8C84-48EE9821C558}" destId="{A9ECEB81-2E31-4EAD-BB72-AADEC1F3F605}" srcOrd="8" destOrd="0" presId="urn:microsoft.com/office/officeart/2005/8/layout/radial6"/>
    <dgm:cxn modelId="{AFC6E5A7-E4BF-4910-A36A-CD56D51998A5}" type="presParOf" srcId="{42E27127-1A80-41BE-8C84-48EE9821C558}" destId="{CD007F6B-7E11-430E-902E-9DB00CCA8DF9}" srcOrd="9" destOrd="0" presId="urn:microsoft.com/office/officeart/2005/8/layout/radial6"/>
    <dgm:cxn modelId="{ABE9DD25-CAF2-40F3-92A1-58823E5B6FBF}" type="presParOf" srcId="{42E27127-1A80-41BE-8C84-48EE9821C558}" destId="{E981276B-0F6B-4B1E-A67F-BA5CFF14CCE4}" srcOrd="10" destOrd="0" presId="urn:microsoft.com/office/officeart/2005/8/layout/radial6"/>
    <dgm:cxn modelId="{BFA2B9ED-4A78-47A5-A917-622072FE46E1}" type="presParOf" srcId="{42E27127-1A80-41BE-8C84-48EE9821C558}" destId="{4DD22578-B46D-4103-81D0-3317F75517E6}" srcOrd="11" destOrd="0" presId="urn:microsoft.com/office/officeart/2005/8/layout/radial6"/>
    <dgm:cxn modelId="{DE818997-32F9-4B13-9BBD-A70AD2ADD76E}" type="presParOf" srcId="{42E27127-1A80-41BE-8C84-48EE9821C558}" destId="{944E9A94-E99C-42D7-BE46-5DFE0D84408A}"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B5F2338-E453-4288-969E-BB1793DBCFA0}" type="doc">
      <dgm:prSet loTypeId="urn:microsoft.com/office/officeart/2008/layout/BubblePictureList" loCatId="picture" qsTypeId="urn:microsoft.com/office/officeart/2005/8/quickstyle/simple2" qsCatId="simple" csTypeId="urn:microsoft.com/office/officeart/2005/8/colors/accent1_2" csCatId="accent1" phldr="1"/>
      <dgm:spPr/>
      <dgm:t>
        <a:bodyPr/>
        <a:lstStyle/>
        <a:p>
          <a:endParaRPr lang="zh-CN" altLang="en-US"/>
        </a:p>
      </dgm:t>
    </dgm:pt>
    <dgm:pt modelId="{94B2C647-B12F-431D-8A2F-9A1038CC583F}">
      <dgm:prSet phldrT="[文本]"/>
      <dgm:spPr/>
      <dgm:t>
        <a:bodyPr/>
        <a:lstStyle/>
        <a:p>
          <a:r>
            <a:rPr lang="zh-CN" altLang="en-US" dirty="0" smtClean="0">
              <a:latin typeface="微软雅黑" pitchFamily="34" charset="-122"/>
              <a:ea typeface="微软雅黑" pitchFamily="34" charset="-122"/>
            </a:rPr>
            <a:t>小米手机</a:t>
          </a:r>
          <a:endParaRPr lang="zh-CN" altLang="en-US" dirty="0">
            <a:latin typeface="微软雅黑" pitchFamily="34" charset="-122"/>
            <a:ea typeface="微软雅黑" pitchFamily="34" charset="-122"/>
          </a:endParaRPr>
        </a:p>
      </dgm:t>
    </dgm:pt>
    <dgm:pt modelId="{03C69C64-CCCA-4C4A-B7C8-F607563CBFC9}" type="parTrans" cxnId="{33669DC7-A79B-4786-BD83-049F8F761857}">
      <dgm:prSet/>
      <dgm:spPr/>
      <dgm:t>
        <a:bodyPr/>
        <a:lstStyle/>
        <a:p>
          <a:endParaRPr lang="zh-CN" altLang="en-US"/>
        </a:p>
      </dgm:t>
    </dgm:pt>
    <dgm:pt modelId="{39EE9E72-D061-41A6-B13C-4645D5F231F7}" type="sibTrans" cxnId="{33669DC7-A79B-4786-BD83-049F8F761857}">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400ED17D-36B3-401B-BDE3-D18AFE06BF60}">
      <dgm:prSet phldrT="[文本]"/>
      <dgm:spPr/>
      <dgm:t>
        <a:bodyPr/>
        <a:lstStyle/>
        <a:p>
          <a:endParaRPr lang="zh-CN" altLang="en-US" dirty="0">
            <a:latin typeface="微软雅黑" pitchFamily="34" charset="-122"/>
            <a:ea typeface="微软雅黑" pitchFamily="34" charset="-122"/>
          </a:endParaRPr>
        </a:p>
      </dgm:t>
    </dgm:pt>
    <dgm:pt modelId="{A5CE57A7-624C-4B77-A8CE-2C7AA4016EA0}" type="parTrans" cxnId="{FC221C8D-1E04-4B5C-A0B0-D5527775AD52}">
      <dgm:prSet/>
      <dgm:spPr/>
      <dgm:t>
        <a:bodyPr/>
        <a:lstStyle/>
        <a:p>
          <a:endParaRPr lang="zh-CN" altLang="en-US"/>
        </a:p>
      </dgm:t>
    </dgm:pt>
    <dgm:pt modelId="{093BA6EA-C83A-4A0B-B010-D242EA244A39}" type="sibTrans" cxnId="{FC221C8D-1E04-4B5C-A0B0-D5527775AD52}">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CBD50AAC-0438-4140-B080-1D44FD7C5EBF}">
      <dgm:prSet phldrT="[文本]"/>
      <dgm:spPr/>
      <dgm:t>
        <a:bodyPr/>
        <a:lstStyle/>
        <a:p>
          <a:endParaRPr lang="zh-CN" altLang="en-US" dirty="0">
            <a:latin typeface="微软雅黑" pitchFamily="34" charset="-122"/>
            <a:ea typeface="微软雅黑" pitchFamily="34" charset="-122"/>
          </a:endParaRPr>
        </a:p>
      </dgm:t>
    </dgm:pt>
    <dgm:pt modelId="{4E7203AA-2F2F-4A2B-8F9F-56DB985DD1EE}" type="parTrans" cxnId="{6E502663-0AF5-4017-9685-2DEBB2601E4F}">
      <dgm:prSet/>
      <dgm:spPr/>
      <dgm:t>
        <a:bodyPr/>
        <a:lstStyle/>
        <a:p>
          <a:endParaRPr lang="zh-CN" altLang="en-US"/>
        </a:p>
      </dgm:t>
    </dgm:pt>
    <dgm:pt modelId="{89A20813-6130-4DF7-B0C8-0EC58FB60FF2}" type="sibTrans" cxnId="{6E502663-0AF5-4017-9685-2DEBB2601E4F}">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dgm:spPr>
      <dgm:t>
        <a:bodyPr/>
        <a:lstStyle/>
        <a:p>
          <a:endParaRPr lang="zh-CN" altLang="en-US"/>
        </a:p>
      </dgm:t>
    </dgm:pt>
    <dgm:pt modelId="{50A2B3D9-F1D9-4AB7-90E5-E5A5B7549C96}" type="pres">
      <dgm:prSet presAssocID="{7B5F2338-E453-4288-969E-BB1793DBCFA0}" presName="Name0" presStyleCnt="0">
        <dgm:presLayoutVars>
          <dgm:chMax val="8"/>
          <dgm:chPref val="8"/>
          <dgm:dir/>
        </dgm:presLayoutVars>
      </dgm:prSet>
      <dgm:spPr/>
      <dgm:t>
        <a:bodyPr/>
        <a:lstStyle/>
        <a:p>
          <a:endParaRPr lang="zh-CN" altLang="en-US"/>
        </a:p>
      </dgm:t>
    </dgm:pt>
    <dgm:pt modelId="{2D4E1876-5ACF-4AA4-97A0-191AE363455A}" type="pres">
      <dgm:prSet presAssocID="{94B2C647-B12F-431D-8A2F-9A1038CC583F}" presName="parent_text_1" presStyleLbl="revTx" presStyleIdx="0" presStyleCnt="3">
        <dgm:presLayoutVars>
          <dgm:chMax val="0"/>
          <dgm:chPref val="0"/>
          <dgm:bulletEnabled val="1"/>
        </dgm:presLayoutVars>
      </dgm:prSet>
      <dgm:spPr/>
      <dgm:t>
        <a:bodyPr/>
        <a:lstStyle/>
        <a:p>
          <a:endParaRPr lang="zh-CN" altLang="en-US"/>
        </a:p>
      </dgm:t>
    </dgm:pt>
    <dgm:pt modelId="{52CD8FED-43A6-46DE-AB86-758809897834}" type="pres">
      <dgm:prSet presAssocID="{94B2C647-B12F-431D-8A2F-9A1038CC583F}" presName="image_accent_1" presStyleCnt="0"/>
      <dgm:spPr/>
    </dgm:pt>
    <dgm:pt modelId="{35ED55C8-DF05-48E2-A1EF-E0919CB50170}" type="pres">
      <dgm:prSet presAssocID="{94B2C647-B12F-431D-8A2F-9A1038CC583F}" presName="imageAccentRepeatNode" presStyleLbl="alignNode1" presStyleIdx="0" presStyleCnt="6"/>
      <dgm:spPr/>
    </dgm:pt>
    <dgm:pt modelId="{7084B689-C7FF-4686-8AD0-4FC529CF9967}" type="pres">
      <dgm:prSet presAssocID="{94B2C647-B12F-431D-8A2F-9A1038CC583F}" presName="accent_1" presStyleLbl="alignNode1" presStyleIdx="1" presStyleCnt="6"/>
      <dgm:spPr/>
    </dgm:pt>
    <dgm:pt modelId="{8EAF0274-AE6E-4035-A3AB-F42F22C4C9E4}" type="pres">
      <dgm:prSet presAssocID="{39EE9E72-D061-41A6-B13C-4645D5F231F7}" presName="image_1" presStyleCnt="0"/>
      <dgm:spPr/>
    </dgm:pt>
    <dgm:pt modelId="{9E659641-44B4-4855-818B-0929BB9D853D}" type="pres">
      <dgm:prSet presAssocID="{39EE9E72-D061-41A6-B13C-4645D5F231F7}" presName="imageRepeatNode" presStyleLbl="fgImgPlace1" presStyleIdx="0" presStyleCnt="3"/>
      <dgm:spPr/>
      <dgm:t>
        <a:bodyPr/>
        <a:lstStyle/>
        <a:p>
          <a:endParaRPr lang="zh-CN" altLang="en-US"/>
        </a:p>
      </dgm:t>
    </dgm:pt>
    <dgm:pt modelId="{5FC9B8BD-CA44-4A5C-89F5-62607A183E80}" type="pres">
      <dgm:prSet presAssocID="{400ED17D-36B3-401B-BDE3-D18AFE06BF60}" presName="parent_text_2" presStyleLbl="revTx" presStyleIdx="1" presStyleCnt="3">
        <dgm:presLayoutVars>
          <dgm:chMax val="0"/>
          <dgm:chPref val="0"/>
          <dgm:bulletEnabled val="1"/>
        </dgm:presLayoutVars>
      </dgm:prSet>
      <dgm:spPr/>
      <dgm:t>
        <a:bodyPr/>
        <a:lstStyle/>
        <a:p>
          <a:endParaRPr lang="zh-CN" altLang="en-US"/>
        </a:p>
      </dgm:t>
    </dgm:pt>
    <dgm:pt modelId="{57541EEC-8327-4608-9E9D-95E156046FC8}" type="pres">
      <dgm:prSet presAssocID="{400ED17D-36B3-401B-BDE3-D18AFE06BF60}" presName="image_accent_2" presStyleCnt="0"/>
      <dgm:spPr/>
    </dgm:pt>
    <dgm:pt modelId="{7B9567EC-C322-409D-8D87-83442C4A927E}" type="pres">
      <dgm:prSet presAssocID="{400ED17D-36B3-401B-BDE3-D18AFE06BF60}" presName="imageAccentRepeatNode" presStyleLbl="alignNode1" presStyleIdx="2" presStyleCnt="6"/>
      <dgm:spPr/>
    </dgm:pt>
    <dgm:pt modelId="{9CA12E2D-2770-4A5B-9215-25725956C5CC}" type="pres">
      <dgm:prSet presAssocID="{093BA6EA-C83A-4A0B-B010-D242EA244A39}" presName="image_2" presStyleCnt="0"/>
      <dgm:spPr/>
    </dgm:pt>
    <dgm:pt modelId="{B68CABA4-C9CC-4683-B398-FEE36986E51A}" type="pres">
      <dgm:prSet presAssocID="{093BA6EA-C83A-4A0B-B010-D242EA244A39}" presName="imageRepeatNode" presStyleLbl="fgImgPlace1" presStyleIdx="1" presStyleCnt="3"/>
      <dgm:spPr/>
      <dgm:t>
        <a:bodyPr/>
        <a:lstStyle/>
        <a:p>
          <a:endParaRPr lang="zh-CN" altLang="en-US"/>
        </a:p>
      </dgm:t>
    </dgm:pt>
    <dgm:pt modelId="{2EB31ACE-55AC-47F6-9ACA-ECE055268149}" type="pres">
      <dgm:prSet presAssocID="{CBD50AAC-0438-4140-B080-1D44FD7C5EBF}" presName="image_accent_3" presStyleCnt="0"/>
      <dgm:spPr/>
    </dgm:pt>
    <dgm:pt modelId="{3DBEBDA7-53D9-4FE9-BB4D-15E837DB87B4}" type="pres">
      <dgm:prSet presAssocID="{CBD50AAC-0438-4140-B080-1D44FD7C5EBF}" presName="imageAccentRepeatNode" presStyleLbl="alignNode1" presStyleIdx="3" presStyleCnt="6"/>
      <dgm:spPr/>
    </dgm:pt>
    <dgm:pt modelId="{0853E2E4-80AF-4C51-BFC5-3926E1734E8D}" type="pres">
      <dgm:prSet presAssocID="{CBD50AAC-0438-4140-B080-1D44FD7C5EBF}" presName="parent_text_3" presStyleLbl="revTx" presStyleIdx="2" presStyleCnt="3">
        <dgm:presLayoutVars>
          <dgm:chMax val="0"/>
          <dgm:chPref val="0"/>
          <dgm:bulletEnabled val="1"/>
        </dgm:presLayoutVars>
      </dgm:prSet>
      <dgm:spPr/>
      <dgm:t>
        <a:bodyPr/>
        <a:lstStyle/>
        <a:p>
          <a:endParaRPr lang="zh-CN" altLang="en-US"/>
        </a:p>
      </dgm:t>
    </dgm:pt>
    <dgm:pt modelId="{1D756C97-71A6-4ECA-B7C2-EC9DA63F8251}" type="pres">
      <dgm:prSet presAssocID="{CBD50AAC-0438-4140-B080-1D44FD7C5EBF}" presName="accent_2" presStyleLbl="alignNode1" presStyleIdx="4" presStyleCnt="6"/>
      <dgm:spPr/>
    </dgm:pt>
    <dgm:pt modelId="{238ED857-AD8F-4264-A398-9813072C5464}" type="pres">
      <dgm:prSet presAssocID="{CBD50AAC-0438-4140-B080-1D44FD7C5EBF}" presName="accent_3" presStyleLbl="alignNode1" presStyleIdx="5" presStyleCnt="6"/>
      <dgm:spPr/>
    </dgm:pt>
    <dgm:pt modelId="{994A478C-FEF3-4604-B922-59EAD23F27E0}" type="pres">
      <dgm:prSet presAssocID="{89A20813-6130-4DF7-B0C8-0EC58FB60FF2}" presName="image_3" presStyleCnt="0"/>
      <dgm:spPr/>
    </dgm:pt>
    <dgm:pt modelId="{AEDB929E-577B-42C4-9050-8960D89D7754}" type="pres">
      <dgm:prSet presAssocID="{89A20813-6130-4DF7-B0C8-0EC58FB60FF2}" presName="imageRepeatNode" presStyleLbl="fgImgPlace1" presStyleIdx="2" presStyleCnt="3"/>
      <dgm:spPr/>
      <dgm:t>
        <a:bodyPr/>
        <a:lstStyle/>
        <a:p>
          <a:endParaRPr lang="zh-CN" altLang="en-US"/>
        </a:p>
      </dgm:t>
    </dgm:pt>
  </dgm:ptLst>
  <dgm:cxnLst>
    <dgm:cxn modelId="{64364DB3-8709-4E37-BB78-228C3D3C31C9}" type="presOf" srcId="{89A20813-6130-4DF7-B0C8-0EC58FB60FF2}" destId="{AEDB929E-577B-42C4-9050-8960D89D7754}" srcOrd="0" destOrd="0" presId="urn:microsoft.com/office/officeart/2008/layout/BubblePictureList"/>
    <dgm:cxn modelId="{FC221C8D-1E04-4B5C-A0B0-D5527775AD52}" srcId="{7B5F2338-E453-4288-969E-BB1793DBCFA0}" destId="{400ED17D-36B3-401B-BDE3-D18AFE06BF60}" srcOrd="1" destOrd="0" parTransId="{A5CE57A7-624C-4B77-A8CE-2C7AA4016EA0}" sibTransId="{093BA6EA-C83A-4A0B-B010-D242EA244A39}"/>
    <dgm:cxn modelId="{33669DC7-A79B-4786-BD83-049F8F761857}" srcId="{7B5F2338-E453-4288-969E-BB1793DBCFA0}" destId="{94B2C647-B12F-431D-8A2F-9A1038CC583F}" srcOrd="0" destOrd="0" parTransId="{03C69C64-CCCA-4C4A-B7C8-F607563CBFC9}" sibTransId="{39EE9E72-D061-41A6-B13C-4645D5F231F7}"/>
    <dgm:cxn modelId="{58F53B4A-148D-4A97-A40F-F2A969BD8D79}" type="presOf" srcId="{400ED17D-36B3-401B-BDE3-D18AFE06BF60}" destId="{5FC9B8BD-CA44-4A5C-89F5-62607A183E80}" srcOrd="0" destOrd="0" presId="urn:microsoft.com/office/officeart/2008/layout/BubblePictureList"/>
    <dgm:cxn modelId="{00C6DBB8-8AFD-448C-9671-B06F3F73E0E0}" type="presOf" srcId="{94B2C647-B12F-431D-8A2F-9A1038CC583F}" destId="{2D4E1876-5ACF-4AA4-97A0-191AE363455A}" srcOrd="0" destOrd="0" presId="urn:microsoft.com/office/officeart/2008/layout/BubblePictureList"/>
    <dgm:cxn modelId="{6E502663-0AF5-4017-9685-2DEBB2601E4F}" srcId="{7B5F2338-E453-4288-969E-BB1793DBCFA0}" destId="{CBD50AAC-0438-4140-B080-1D44FD7C5EBF}" srcOrd="2" destOrd="0" parTransId="{4E7203AA-2F2F-4A2B-8F9F-56DB985DD1EE}" sibTransId="{89A20813-6130-4DF7-B0C8-0EC58FB60FF2}"/>
    <dgm:cxn modelId="{31A6F36F-3FA6-49E2-9C0F-82A863B304C2}" type="presOf" srcId="{39EE9E72-D061-41A6-B13C-4645D5F231F7}" destId="{9E659641-44B4-4855-818B-0929BB9D853D}" srcOrd="0" destOrd="0" presId="urn:microsoft.com/office/officeart/2008/layout/BubblePictureList"/>
    <dgm:cxn modelId="{591ABDF2-AA7E-42B9-9D15-E13E35D93A71}" type="presOf" srcId="{093BA6EA-C83A-4A0B-B010-D242EA244A39}" destId="{B68CABA4-C9CC-4683-B398-FEE36986E51A}" srcOrd="0" destOrd="0" presId="urn:microsoft.com/office/officeart/2008/layout/BubblePictureList"/>
    <dgm:cxn modelId="{C60B696C-3F19-4818-95E7-D34C158339CF}" type="presOf" srcId="{7B5F2338-E453-4288-969E-BB1793DBCFA0}" destId="{50A2B3D9-F1D9-4AB7-90E5-E5A5B7549C96}" srcOrd="0" destOrd="0" presId="urn:microsoft.com/office/officeart/2008/layout/BubblePictureList"/>
    <dgm:cxn modelId="{BB97834B-6F15-4167-8AD3-514D8E424501}" type="presOf" srcId="{CBD50AAC-0438-4140-B080-1D44FD7C5EBF}" destId="{0853E2E4-80AF-4C51-BFC5-3926E1734E8D}" srcOrd="0" destOrd="0" presId="urn:microsoft.com/office/officeart/2008/layout/BubblePictureList"/>
    <dgm:cxn modelId="{1B9EC646-5692-4001-B427-D186DD29936E}" type="presParOf" srcId="{50A2B3D9-F1D9-4AB7-90E5-E5A5B7549C96}" destId="{2D4E1876-5ACF-4AA4-97A0-191AE363455A}" srcOrd="0" destOrd="0" presId="urn:microsoft.com/office/officeart/2008/layout/BubblePictureList"/>
    <dgm:cxn modelId="{F3888845-81AF-41C3-8B4F-03752A2491DB}" type="presParOf" srcId="{50A2B3D9-F1D9-4AB7-90E5-E5A5B7549C96}" destId="{52CD8FED-43A6-46DE-AB86-758809897834}" srcOrd="1" destOrd="0" presId="urn:microsoft.com/office/officeart/2008/layout/BubblePictureList"/>
    <dgm:cxn modelId="{FBB124A2-954A-4BF5-9D2F-6BEF217A63DD}" type="presParOf" srcId="{52CD8FED-43A6-46DE-AB86-758809897834}" destId="{35ED55C8-DF05-48E2-A1EF-E0919CB50170}" srcOrd="0" destOrd="0" presId="urn:microsoft.com/office/officeart/2008/layout/BubblePictureList"/>
    <dgm:cxn modelId="{EB565045-09E8-4383-BFBB-86AE6F596230}" type="presParOf" srcId="{50A2B3D9-F1D9-4AB7-90E5-E5A5B7549C96}" destId="{7084B689-C7FF-4686-8AD0-4FC529CF9967}" srcOrd="2" destOrd="0" presId="urn:microsoft.com/office/officeart/2008/layout/BubblePictureList"/>
    <dgm:cxn modelId="{77C5D104-439E-4372-B3BB-758EFEA40D9E}" type="presParOf" srcId="{50A2B3D9-F1D9-4AB7-90E5-E5A5B7549C96}" destId="{8EAF0274-AE6E-4035-A3AB-F42F22C4C9E4}" srcOrd="3" destOrd="0" presId="urn:microsoft.com/office/officeart/2008/layout/BubblePictureList"/>
    <dgm:cxn modelId="{D97930D6-6A30-49C9-AB26-3BDFC6D2F82C}" type="presParOf" srcId="{8EAF0274-AE6E-4035-A3AB-F42F22C4C9E4}" destId="{9E659641-44B4-4855-818B-0929BB9D853D}" srcOrd="0" destOrd="0" presId="urn:microsoft.com/office/officeart/2008/layout/BubblePictureList"/>
    <dgm:cxn modelId="{95D1F0AC-E90A-4C02-8E96-B8FA3FA17344}" type="presParOf" srcId="{50A2B3D9-F1D9-4AB7-90E5-E5A5B7549C96}" destId="{5FC9B8BD-CA44-4A5C-89F5-62607A183E80}" srcOrd="4" destOrd="0" presId="urn:microsoft.com/office/officeart/2008/layout/BubblePictureList"/>
    <dgm:cxn modelId="{454FA6AF-A122-4BE5-A966-DEE93209FB80}" type="presParOf" srcId="{50A2B3D9-F1D9-4AB7-90E5-E5A5B7549C96}" destId="{57541EEC-8327-4608-9E9D-95E156046FC8}" srcOrd="5" destOrd="0" presId="urn:microsoft.com/office/officeart/2008/layout/BubblePictureList"/>
    <dgm:cxn modelId="{EA0E8F6F-65CA-4011-BC50-88C5336E8CDB}" type="presParOf" srcId="{57541EEC-8327-4608-9E9D-95E156046FC8}" destId="{7B9567EC-C322-409D-8D87-83442C4A927E}" srcOrd="0" destOrd="0" presId="urn:microsoft.com/office/officeart/2008/layout/BubblePictureList"/>
    <dgm:cxn modelId="{43CD19DB-5E62-45E2-B508-13CAE3F23999}" type="presParOf" srcId="{50A2B3D9-F1D9-4AB7-90E5-E5A5B7549C96}" destId="{9CA12E2D-2770-4A5B-9215-25725956C5CC}" srcOrd="6" destOrd="0" presId="urn:microsoft.com/office/officeart/2008/layout/BubblePictureList"/>
    <dgm:cxn modelId="{0EE4C072-A9C9-4EC7-9B13-57D817F7402E}" type="presParOf" srcId="{9CA12E2D-2770-4A5B-9215-25725956C5CC}" destId="{B68CABA4-C9CC-4683-B398-FEE36986E51A}" srcOrd="0" destOrd="0" presId="urn:microsoft.com/office/officeart/2008/layout/BubblePictureList"/>
    <dgm:cxn modelId="{92237B54-F729-4168-A35C-29A72E807386}" type="presParOf" srcId="{50A2B3D9-F1D9-4AB7-90E5-E5A5B7549C96}" destId="{2EB31ACE-55AC-47F6-9ACA-ECE055268149}" srcOrd="7" destOrd="0" presId="urn:microsoft.com/office/officeart/2008/layout/BubblePictureList"/>
    <dgm:cxn modelId="{691F5841-64F1-4526-B1FB-424C60B18473}" type="presParOf" srcId="{2EB31ACE-55AC-47F6-9ACA-ECE055268149}" destId="{3DBEBDA7-53D9-4FE9-BB4D-15E837DB87B4}" srcOrd="0" destOrd="0" presId="urn:microsoft.com/office/officeart/2008/layout/BubblePictureList"/>
    <dgm:cxn modelId="{9E6F8EE4-5F4A-4949-A920-5ADD737EB2DC}" type="presParOf" srcId="{50A2B3D9-F1D9-4AB7-90E5-E5A5B7549C96}" destId="{0853E2E4-80AF-4C51-BFC5-3926E1734E8D}" srcOrd="8" destOrd="0" presId="urn:microsoft.com/office/officeart/2008/layout/BubblePictureList"/>
    <dgm:cxn modelId="{D8F2A843-F231-4873-AB20-024253E09E41}" type="presParOf" srcId="{50A2B3D9-F1D9-4AB7-90E5-E5A5B7549C96}" destId="{1D756C97-71A6-4ECA-B7C2-EC9DA63F8251}" srcOrd="9" destOrd="0" presId="urn:microsoft.com/office/officeart/2008/layout/BubblePictureList"/>
    <dgm:cxn modelId="{7BF1BC63-773D-4353-BC51-B6E3503B86C0}" type="presParOf" srcId="{50A2B3D9-F1D9-4AB7-90E5-E5A5B7549C96}" destId="{238ED857-AD8F-4264-A398-9813072C5464}" srcOrd="10" destOrd="0" presId="urn:microsoft.com/office/officeart/2008/layout/BubblePictureList"/>
    <dgm:cxn modelId="{126EC0B8-D20F-475F-A6C1-CE01F534BF46}" type="presParOf" srcId="{50A2B3D9-F1D9-4AB7-90E5-E5A5B7549C96}" destId="{994A478C-FEF3-4604-B922-59EAD23F27E0}" srcOrd="11" destOrd="0" presId="urn:microsoft.com/office/officeart/2008/layout/BubblePictureList"/>
    <dgm:cxn modelId="{31FC248B-680A-4B02-A9E1-422128E65C47}" type="presParOf" srcId="{994A478C-FEF3-4604-B922-59EAD23F27E0}" destId="{AEDB929E-577B-42C4-9050-8960D89D7754}" srcOrd="0" destOrd="0" presId="urn:microsoft.com/office/officeart/2008/layout/BubblePictur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781A0B2-DE88-4770-9B9A-6139CF4952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DC89285-ADFC-42FC-BB3C-A3A2E03CF8F0}">
      <dgm:prSet custT="1">
        <dgm:style>
          <a:lnRef idx="3">
            <a:schemeClr val="lt1"/>
          </a:lnRef>
          <a:fillRef idx="1">
            <a:schemeClr val="accent4"/>
          </a:fillRef>
          <a:effectRef idx="1">
            <a:schemeClr val="accent4"/>
          </a:effectRef>
          <a:fontRef idx="minor">
            <a:schemeClr val="lt1"/>
          </a:fontRef>
        </dgm:style>
      </dgm:prSet>
      <dgm:spPr/>
      <dgm:t>
        <a:bodyPr/>
        <a:lstStyle/>
        <a:p>
          <a:pPr algn="ctr"/>
          <a:r>
            <a:rPr lang="zh-CN" altLang="en-US" sz="1200" b="1" dirty="0" smtClean="0">
              <a:latin typeface="微软雅黑" pitchFamily="34" charset="-122"/>
              <a:ea typeface="微软雅黑" pitchFamily="34" charset="-122"/>
            </a:rPr>
            <a:t>目标</a:t>
          </a:r>
          <a:r>
            <a:rPr lang="zh-CN" sz="1200" b="1" dirty="0" smtClean="0">
              <a:latin typeface="微软雅黑" pitchFamily="34" charset="-122"/>
              <a:ea typeface="微软雅黑" pitchFamily="34" charset="-122"/>
            </a:rPr>
            <a:t>客户</a:t>
          </a:r>
          <a:r>
            <a:rPr lang="zh-CN" altLang="en-US" sz="1200" b="1" dirty="0" smtClean="0">
              <a:latin typeface="微软雅黑" pitchFamily="34" charset="-122"/>
              <a:ea typeface="微软雅黑" pitchFamily="34" charset="-122"/>
            </a:rPr>
            <a:t>画像</a:t>
          </a:r>
          <a:r>
            <a:rPr lang="zh-CN" sz="1200" b="1" dirty="0" smtClean="0">
              <a:latin typeface="微软雅黑" pitchFamily="34" charset="-122"/>
              <a:ea typeface="微软雅黑" pitchFamily="34" charset="-122"/>
            </a:rPr>
            <a:t>是什么？</a:t>
          </a:r>
          <a:endParaRPr lang="zh-CN" altLang="en-US" sz="1200" b="1" dirty="0">
            <a:latin typeface="微软雅黑" pitchFamily="34" charset="-122"/>
            <a:ea typeface="微软雅黑" pitchFamily="34" charset="-122"/>
          </a:endParaRPr>
        </a:p>
      </dgm:t>
    </dgm:pt>
    <dgm:pt modelId="{8F21A4C2-7F4E-4F9D-A8ED-85A2F7D52E89}" type="parTrans" cxnId="{35FCD007-9EF6-4FEA-9B2F-E2951E085E3E}">
      <dgm:prSet/>
      <dgm:spPr/>
      <dgm:t>
        <a:bodyPr/>
        <a:lstStyle/>
        <a:p>
          <a:endParaRPr lang="zh-CN" altLang="en-US" sz="1200" b="1">
            <a:latin typeface="微软雅黑" pitchFamily="34" charset="-122"/>
            <a:ea typeface="微软雅黑" pitchFamily="34" charset="-122"/>
          </a:endParaRPr>
        </a:p>
      </dgm:t>
    </dgm:pt>
    <dgm:pt modelId="{50FCEF07-B8D4-4C32-A17B-4966FD06D90A}" type="sibTrans" cxnId="{35FCD007-9EF6-4FEA-9B2F-E2951E085E3E}">
      <dgm:prSet/>
      <dgm:spPr/>
      <dgm:t>
        <a:bodyPr/>
        <a:lstStyle/>
        <a:p>
          <a:endParaRPr lang="zh-CN" altLang="en-US" sz="1200" b="1">
            <a:latin typeface="微软雅黑" pitchFamily="34" charset="-122"/>
            <a:ea typeface="微软雅黑" pitchFamily="34" charset="-122"/>
          </a:endParaRPr>
        </a:p>
      </dgm:t>
    </dgm:pt>
    <dgm:pt modelId="{9DC9FDAC-62D7-4899-AD9C-81C2EDD5E2F4}">
      <dgm:prSet custT="1">
        <dgm:style>
          <a:lnRef idx="3">
            <a:schemeClr val="lt1"/>
          </a:lnRef>
          <a:fillRef idx="1">
            <a:schemeClr val="accent4"/>
          </a:fillRef>
          <a:effectRef idx="1">
            <a:schemeClr val="accent4"/>
          </a:effectRef>
          <a:fontRef idx="minor">
            <a:schemeClr val="lt1"/>
          </a:fontRef>
        </dgm:style>
      </dgm:prSet>
      <dgm:spPr/>
      <dgm:t>
        <a:bodyPr/>
        <a:lstStyle/>
        <a:p>
          <a:pPr algn="ctr"/>
          <a:r>
            <a:rPr lang="zh-CN" altLang="en-US" sz="1200" b="1" dirty="0" smtClean="0">
              <a:latin typeface="微软雅黑" pitchFamily="34" charset="-122"/>
              <a:ea typeface="微软雅黑" pitchFamily="34" charset="-122"/>
            </a:rPr>
            <a:t>客户的需求是什么？</a:t>
          </a:r>
          <a:endParaRPr lang="zh-CN" altLang="en-US" sz="1200" b="1" dirty="0">
            <a:latin typeface="微软雅黑" pitchFamily="34" charset="-122"/>
            <a:ea typeface="微软雅黑" pitchFamily="34" charset="-122"/>
          </a:endParaRPr>
        </a:p>
      </dgm:t>
    </dgm:pt>
    <dgm:pt modelId="{1DA73BAE-E870-4DFF-BFCD-9DD28F5491C6}" type="parTrans" cxnId="{793917CC-2931-43D0-A552-BF40E4C7760A}">
      <dgm:prSet/>
      <dgm:spPr/>
      <dgm:t>
        <a:bodyPr/>
        <a:lstStyle/>
        <a:p>
          <a:endParaRPr lang="zh-CN" altLang="en-US" sz="1200" b="1">
            <a:latin typeface="微软雅黑" pitchFamily="34" charset="-122"/>
            <a:ea typeface="微软雅黑" pitchFamily="34" charset="-122"/>
          </a:endParaRPr>
        </a:p>
      </dgm:t>
    </dgm:pt>
    <dgm:pt modelId="{08B36A4B-1CFF-4EFD-A0C9-A918E0AA3F38}" type="sibTrans" cxnId="{793917CC-2931-43D0-A552-BF40E4C7760A}">
      <dgm:prSet/>
      <dgm:spPr/>
      <dgm:t>
        <a:bodyPr/>
        <a:lstStyle/>
        <a:p>
          <a:endParaRPr lang="zh-CN" altLang="en-US" sz="1200" b="1">
            <a:latin typeface="微软雅黑" pitchFamily="34" charset="-122"/>
            <a:ea typeface="微软雅黑" pitchFamily="34" charset="-122"/>
          </a:endParaRPr>
        </a:p>
      </dgm:t>
    </dgm:pt>
    <dgm:pt modelId="{60B52463-CB0D-4A7E-A3F6-E3F253CEB966}">
      <dgm:prSet custT="1">
        <dgm:style>
          <a:lnRef idx="3">
            <a:schemeClr val="lt1"/>
          </a:lnRef>
          <a:fillRef idx="1">
            <a:schemeClr val="accent4"/>
          </a:fillRef>
          <a:effectRef idx="1">
            <a:schemeClr val="accent4"/>
          </a:effectRef>
          <a:fontRef idx="minor">
            <a:schemeClr val="lt1"/>
          </a:fontRef>
        </dgm:style>
      </dgm:prSet>
      <dgm:spPr/>
      <dgm:t>
        <a:bodyPr/>
        <a:lstStyle/>
        <a:p>
          <a:pPr algn="ctr"/>
          <a:r>
            <a:rPr lang="zh-CN" altLang="en-US" sz="1200" b="1" dirty="0" smtClean="0">
              <a:latin typeface="微软雅黑" pitchFamily="34" charset="-122"/>
              <a:ea typeface="微软雅黑" pitchFamily="34" charset="-122"/>
            </a:rPr>
            <a:t>满足客户需求的品类是什么？</a:t>
          </a:r>
          <a:endParaRPr lang="zh-CN" altLang="en-US" sz="1200" b="1" dirty="0">
            <a:latin typeface="微软雅黑" pitchFamily="34" charset="-122"/>
            <a:ea typeface="微软雅黑" pitchFamily="34" charset="-122"/>
          </a:endParaRPr>
        </a:p>
      </dgm:t>
    </dgm:pt>
    <dgm:pt modelId="{21541199-4391-4ED3-9443-398911F63C4A}" type="parTrans" cxnId="{BB4C1501-9FA8-4BAB-BEC9-840A874F095B}">
      <dgm:prSet/>
      <dgm:spPr/>
      <dgm:t>
        <a:bodyPr/>
        <a:lstStyle/>
        <a:p>
          <a:endParaRPr lang="zh-CN" altLang="en-US" sz="1200" b="1">
            <a:latin typeface="微软雅黑" pitchFamily="34" charset="-122"/>
            <a:ea typeface="微软雅黑" pitchFamily="34" charset="-122"/>
          </a:endParaRPr>
        </a:p>
      </dgm:t>
    </dgm:pt>
    <dgm:pt modelId="{2D034660-BDCD-45A4-9BD8-4F8420D99C61}" type="sibTrans" cxnId="{BB4C1501-9FA8-4BAB-BEC9-840A874F095B}">
      <dgm:prSet/>
      <dgm:spPr/>
      <dgm:t>
        <a:bodyPr/>
        <a:lstStyle/>
        <a:p>
          <a:endParaRPr lang="zh-CN" altLang="en-US" sz="1200" b="1">
            <a:latin typeface="微软雅黑" pitchFamily="34" charset="-122"/>
            <a:ea typeface="微软雅黑" pitchFamily="34" charset="-122"/>
          </a:endParaRPr>
        </a:p>
      </dgm:t>
    </dgm:pt>
    <dgm:pt modelId="{D7DA1601-5FC8-4615-AE16-F520F59C55EE}">
      <dgm:prSet phldrT="[文本]" custT="1">
        <dgm:style>
          <a:lnRef idx="3">
            <a:schemeClr val="lt1"/>
          </a:lnRef>
          <a:fillRef idx="1">
            <a:schemeClr val="accent4"/>
          </a:fillRef>
          <a:effectRef idx="1">
            <a:schemeClr val="accent4"/>
          </a:effectRef>
          <a:fontRef idx="minor">
            <a:schemeClr val="lt1"/>
          </a:fontRef>
        </dgm:style>
      </dgm:prSet>
      <dgm:spPr/>
      <dgm:t>
        <a:bodyPr/>
        <a:lstStyle/>
        <a:p>
          <a:pPr algn="ctr"/>
          <a:r>
            <a:rPr lang="zh-CN" altLang="en-US" sz="1200" b="1" dirty="0" smtClean="0">
              <a:latin typeface="微软雅黑" pitchFamily="34" charset="-122"/>
              <a:ea typeface="微软雅黑" pitchFamily="34" charset="-122"/>
            </a:rPr>
            <a:t>营销场景和手段是什么？</a:t>
          </a:r>
          <a:endParaRPr lang="zh-CN" altLang="en-US" sz="1200" b="1" dirty="0">
            <a:latin typeface="微软雅黑" pitchFamily="34" charset="-122"/>
            <a:ea typeface="微软雅黑" pitchFamily="34" charset="-122"/>
          </a:endParaRPr>
        </a:p>
      </dgm:t>
    </dgm:pt>
    <dgm:pt modelId="{559AFFFD-B55A-4925-8739-900351F689F9}" type="parTrans" cxnId="{6D9E8423-4025-4324-8AF8-342D0F799C7B}">
      <dgm:prSet/>
      <dgm:spPr/>
      <dgm:t>
        <a:bodyPr/>
        <a:lstStyle/>
        <a:p>
          <a:endParaRPr lang="zh-CN" altLang="en-US"/>
        </a:p>
      </dgm:t>
    </dgm:pt>
    <dgm:pt modelId="{7F444E86-8F26-4B4B-9DB0-AD4187B5A744}" type="sibTrans" cxnId="{6D9E8423-4025-4324-8AF8-342D0F799C7B}">
      <dgm:prSet/>
      <dgm:spPr/>
      <dgm:t>
        <a:bodyPr/>
        <a:lstStyle/>
        <a:p>
          <a:endParaRPr lang="zh-CN" altLang="en-US"/>
        </a:p>
      </dgm:t>
    </dgm:pt>
    <dgm:pt modelId="{88952FA4-6AB0-4292-B3B4-759F6EC405EF}">
      <dgm:prSet phldrT="[文本]" custT="1">
        <dgm:style>
          <a:lnRef idx="3">
            <a:schemeClr val="lt1"/>
          </a:lnRef>
          <a:fillRef idx="1">
            <a:schemeClr val="accent4"/>
          </a:fillRef>
          <a:effectRef idx="1">
            <a:schemeClr val="accent4"/>
          </a:effectRef>
          <a:fontRef idx="minor">
            <a:schemeClr val="lt1"/>
          </a:fontRef>
        </dgm:style>
      </dgm:prSet>
      <dgm:spPr/>
      <dgm:t>
        <a:bodyPr/>
        <a:lstStyle/>
        <a:p>
          <a:pPr algn="ctr"/>
          <a:r>
            <a:rPr lang="zh-CN" altLang="en-US" sz="1200" b="1" dirty="0" smtClean="0">
              <a:latin typeface="微软雅黑" pitchFamily="34" charset="-122"/>
              <a:ea typeface="微软雅黑" pitchFamily="34" charset="-122"/>
            </a:rPr>
            <a:t>销售数据和客户信息反馈渠道是什么？</a:t>
          </a:r>
          <a:endParaRPr lang="zh-CN" altLang="en-US" sz="1200" b="1" dirty="0">
            <a:latin typeface="微软雅黑" pitchFamily="34" charset="-122"/>
            <a:ea typeface="微软雅黑" pitchFamily="34" charset="-122"/>
          </a:endParaRPr>
        </a:p>
      </dgm:t>
    </dgm:pt>
    <dgm:pt modelId="{8AA9D076-4696-45EF-A8D3-82F3A576893C}" type="parTrans" cxnId="{821FF0E8-4880-47A2-8F50-73873BA8BF8B}">
      <dgm:prSet/>
      <dgm:spPr/>
      <dgm:t>
        <a:bodyPr/>
        <a:lstStyle/>
        <a:p>
          <a:endParaRPr lang="zh-CN" altLang="en-US"/>
        </a:p>
      </dgm:t>
    </dgm:pt>
    <dgm:pt modelId="{2397913F-A186-49D4-8AF8-B557C0A3FD99}" type="sibTrans" cxnId="{821FF0E8-4880-47A2-8F50-73873BA8BF8B}">
      <dgm:prSet/>
      <dgm:spPr/>
      <dgm:t>
        <a:bodyPr/>
        <a:lstStyle/>
        <a:p>
          <a:endParaRPr lang="zh-CN" altLang="en-US"/>
        </a:p>
      </dgm:t>
    </dgm:pt>
    <dgm:pt modelId="{F9FDAF34-D928-4EB3-8570-B5F4F9814038}">
      <dgm:prSet custT="1">
        <dgm:style>
          <a:lnRef idx="3">
            <a:schemeClr val="lt1"/>
          </a:lnRef>
          <a:fillRef idx="1">
            <a:schemeClr val="accent4"/>
          </a:fillRef>
          <a:effectRef idx="1">
            <a:schemeClr val="accent4"/>
          </a:effectRef>
          <a:fontRef idx="minor">
            <a:schemeClr val="lt1"/>
          </a:fontRef>
        </dgm:style>
      </dgm:prSet>
      <dgm:spPr/>
      <dgm:t>
        <a:bodyPr/>
        <a:lstStyle/>
        <a:p>
          <a:pPr algn="ctr"/>
          <a:r>
            <a:rPr lang="zh-CN" altLang="en-US" sz="1200" b="1" dirty="0" smtClean="0">
              <a:latin typeface="微软雅黑" pitchFamily="34" charset="-122"/>
              <a:ea typeface="微软雅黑" pitchFamily="34" charset="-122"/>
            </a:rPr>
            <a:t>价格策略是什么？</a:t>
          </a:r>
          <a:endParaRPr lang="zh-CN" altLang="en-US" sz="1200" b="1" dirty="0">
            <a:latin typeface="微软雅黑" pitchFamily="34" charset="-122"/>
            <a:ea typeface="微软雅黑" pitchFamily="34" charset="-122"/>
          </a:endParaRPr>
        </a:p>
      </dgm:t>
    </dgm:pt>
    <dgm:pt modelId="{BC097B28-5E57-47B5-92F7-A53D85CAC98F}" type="parTrans" cxnId="{BB6DE560-376A-46D2-949C-62057B3C2A5A}">
      <dgm:prSet/>
      <dgm:spPr/>
      <dgm:t>
        <a:bodyPr/>
        <a:lstStyle/>
        <a:p>
          <a:endParaRPr lang="zh-CN" altLang="en-US"/>
        </a:p>
      </dgm:t>
    </dgm:pt>
    <dgm:pt modelId="{B3F4037D-EC56-4BD4-B7C7-3ADFDAB27D2D}" type="sibTrans" cxnId="{BB6DE560-376A-46D2-949C-62057B3C2A5A}">
      <dgm:prSet/>
      <dgm:spPr/>
      <dgm:t>
        <a:bodyPr/>
        <a:lstStyle/>
        <a:p>
          <a:endParaRPr lang="zh-CN" altLang="en-US"/>
        </a:p>
      </dgm:t>
    </dgm:pt>
    <dgm:pt modelId="{148731F4-BE49-452E-808D-733F5959CAE0}">
      <dgm:prSet custT="1">
        <dgm:style>
          <a:lnRef idx="3">
            <a:schemeClr val="lt1"/>
          </a:lnRef>
          <a:fillRef idx="1">
            <a:schemeClr val="accent4"/>
          </a:fillRef>
          <a:effectRef idx="1">
            <a:schemeClr val="accent4"/>
          </a:effectRef>
          <a:fontRef idx="minor">
            <a:schemeClr val="lt1"/>
          </a:fontRef>
        </dgm:style>
      </dgm:prSet>
      <dgm:spPr/>
      <dgm:t>
        <a:bodyPr/>
        <a:lstStyle/>
        <a:p>
          <a:pPr algn="ctr"/>
          <a:r>
            <a:rPr lang="zh-CN" altLang="en-US" sz="1200" b="1" dirty="0" smtClean="0">
              <a:latin typeface="微软雅黑" pitchFamily="34" charset="-122"/>
              <a:ea typeface="微软雅黑" pitchFamily="34" charset="-122"/>
            </a:rPr>
            <a:t>商品策略是什么？</a:t>
          </a:r>
          <a:endParaRPr lang="zh-CN" altLang="en-US" sz="1200" b="1" dirty="0">
            <a:latin typeface="微软雅黑" pitchFamily="34" charset="-122"/>
            <a:ea typeface="微软雅黑" pitchFamily="34" charset="-122"/>
          </a:endParaRPr>
        </a:p>
      </dgm:t>
    </dgm:pt>
    <dgm:pt modelId="{0343CA7A-97CC-45C9-ACA8-4A28E4DBF861}" type="parTrans" cxnId="{73590049-D17D-4F51-80F9-2930464E3D4C}">
      <dgm:prSet/>
      <dgm:spPr/>
      <dgm:t>
        <a:bodyPr/>
        <a:lstStyle/>
        <a:p>
          <a:endParaRPr lang="zh-CN" altLang="en-US"/>
        </a:p>
      </dgm:t>
    </dgm:pt>
    <dgm:pt modelId="{4418013F-7276-48EA-8821-E3373EF883C2}" type="sibTrans" cxnId="{73590049-D17D-4F51-80F9-2930464E3D4C}">
      <dgm:prSet/>
      <dgm:spPr/>
      <dgm:t>
        <a:bodyPr/>
        <a:lstStyle/>
        <a:p>
          <a:endParaRPr lang="zh-CN" altLang="en-US"/>
        </a:p>
      </dgm:t>
    </dgm:pt>
    <dgm:pt modelId="{61EB3C0E-5D9D-4748-8E71-71F0EB532585}" type="pres">
      <dgm:prSet presAssocID="{1781A0B2-DE88-4770-9B9A-6139CF495295}" presName="linear" presStyleCnt="0">
        <dgm:presLayoutVars>
          <dgm:animLvl val="lvl"/>
          <dgm:resizeHandles val="exact"/>
        </dgm:presLayoutVars>
      </dgm:prSet>
      <dgm:spPr/>
      <dgm:t>
        <a:bodyPr/>
        <a:lstStyle/>
        <a:p>
          <a:endParaRPr lang="zh-CN" altLang="en-US"/>
        </a:p>
      </dgm:t>
    </dgm:pt>
    <dgm:pt modelId="{E75B0AE4-EB45-4314-8111-A6B822078AED}" type="pres">
      <dgm:prSet presAssocID="{3DC89285-ADFC-42FC-BB3C-A3A2E03CF8F0}" presName="parentText" presStyleLbl="node1" presStyleIdx="0" presStyleCnt="7">
        <dgm:presLayoutVars>
          <dgm:chMax val="0"/>
          <dgm:bulletEnabled val="1"/>
        </dgm:presLayoutVars>
      </dgm:prSet>
      <dgm:spPr/>
      <dgm:t>
        <a:bodyPr/>
        <a:lstStyle/>
        <a:p>
          <a:endParaRPr lang="zh-CN" altLang="en-US"/>
        </a:p>
      </dgm:t>
    </dgm:pt>
    <dgm:pt modelId="{48509038-FE45-49B8-9B4D-BF5A86A92358}" type="pres">
      <dgm:prSet presAssocID="{50FCEF07-B8D4-4C32-A17B-4966FD06D90A}" presName="spacer" presStyleCnt="0"/>
      <dgm:spPr/>
    </dgm:pt>
    <dgm:pt modelId="{BACDF77F-C7D1-4A9A-B4D8-72C8FA7BF6B5}" type="pres">
      <dgm:prSet presAssocID="{9DC9FDAC-62D7-4899-AD9C-81C2EDD5E2F4}" presName="parentText" presStyleLbl="node1" presStyleIdx="1" presStyleCnt="7">
        <dgm:presLayoutVars>
          <dgm:chMax val="0"/>
          <dgm:bulletEnabled val="1"/>
        </dgm:presLayoutVars>
      </dgm:prSet>
      <dgm:spPr/>
      <dgm:t>
        <a:bodyPr/>
        <a:lstStyle/>
        <a:p>
          <a:endParaRPr lang="zh-CN" altLang="en-US"/>
        </a:p>
      </dgm:t>
    </dgm:pt>
    <dgm:pt modelId="{0CC3A277-1C55-48AF-9AEF-45AD5115F12E}" type="pres">
      <dgm:prSet presAssocID="{08B36A4B-1CFF-4EFD-A0C9-A918E0AA3F38}" presName="spacer" presStyleCnt="0"/>
      <dgm:spPr/>
    </dgm:pt>
    <dgm:pt modelId="{E029B893-B3FF-4823-86C5-2EF28B66E7F4}" type="pres">
      <dgm:prSet presAssocID="{60B52463-CB0D-4A7E-A3F6-E3F253CEB966}" presName="parentText" presStyleLbl="node1" presStyleIdx="2" presStyleCnt="7">
        <dgm:presLayoutVars>
          <dgm:chMax val="0"/>
          <dgm:bulletEnabled val="1"/>
        </dgm:presLayoutVars>
      </dgm:prSet>
      <dgm:spPr/>
      <dgm:t>
        <a:bodyPr/>
        <a:lstStyle/>
        <a:p>
          <a:endParaRPr lang="zh-CN" altLang="en-US"/>
        </a:p>
      </dgm:t>
    </dgm:pt>
    <dgm:pt modelId="{6F0AE756-907F-4A10-8FC8-5BC19E2D4FC3}" type="pres">
      <dgm:prSet presAssocID="{2D034660-BDCD-45A4-9BD8-4F8420D99C61}" presName="spacer" presStyleCnt="0"/>
      <dgm:spPr/>
    </dgm:pt>
    <dgm:pt modelId="{9CC7F7BE-C557-4B09-BF62-2059B1C12366}" type="pres">
      <dgm:prSet presAssocID="{148731F4-BE49-452E-808D-733F5959CAE0}" presName="parentText" presStyleLbl="node1" presStyleIdx="3" presStyleCnt="7">
        <dgm:presLayoutVars>
          <dgm:chMax val="0"/>
          <dgm:bulletEnabled val="1"/>
        </dgm:presLayoutVars>
      </dgm:prSet>
      <dgm:spPr/>
      <dgm:t>
        <a:bodyPr/>
        <a:lstStyle/>
        <a:p>
          <a:endParaRPr lang="zh-CN" altLang="en-US"/>
        </a:p>
      </dgm:t>
    </dgm:pt>
    <dgm:pt modelId="{799EAA27-44D1-45E7-BCF9-B299F4E1B6DD}" type="pres">
      <dgm:prSet presAssocID="{4418013F-7276-48EA-8821-E3373EF883C2}" presName="spacer" presStyleCnt="0"/>
      <dgm:spPr/>
    </dgm:pt>
    <dgm:pt modelId="{5775B86D-140E-4E57-BA3F-DF27395AFA96}" type="pres">
      <dgm:prSet presAssocID="{F9FDAF34-D928-4EB3-8570-B5F4F9814038}" presName="parentText" presStyleLbl="node1" presStyleIdx="4" presStyleCnt="7">
        <dgm:presLayoutVars>
          <dgm:chMax val="0"/>
          <dgm:bulletEnabled val="1"/>
        </dgm:presLayoutVars>
      </dgm:prSet>
      <dgm:spPr/>
      <dgm:t>
        <a:bodyPr/>
        <a:lstStyle/>
        <a:p>
          <a:endParaRPr lang="zh-CN" altLang="en-US"/>
        </a:p>
      </dgm:t>
    </dgm:pt>
    <dgm:pt modelId="{66380DB4-E4F2-4B55-9B60-2E75A0684741}" type="pres">
      <dgm:prSet presAssocID="{B3F4037D-EC56-4BD4-B7C7-3ADFDAB27D2D}" presName="spacer" presStyleCnt="0"/>
      <dgm:spPr/>
    </dgm:pt>
    <dgm:pt modelId="{7A9D1F89-EFA7-48AC-AFC9-58BC19040DB4}" type="pres">
      <dgm:prSet presAssocID="{D7DA1601-5FC8-4615-AE16-F520F59C55EE}" presName="parentText" presStyleLbl="node1" presStyleIdx="5" presStyleCnt="7">
        <dgm:presLayoutVars>
          <dgm:chMax val="0"/>
          <dgm:bulletEnabled val="1"/>
        </dgm:presLayoutVars>
      </dgm:prSet>
      <dgm:spPr/>
      <dgm:t>
        <a:bodyPr/>
        <a:lstStyle/>
        <a:p>
          <a:endParaRPr lang="zh-CN" altLang="en-US"/>
        </a:p>
      </dgm:t>
    </dgm:pt>
    <dgm:pt modelId="{C023654D-511A-4CD3-AC6A-FC7703F53C68}" type="pres">
      <dgm:prSet presAssocID="{7F444E86-8F26-4B4B-9DB0-AD4187B5A744}" presName="spacer" presStyleCnt="0"/>
      <dgm:spPr/>
    </dgm:pt>
    <dgm:pt modelId="{3BFBDC01-5832-40B9-96A1-9733334501A3}" type="pres">
      <dgm:prSet presAssocID="{88952FA4-6AB0-4292-B3B4-759F6EC405EF}" presName="parentText" presStyleLbl="node1" presStyleIdx="6" presStyleCnt="7">
        <dgm:presLayoutVars>
          <dgm:chMax val="0"/>
          <dgm:bulletEnabled val="1"/>
        </dgm:presLayoutVars>
      </dgm:prSet>
      <dgm:spPr/>
      <dgm:t>
        <a:bodyPr/>
        <a:lstStyle/>
        <a:p>
          <a:endParaRPr lang="zh-CN" altLang="en-US"/>
        </a:p>
      </dgm:t>
    </dgm:pt>
  </dgm:ptLst>
  <dgm:cxnLst>
    <dgm:cxn modelId="{23B041ED-9443-4809-918B-63471422DBFE}" type="presOf" srcId="{148731F4-BE49-452E-808D-733F5959CAE0}" destId="{9CC7F7BE-C557-4B09-BF62-2059B1C12366}" srcOrd="0" destOrd="0" presId="urn:microsoft.com/office/officeart/2005/8/layout/vList2"/>
    <dgm:cxn modelId="{695846FA-D9C7-47C9-A4F0-CEFBA76E929A}" type="presOf" srcId="{3DC89285-ADFC-42FC-BB3C-A3A2E03CF8F0}" destId="{E75B0AE4-EB45-4314-8111-A6B822078AED}" srcOrd="0" destOrd="0" presId="urn:microsoft.com/office/officeart/2005/8/layout/vList2"/>
    <dgm:cxn modelId="{2B69B146-FD8D-4177-96EC-E4D34A38DAB0}" type="presOf" srcId="{D7DA1601-5FC8-4615-AE16-F520F59C55EE}" destId="{7A9D1F89-EFA7-48AC-AFC9-58BC19040DB4}" srcOrd="0" destOrd="0" presId="urn:microsoft.com/office/officeart/2005/8/layout/vList2"/>
    <dgm:cxn modelId="{66C756FB-B2A1-4A05-8BE1-BE1343E2D50B}" type="presOf" srcId="{F9FDAF34-D928-4EB3-8570-B5F4F9814038}" destId="{5775B86D-140E-4E57-BA3F-DF27395AFA96}" srcOrd="0" destOrd="0" presId="urn:microsoft.com/office/officeart/2005/8/layout/vList2"/>
    <dgm:cxn modelId="{513BC37D-728F-410A-ABEC-D47EA29602D6}" type="presOf" srcId="{1781A0B2-DE88-4770-9B9A-6139CF495295}" destId="{61EB3C0E-5D9D-4748-8E71-71F0EB532585}" srcOrd="0" destOrd="0" presId="urn:microsoft.com/office/officeart/2005/8/layout/vList2"/>
    <dgm:cxn modelId="{B2EE67B5-F866-4A54-8658-9205436155E8}" type="presOf" srcId="{60B52463-CB0D-4A7E-A3F6-E3F253CEB966}" destId="{E029B893-B3FF-4823-86C5-2EF28B66E7F4}" srcOrd="0" destOrd="0" presId="urn:microsoft.com/office/officeart/2005/8/layout/vList2"/>
    <dgm:cxn modelId="{7AB8ED18-08B0-4B2B-9958-F88415689ACF}" type="presOf" srcId="{88952FA4-6AB0-4292-B3B4-759F6EC405EF}" destId="{3BFBDC01-5832-40B9-96A1-9733334501A3}" srcOrd="0" destOrd="0" presId="urn:microsoft.com/office/officeart/2005/8/layout/vList2"/>
    <dgm:cxn modelId="{BB6DE560-376A-46D2-949C-62057B3C2A5A}" srcId="{1781A0B2-DE88-4770-9B9A-6139CF495295}" destId="{F9FDAF34-D928-4EB3-8570-B5F4F9814038}" srcOrd="4" destOrd="0" parTransId="{BC097B28-5E57-47B5-92F7-A53D85CAC98F}" sibTransId="{B3F4037D-EC56-4BD4-B7C7-3ADFDAB27D2D}"/>
    <dgm:cxn modelId="{6D9E8423-4025-4324-8AF8-342D0F799C7B}" srcId="{1781A0B2-DE88-4770-9B9A-6139CF495295}" destId="{D7DA1601-5FC8-4615-AE16-F520F59C55EE}" srcOrd="5" destOrd="0" parTransId="{559AFFFD-B55A-4925-8739-900351F689F9}" sibTransId="{7F444E86-8F26-4B4B-9DB0-AD4187B5A744}"/>
    <dgm:cxn modelId="{BB4C1501-9FA8-4BAB-BEC9-840A874F095B}" srcId="{1781A0B2-DE88-4770-9B9A-6139CF495295}" destId="{60B52463-CB0D-4A7E-A3F6-E3F253CEB966}" srcOrd="2" destOrd="0" parTransId="{21541199-4391-4ED3-9443-398911F63C4A}" sibTransId="{2D034660-BDCD-45A4-9BD8-4F8420D99C61}"/>
    <dgm:cxn modelId="{73590049-D17D-4F51-80F9-2930464E3D4C}" srcId="{1781A0B2-DE88-4770-9B9A-6139CF495295}" destId="{148731F4-BE49-452E-808D-733F5959CAE0}" srcOrd="3" destOrd="0" parTransId="{0343CA7A-97CC-45C9-ACA8-4A28E4DBF861}" sibTransId="{4418013F-7276-48EA-8821-E3373EF883C2}"/>
    <dgm:cxn modelId="{793917CC-2931-43D0-A552-BF40E4C7760A}" srcId="{1781A0B2-DE88-4770-9B9A-6139CF495295}" destId="{9DC9FDAC-62D7-4899-AD9C-81C2EDD5E2F4}" srcOrd="1" destOrd="0" parTransId="{1DA73BAE-E870-4DFF-BFCD-9DD28F5491C6}" sibTransId="{08B36A4B-1CFF-4EFD-A0C9-A918E0AA3F38}"/>
    <dgm:cxn modelId="{6BE42687-5720-4F66-818C-2A3CD9054A28}" type="presOf" srcId="{9DC9FDAC-62D7-4899-AD9C-81C2EDD5E2F4}" destId="{BACDF77F-C7D1-4A9A-B4D8-72C8FA7BF6B5}" srcOrd="0" destOrd="0" presId="urn:microsoft.com/office/officeart/2005/8/layout/vList2"/>
    <dgm:cxn modelId="{821FF0E8-4880-47A2-8F50-73873BA8BF8B}" srcId="{1781A0B2-DE88-4770-9B9A-6139CF495295}" destId="{88952FA4-6AB0-4292-B3B4-759F6EC405EF}" srcOrd="6" destOrd="0" parTransId="{8AA9D076-4696-45EF-A8D3-82F3A576893C}" sibTransId="{2397913F-A186-49D4-8AF8-B557C0A3FD99}"/>
    <dgm:cxn modelId="{35FCD007-9EF6-4FEA-9B2F-E2951E085E3E}" srcId="{1781A0B2-DE88-4770-9B9A-6139CF495295}" destId="{3DC89285-ADFC-42FC-BB3C-A3A2E03CF8F0}" srcOrd="0" destOrd="0" parTransId="{8F21A4C2-7F4E-4F9D-A8ED-85A2F7D52E89}" sibTransId="{50FCEF07-B8D4-4C32-A17B-4966FD06D90A}"/>
    <dgm:cxn modelId="{3F447790-779A-4556-BCD5-116E6460DEFE}" type="presParOf" srcId="{61EB3C0E-5D9D-4748-8E71-71F0EB532585}" destId="{E75B0AE4-EB45-4314-8111-A6B822078AED}" srcOrd="0" destOrd="0" presId="urn:microsoft.com/office/officeart/2005/8/layout/vList2"/>
    <dgm:cxn modelId="{85AE6951-75FE-4750-9D8F-A517E0EAD2D9}" type="presParOf" srcId="{61EB3C0E-5D9D-4748-8E71-71F0EB532585}" destId="{48509038-FE45-49B8-9B4D-BF5A86A92358}" srcOrd="1" destOrd="0" presId="urn:microsoft.com/office/officeart/2005/8/layout/vList2"/>
    <dgm:cxn modelId="{192162B8-9479-44B8-B8EA-1941D4CE0190}" type="presParOf" srcId="{61EB3C0E-5D9D-4748-8E71-71F0EB532585}" destId="{BACDF77F-C7D1-4A9A-B4D8-72C8FA7BF6B5}" srcOrd="2" destOrd="0" presId="urn:microsoft.com/office/officeart/2005/8/layout/vList2"/>
    <dgm:cxn modelId="{B6889EFC-FD77-48CE-9BDC-A3F62C4D5091}" type="presParOf" srcId="{61EB3C0E-5D9D-4748-8E71-71F0EB532585}" destId="{0CC3A277-1C55-48AF-9AEF-45AD5115F12E}" srcOrd="3" destOrd="0" presId="urn:microsoft.com/office/officeart/2005/8/layout/vList2"/>
    <dgm:cxn modelId="{3173F0CE-227E-41AF-AC2E-052FDE91DFA3}" type="presParOf" srcId="{61EB3C0E-5D9D-4748-8E71-71F0EB532585}" destId="{E029B893-B3FF-4823-86C5-2EF28B66E7F4}" srcOrd="4" destOrd="0" presId="urn:microsoft.com/office/officeart/2005/8/layout/vList2"/>
    <dgm:cxn modelId="{76142E93-5322-494B-AA37-C89CB3347318}" type="presParOf" srcId="{61EB3C0E-5D9D-4748-8E71-71F0EB532585}" destId="{6F0AE756-907F-4A10-8FC8-5BC19E2D4FC3}" srcOrd="5" destOrd="0" presId="urn:microsoft.com/office/officeart/2005/8/layout/vList2"/>
    <dgm:cxn modelId="{283EE8BD-7B0D-4A13-84EB-CFF425B8F1AE}" type="presParOf" srcId="{61EB3C0E-5D9D-4748-8E71-71F0EB532585}" destId="{9CC7F7BE-C557-4B09-BF62-2059B1C12366}" srcOrd="6" destOrd="0" presId="urn:microsoft.com/office/officeart/2005/8/layout/vList2"/>
    <dgm:cxn modelId="{5C20D1A8-A9D1-494C-A4F9-7C1E543486F3}" type="presParOf" srcId="{61EB3C0E-5D9D-4748-8E71-71F0EB532585}" destId="{799EAA27-44D1-45E7-BCF9-B299F4E1B6DD}" srcOrd="7" destOrd="0" presId="urn:microsoft.com/office/officeart/2005/8/layout/vList2"/>
    <dgm:cxn modelId="{FA099812-BE5B-4B7D-BF22-F905D9A4E854}" type="presParOf" srcId="{61EB3C0E-5D9D-4748-8E71-71F0EB532585}" destId="{5775B86D-140E-4E57-BA3F-DF27395AFA96}" srcOrd="8" destOrd="0" presId="urn:microsoft.com/office/officeart/2005/8/layout/vList2"/>
    <dgm:cxn modelId="{7EF9A0BB-9C59-46E4-A749-FACC84A8D8D8}" type="presParOf" srcId="{61EB3C0E-5D9D-4748-8E71-71F0EB532585}" destId="{66380DB4-E4F2-4B55-9B60-2E75A0684741}" srcOrd="9" destOrd="0" presId="urn:microsoft.com/office/officeart/2005/8/layout/vList2"/>
    <dgm:cxn modelId="{6D666EC9-AFF1-4845-A99B-A6129440B201}" type="presParOf" srcId="{61EB3C0E-5D9D-4748-8E71-71F0EB532585}" destId="{7A9D1F89-EFA7-48AC-AFC9-58BC19040DB4}" srcOrd="10" destOrd="0" presId="urn:microsoft.com/office/officeart/2005/8/layout/vList2"/>
    <dgm:cxn modelId="{09CC391A-A9A9-416F-BB39-B4983DCB808B}" type="presParOf" srcId="{61EB3C0E-5D9D-4748-8E71-71F0EB532585}" destId="{C023654D-511A-4CD3-AC6A-FC7703F53C68}" srcOrd="11" destOrd="0" presId="urn:microsoft.com/office/officeart/2005/8/layout/vList2"/>
    <dgm:cxn modelId="{9FAEAC11-B051-437C-975E-AAB9E3994888}" type="presParOf" srcId="{61EB3C0E-5D9D-4748-8E71-71F0EB532585}" destId="{3BFBDC01-5832-40B9-96A1-9733334501A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3CBE9A6-875B-470E-8015-3FB13EF720FA}" type="doc">
      <dgm:prSet loTypeId="urn:microsoft.com/office/officeart/2005/8/layout/equation1" loCatId="process" qsTypeId="urn:microsoft.com/office/officeart/2005/8/quickstyle/simple1" qsCatId="simple" csTypeId="urn:microsoft.com/office/officeart/2005/8/colors/accent1_2" csCatId="accent1" phldr="1"/>
      <dgm:spPr/>
      <dgm:t>
        <a:bodyPr/>
        <a:lstStyle/>
        <a:p>
          <a:endParaRPr lang="zh-CN" altLang="en-US"/>
        </a:p>
      </dgm:t>
    </dgm:pt>
    <dgm:pt modelId="{701685E8-B357-4668-8028-87F2F17AECE2}">
      <dgm:prSet phldrT="[文本]" custT="1">
        <dgm:style>
          <a:lnRef idx="3">
            <a:schemeClr val="lt1"/>
          </a:lnRef>
          <a:fillRef idx="1">
            <a:schemeClr val="accent1"/>
          </a:fillRef>
          <a:effectRef idx="1">
            <a:schemeClr val="accent1"/>
          </a:effectRef>
          <a:fontRef idx="minor">
            <a:schemeClr val="lt1"/>
          </a:fontRef>
        </dgm:style>
      </dgm:prSet>
      <dgm:spPr/>
      <dgm:t>
        <a:bodyPr/>
        <a:lstStyle/>
        <a:p>
          <a:r>
            <a:rPr lang="zh-CN" altLang="en-US" sz="1600" b="1" dirty="0" smtClean="0">
              <a:latin typeface="微软雅黑" pitchFamily="34" charset="-122"/>
              <a:ea typeface="微软雅黑" pitchFamily="34" charset="-122"/>
            </a:rPr>
            <a:t>设计</a:t>
          </a:r>
          <a:endParaRPr lang="zh-CN" altLang="en-US" sz="1600" b="1" dirty="0">
            <a:latin typeface="微软雅黑" pitchFamily="34" charset="-122"/>
            <a:ea typeface="微软雅黑" pitchFamily="34" charset="-122"/>
          </a:endParaRPr>
        </a:p>
      </dgm:t>
    </dgm:pt>
    <dgm:pt modelId="{23C27E73-AEE4-431A-A613-5C56B10E217B}" type="parTrans" cxnId="{F4E3FDB5-8927-49A1-B688-96352C278631}">
      <dgm:prSet/>
      <dgm:spPr/>
      <dgm:t>
        <a:bodyPr/>
        <a:lstStyle/>
        <a:p>
          <a:endParaRPr lang="zh-CN" altLang="en-US" sz="1600" b="1">
            <a:latin typeface="微软雅黑" pitchFamily="34" charset="-122"/>
            <a:ea typeface="微软雅黑" pitchFamily="34" charset="-122"/>
          </a:endParaRPr>
        </a:p>
      </dgm:t>
    </dgm:pt>
    <dgm:pt modelId="{CECDC0E4-9076-4FC5-A8EC-A8A05E9697B0}" type="sibTrans" cxnId="{F4E3FDB5-8927-49A1-B688-96352C278631}">
      <dgm:prSet/>
      <dgm:spPr/>
      <dgm:t>
        <a:bodyPr/>
        <a:lstStyle/>
        <a:p>
          <a:endParaRPr lang="zh-CN" altLang="en-US"/>
        </a:p>
      </dgm:t>
    </dgm:pt>
    <dgm:pt modelId="{79BFB505-EF89-47FE-A3CA-2ECCF169E197}">
      <dgm:prSet phldrT="[文本]" custT="1">
        <dgm:style>
          <a:lnRef idx="3">
            <a:schemeClr val="lt1"/>
          </a:lnRef>
          <a:fillRef idx="1">
            <a:schemeClr val="accent1"/>
          </a:fillRef>
          <a:effectRef idx="1">
            <a:schemeClr val="accent1"/>
          </a:effectRef>
          <a:fontRef idx="minor">
            <a:schemeClr val="lt1"/>
          </a:fontRef>
        </dgm:style>
      </dgm:prSet>
      <dgm:spPr/>
      <dgm:t>
        <a:bodyPr/>
        <a:lstStyle/>
        <a:p>
          <a:r>
            <a:rPr lang="zh-CN" altLang="en-US" sz="1600" b="1" dirty="0" smtClean="0">
              <a:latin typeface="微软雅黑" pitchFamily="34" charset="-122"/>
              <a:ea typeface="微软雅黑" pitchFamily="34" charset="-122"/>
            </a:rPr>
            <a:t>研发</a:t>
          </a:r>
          <a:endParaRPr lang="zh-CN" altLang="en-US" sz="1600" b="1" dirty="0">
            <a:latin typeface="微软雅黑" pitchFamily="34" charset="-122"/>
            <a:ea typeface="微软雅黑" pitchFamily="34" charset="-122"/>
          </a:endParaRPr>
        </a:p>
      </dgm:t>
    </dgm:pt>
    <dgm:pt modelId="{8BDEDE78-1C0E-42E9-8AB9-18613A8EFCCB}" type="parTrans" cxnId="{C31EB08B-0846-4B54-8C81-1B51B48F5858}">
      <dgm:prSet/>
      <dgm:spPr/>
      <dgm:t>
        <a:bodyPr/>
        <a:lstStyle/>
        <a:p>
          <a:endParaRPr lang="zh-CN" altLang="en-US" sz="1600" b="1">
            <a:latin typeface="微软雅黑" pitchFamily="34" charset="-122"/>
            <a:ea typeface="微软雅黑" pitchFamily="34" charset="-122"/>
          </a:endParaRPr>
        </a:p>
      </dgm:t>
    </dgm:pt>
    <dgm:pt modelId="{98587A34-436A-4D7E-82D6-1F99D9D77D2F}" type="sibTrans" cxnId="{C31EB08B-0846-4B54-8C81-1B51B48F5858}">
      <dgm:prSet custT="1"/>
      <dgm:spPr/>
      <dgm:t>
        <a:bodyPr/>
        <a:lstStyle/>
        <a:p>
          <a:endParaRPr lang="zh-CN" altLang="en-US" sz="1600" b="1">
            <a:latin typeface="微软雅黑" pitchFamily="34" charset="-122"/>
            <a:ea typeface="微软雅黑" pitchFamily="34" charset="-122"/>
          </a:endParaRPr>
        </a:p>
      </dgm:t>
    </dgm:pt>
    <dgm:pt modelId="{85D1C0D4-6DDB-4191-9DCF-D973B542FE34}">
      <dgm:prSet phldrT="[文本]" custT="1">
        <dgm:style>
          <a:lnRef idx="3">
            <a:schemeClr val="lt1"/>
          </a:lnRef>
          <a:fillRef idx="1">
            <a:schemeClr val="accent1"/>
          </a:fillRef>
          <a:effectRef idx="1">
            <a:schemeClr val="accent1"/>
          </a:effectRef>
          <a:fontRef idx="minor">
            <a:schemeClr val="lt1"/>
          </a:fontRef>
        </dgm:style>
      </dgm:prSet>
      <dgm:spPr/>
      <dgm:t>
        <a:bodyPr/>
        <a:lstStyle/>
        <a:p>
          <a:r>
            <a:rPr lang="zh-CN" altLang="en-US" sz="1600" b="1" dirty="0" smtClean="0">
              <a:latin typeface="微软雅黑" pitchFamily="34" charset="-122"/>
              <a:ea typeface="微软雅黑" pitchFamily="34" charset="-122"/>
            </a:rPr>
            <a:t>生产</a:t>
          </a:r>
          <a:endParaRPr lang="zh-CN" altLang="en-US" sz="1600" b="1" dirty="0">
            <a:latin typeface="微软雅黑" pitchFamily="34" charset="-122"/>
            <a:ea typeface="微软雅黑" pitchFamily="34" charset="-122"/>
          </a:endParaRPr>
        </a:p>
      </dgm:t>
    </dgm:pt>
    <dgm:pt modelId="{1DBECB10-C76D-446B-AB4E-C8E85CF23AD7}" type="parTrans" cxnId="{B6502094-A7A7-4DCA-9F27-F5DF55C5A396}">
      <dgm:prSet/>
      <dgm:spPr/>
      <dgm:t>
        <a:bodyPr/>
        <a:lstStyle/>
        <a:p>
          <a:endParaRPr lang="zh-CN" altLang="en-US" sz="1600" b="1">
            <a:latin typeface="微软雅黑" pitchFamily="34" charset="-122"/>
            <a:ea typeface="微软雅黑" pitchFamily="34" charset="-122"/>
          </a:endParaRPr>
        </a:p>
      </dgm:t>
    </dgm:pt>
    <dgm:pt modelId="{578B729A-E525-4FF3-9E44-AFF2878695B4}" type="sibTrans" cxnId="{B6502094-A7A7-4DCA-9F27-F5DF55C5A396}">
      <dgm:prSet custT="1"/>
      <dgm:spPr/>
      <dgm:t>
        <a:bodyPr/>
        <a:lstStyle/>
        <a:p>
          <a:endParaRPr lang="zh-CN" altLang="en-US" sz="1600" b="1">
            <a:latin typeface="微软雅黑" pitchFamily="34" charset="-122"/>
            <a:ea typeface="微软雅黑" pitchFamily="34" charset="-122"/>
          </a:endParaRPr>
        </a:p>
      </dgm:t>
    </dgm:pt>
    <dgm:pt modelId="{118668F6-F949-464A-B5D7-3CC0797B21D0}">
      <dgm:prSet phldrT="[文本]" custT="1">
        <dgm:style>
          <a:lnRef idx="3">
            <a:schemeClr val="lt1"/>
          </a:lnRef>
          <a:fillRef idx="1">
            <a:schemeClr val="accent1"/>
          </a:fillRef>
          <a:effectRef idx="1">
            <a:schemeClr val="accent1"/>
          </a:effectRef>
          <a:fontRef idx="minor">
            <a:schemeClr val="lt1"/>
          </a:fontRef>
        </dgm:style>
      </dgm:prSet>
      <dgm:spPr/>
      <dgm:t>
        <a:bodyPr/>
        <a:lstStyle/>
        <a:p>
          <a:r>
            <a:rPr lang="zh-CN" altLang="en-US" sz="1600" b="1" dirty="0" smtClean="0">
              <a:latin typeface="微软雅黑" pitchFamily="34" charset="-122"/>
              <a:ea typeface="微软雅黑" pitchFamily="34" charset="-122"/>
            </a:rPr>
            <a:t>销售</a:t>
          </a:r>
          <a:endParaRPr lang="zh-CN" altLang="en-US" sz="1600" b="1" dirty="0">
            <a:latin typeface="微软雅黑" pitchFamily="34" charset="-122"/>
            <a:ea typeface="微软雅黑" pitchFamily="34" charset="-122"/>
          </a:endParaRPr>
        </a:p>
      </dgm:t>
    </dgm:pt>
    <dgm:pt modelId="{FBC3BD83-7175-4A5A-81BF-FDB675406FD5}" type="parTrans" cxnId="{F2E94583-4271-4688-B492-4E9872543401}">
      <dgm:prSet/>
      <dgm:spPr/>
      <dgm:t>
        <a:bodyPr/>
        <a:lstStyle/>
        <a:p>
          <a:endParaRPr lang="zh-CN" altLang="en-US" sz="1600" b="1">
            <a:latin typeface="微软雅黑" pitchFamily="34" charset="-122"/>
            <a:ea typeface="微软雅黑" pitchFamily="34" charset="-122"/>
          </a:endParaRPr>
        </a:p>
      </dgm:t>
    </dgm:pt>
    <dgm:pt modelId="{7C160AD5-33A3-43DF-9C09-2EBB692CFCF3}" type="sibTrans" cxnId="{F2E94583-4271-4688-B492-4E9872543401}">
      <dgm:prSet custT="1"/>
      <dgm:spPr/>
      <dgm:t>
        <a:bodyPr/>
        <a:lstStyle/>
        <a:p>
          <a:endParaRPr lang="zh-CN" altLang="en-US" sz="1600" b="1">
            <a:latin typeface="微软雅黑" pitchFamily="34" charset="-122"/>
            <a:ea typeface="微软雅黑" pitchFamily="34" charset="-122"/>
          </a:endParaRPr>
        </a:p>
      </dgm:t>
    </dgm:pt>
    <dgm:pt modelId="{C485CB67-79D3-497C-871F-27649E7F4289}">
      <dgm:prSet phldrT="[文本]" custT="1">
        <dgm:style>
          <a:lnRef idx="3">
            <a:schemeClr val="lt1"/>
          </a:lnRef>
          <a:fillRef idx="1">
            <a:schemeClr val="accent1"/>
          </a:fillRef>
          <a:effectRef idx="1">
            <a:schemeClr val="accent1"/>
          </a:effectRef>
          <a:fontRef idx="minor">
            <a:schemeClr val="lt1"/>
          </a:fontRef>
        </dgm:style>
      </dgm:prSet>
      <dgm:spPr/>
      <dgm:t>
        <a:bodyPr/>
        <a:lstStyle/>
        <a:p>
          <a:r>
            <a:rPr lang="zh-CN" altLang="en-US" sz="1600" b="1" dirty="0" smtClean="0">
              <a:latin typeface="微软雅黑" pitchFamily="34" charset="-122"/>
              <a:ea typeface="微软雅黑" pitchFamily="34" charset="-122"/>
            </a:rPr>
            <a:t>用户</a:t>
          </a:r>
          <a:endParaRPr lang="zh-CN" altLang="en-US" sz="1600" b="1" dirty="0">
            <a:latin typeface="微软雅黑" pitchFamily="34" charset="-122"/>
            <a:ea typeface="微软雅黑" pitchFamily="34" charset="-122"/>
          </a:endParaRPr>
        </a:p>
      </dgm:t>
    </dgm:pt>
    <dgm:pt modelId="{0E420F25-5136-464F-9834-308C9907FBF4}" type="parTrans" cxnId="{59BF12B7-D9B9-4FB2-8D38-5B71CD5C63BE}">
      <dgm:prSet/>
      <dgm:spPr/>
      <dgm:t>
        <a:bodyPr/>
        <a:lstStyle/>
        <a:p>
          <a:endParaRPr lang="zh-CN" altLang="en-US" sz="1600" b="1">
            <a:latin typeface="微软雅黑" pitchFamily="34" charset="-122"/>
            <a:ea typeface="微软雅黑" pitchFamily="34" charset="-122"/>
          </a:endParaRPr>
        </a:p>
      </dgm:t>
    </dgm:pt>
    <dgm:pt modelId="{0B399F1A-C540-4971-84EA-19E163596439}" type="sibTrans" cxnId="{59BF12B7-D9B9-4FB2-8D38-5B71CD5C63BE}">
      <dgm:prSet custT="1"/>
      <dgm:spPr/>
      <dgm:t>
        <a:bodyPr/>
        <a:lstStyle/>
        <a:p>
          <a:endParaRPr lang="zh-CN" altLang="en-US" sz="1600" b="1">
            <a:latin typeface="微软雅黑" pitchFamily="34" charset="-122"/>
            <a:ea typeface="微软雅黑" pitchFamily="34" charset="-122"/>
          </a:endParaRPr>
        </a:p>
      </dgm:t>
    </dgm:pt>
    <dgm:pt modelId="{E53C506B-5575-48D0-9060-5B014482C534}" type="pres">
      <dgm:prSet presAssocID="{B3CBE9A6-875B-470E-8015-3FB13EF720FA}" presName="linearFlow" presStyleCnt="0">
        <dgm:presLayoutVars>
          <dgm:dir/>
          <dgm:resizeHandles val="exact"/>
        </dgm:presLayoutVars>
      </dgm:prSet>
      <dgm:spPr/>
      <dgm:t>
        <a:bodyPr/>
        <a:lstStyle/>
        <a:p>
          <a:endParaRPr lang="zh-CN" altLang="en-US"/>
        </a:p>
      </dgm:t>
    </dgm:pt>
    <dgm:pt modelId="{167F6B63-7BDD-4D64-A79D-3F5CE65BE053}" type="pres">
      <dgm:prSet presAssocID="{701685E8-B357-4668-8028-87F2F17AECE2}" presName="node" presStyleLbl="node1" presStyleIdx="0" presStyleCnt="5">
        <dgm:presLayoutVars>
          <dgm:bulletEnabled val="1"/>
        </dgm:presLayoutVars>
      </dgm:prSet>
      <dgm:spPr/>
      <dgm:t>
        <a:bodyPr/>
        <a:lstStyle/>
        <a:p>
          <a:endParaRPr lang="zh-CN" altLang="en-US"/>
        </a:p>
      </dgm:t>
    </dgm:pt>
    <dgm:pt modelId="{310E22CE-B352-49FB-A708-8D3927023AF0}" type="pres">
      <dgm:prSet presAssocID="{CECDC0E4-9076-4FC5-A8EC-A8A05E9697B0}" presName="spacerL" presStyleCnt="0"/>
      <dgm:spPr/>
    </dgm:pt>
    <dgm:pt modelId="{F5AC3212-BFC9-4E02-969B-CB1BB196CE02}" type="pres">
      <dgm:prSet presAssocID="{CECDC0E4-9076-4FC5-A8EC-A8A05E9697B0}" presName="sibTrans" presStyleLbl="sibTrans2D1" presStyleIdx="0" presStyleCnt="4"/>
      <dgm:spPr/>
      <dgm:t>
        <a:bodyPr/>
        <a:lstStyle/>
        <a:p>
          <a:endParaRPr lang="zh-CN" altLang="en-US"/>
        </a:p>
      </dgm:t>
    </dgm:pt>
    <dgm:pt modelId="{D0BB701F-A7E6-4C96-918F-D7A7FA0A3D59}" type="pres">
      <dgm:prSet presAssocID="{CECDC0E4-9076-4FC5-A8EC-A8A05E9697B0}" presName="spacerR" presStyleCnt="0"/>
      <dgm:spPr/>
    </dgm:pt>
    <dgm:pt modelId="{E1F24974-40AF-4246-8E12-F2BE260C8A86}" type="pres">
      <dgm:prSet presAssocID="{79BFB505-EF89-47FE-A3CA-2ECCF169E197}" presName="node" presStyleLbl="node1" presStyleIdx="1" presStyleCnt="5">
        <dgm:presLayoutVars>
          <dgm:bulletEnabled val="1"/>
        </dgm:presLayoutVars>
      </dgm:prSet>
      <dgm:spPr/>
      <dgm:t>
        <a:bodyPr/>
        <a:lstStyle/>
        <a:p>
          <a:endParaRPr lang="zh-CN" altLang="en-US"/>
        </a:p>
      </dgm:t>
    </dgm:pt>
    <dgm:pt modelId="{012CCE8A-5D70-4971-A373-7A86AF208B79}" type="pres">
      <dgm:prSet presAssocID="{98587A34-436A-4D7E-82D6-1F99D9D77D2F}" presName="spacerL" presStyleCnt="0"/>
      <dgm:spPr/>
    </dgm:pt>
    <dgm:pt modelId="{BC025959-5722-414D-B8C2-5D786D6F2C0B}" type="pres">
      <dgm:prSet presAssocID="{98587A34-436A-4D7E-82D6-1F99D9D77D2F}" presName="sibTrans" presStyleLbl="sibTrans2D1" presStyleIdx="1" presStyleCnt="4"/>
      <dgm:spPr/>
      <dgm:t>
        <a:bodyPr/>
        <a:lstStyle/>
        <a:p>
          <a:endParaRPr lang="zh-CN" altLang="en-US"/>
        </a:p>
      </dgm:t>
    </dgm:pt>
    <dgm:pt modelId="{32BEB46E-FA1E-4328-B1DC-6F7D715C16B7}" type="pres">
      <dgm:prSet presAssocID="{98587A34-436A-4D7E-82D6-1F99D9D77D2F}" presName="spacerR" presStyleCnt="0"/>
      <dgm:spPr/>
    </dgm:pt>
    <dgm:pt modelId="{63FE694B-87EB-42DF-9453-3941FE169B0B}" type="pres">
      <dgm:prSet presAssocID="{85D1C0D4-6DDB-4191-9DCF-D973B542FE34}" presName="node" presStyleLbl="node1" presStyleIdx="2" presStyleCnt="5">
        <dgm:presLayoutVars>
          <dgm:bulletEnabled val="1"/>
        </dgm:presLayoutVars>
      </dgm:prSet>
      <dgm:spPr/>
      <dgm:t>
        <a:bodyPr/>
        <a:lstStyle/>
        <a:p>
          <a:endParaRPr lang="zh-CN" altLang="en-US"/>
        </a:p>
      </dgm:t>
    </dgm:pt>
    <dgm:pt modelId="{22850EF5-7CB0-4340-9DFA-8863EB52A39E}" type="pres">
      <dgm:prSet presAssocID="{578B729A-E525-4FF3-9E44-AFF2878695B4}" presName="spacerL" presStyleCnt="0"/>
      <dgm:spPr/>
    </dgm:pt>
    <dgm:pt modelId="{E708E4DD-E18E-46B6-92A1-01A4A502C3ED}" type="pres">
      <dgm:prSet presAssocID="{578B729A-E525-4FF3-9E44-AFF2878695B4}" presName="sibTrans" presStyleLbl="sibTrans2D1" presStyleIdx="2" presStyleCnt="4"/>
      <dgm:spPr/>
      <dgm:t>
        <a:bodyPr/>
        <a:lstStyle/>
        <a:p>
          <a:endParaRPr lang="zh-CN" altLang="en-US"/>
        </a:p>
      </dgm:t>
    </dgm:pt>
    <dgm:pt modelId="{4B4E4AE7-9A13-40A0-81B3-735D116B13BE}" type="pres">
      <dgm:prSet presAssocID="{578B729A-E525-4FF3-9E44-AFF2878695B4}" presName="spacerR" presStyleCnt="0"/>
      <dgm:spPr/>
    </dgm:pt>
    <dgm:pt modelId="{F14E51CD-558E-4B46-AABD-16BDCD8B7676}" type="pres">
      <dgm:prSet presAssocID="{118668F6-F949-464A-B5D7-3CC0797B21D0}" presName="node" presStyleLbl="node1" presStyleIdx="3" presStyleCnt="5">
        <dgm:presLayoutVars>
          <dgm:bulletEnabled val="1"/>
        </dgm:presLayoutVars>
      </dgm:prSet>
      <dgm:spPr/>
      <dgm:t>
        <a:bodyPr/>
        <a:lstStyle/>
        <a:p>
          <a:endParaRPr lang="zh-CN" altLang="en-US"/>
        </a:p>
      </dgm:t>
    </dgm:pt>
    <dgm:pt modelId="{7D4352D6-34C7-4A89-8110-A504BE631820}" type="pres">
      <dgm:prSet presAssocID="{7C160AD5-33A3-43DF-9C09-2EBB692CFCF3}" presName="spacerL" presStyleCnt="0"/>
      <dgm:spPr/>
    </dgm:pt>
    <dgm:pt modelId="{2EBFF1FD-4BFB-4B7E-9F99-F0260DD367D6}" type="pres">
      <dgm:prSet presAssocID="{7C160AD5-33A3-43DF-9C09-2EBB692CFCF3}" presName="sibTrans" presStyleLbl="sibTrans2D1" presStyleIdx="3" presStyleCnt="4"/>
      <dgm:spPr/>
      <dgm:t>
        <a:bodyPr/>
        <a:lstStyle/>
        <a:p>
          <a:endParaRPr lang="zh-CN" altLang="en-US"/>
        </a:p>
      </dgm:t>
    </dgm:pt>
    <dgm:pt modelId="{4305F93C-89B6-4DA8-B0AA-32DA9D5D34D4}" type="pres">
      <dgm:prSet presAssocID="{7C160AD5-33A3-43DF-9C09-2EBB692CFCF3}" presName="spacerR" presStyleCnt="0"/>
      <dgm:spPr/>
    </dgm:pt>
    <dgm:pt modelId="{E7DFF651-4B21-4ACE-90BE-34CA44552327}" type="pres">
      <dgm:prSet presAssocID="{C485CB67-79D3-497C-871F-27649E7F4289}" presName="node" presStyleLbl="node1" presStyleIdx="4" presStyleCnt="5">
        <dgm:presLayoutVars>
          <dgm:bulletEnabled val="1"/>
        </dgm:presLayoutVars>
      </dgm:prSet>
      <dgm:spPr/>
      <dgm:t>
        <a:bodyPr/>
        <a:lstStyle/>
        <a:p>
          <a:endParaRPr lang="zh-CN" altLang="en-US"/>
        </a:p>
      </dgm:t>
    </dgm:pt>
  </dgm:ptLst>
  <dgm:cxnLst>
    <dgm:cxn modelId="{D7925CF7-0D99-48E3-8C6D-20F5AE3BB8A4}" type="presOf" srcId="{85D1C0D4-6DDB-4191-9DCF-D973B542FE34}" destId="{63FE694B-87EB-42DF-9453-3941FE169B0B}" srcOrd="0" destOrd="0" presId="urn:microsoft.com/office/officeart/2005/8/layout/equation1"/>
    <dgm:cxn modelId="{2302622B-EB08-4870-B569-A956287EC5FE}" type="presOf" srcId="{7C160AD5-33A3-43DF-9C09-2EBB692CFCF3}" destId="{2EBFF1FD-4BFB-4B7E-9F99-F0260DD367D6}" srcOrd="0" destOrd="0" presId="urn:microsoft.com/office/officeart/2005/8/layout/equation1"/>
    <dgm:cxn modelId="{EBD3183A-EAA2-4355-902D-330DA0E17474}" type="presOf" srcId="{C485CB67-79D3-497C-871F-27649E7F4289}" destId="{E7DFF651-4B21-4ACE-90BE-34CA44552327}" srcOrd="0" destOrd="0" presId="urn:microsoft.com/office/officeart/2005/8/layout/equation1"/>
    <dgm:cxn modelId="{063DFD65-6604-4E72-A0B7-79549CD7FC7E}" type="presOf" srcId="{CECDC0E4-9076-4FC5-A8EC-A8A05E9697B0}" destId="{F5AC3212-BFC9-4E02-969B-CB1BB196CE02}" srcOrd="0" destOrd="0" presId="urn:microsoft.com/office/officeart/2005/8/layout/equation1"/>
    <dgm:cxn modelId="{F4E3FDB5-8927-49A1-B688-96352C278631}" srcId="{B3CBE9A6-875B-470E-8015-3FB13EF720FA}" destId="{701685E8-B357-4668-8028-87F2F17AECE2}" srcOrd="0" destOrd="0" parTransId="{23C27E73-AEE4-431A-A613-5C56B10E217B}" sibTransId="{CECDC0E4-9076-4FC5-A8EC-A8A05E9697B0}"/>
    <dgm:cxn modelId="{5FA2E368-220D-47B0-B3CD-4EEB26176420}" type="presOf" srcId="{B3CBE9A6-875B-470E-8015-3FB13EF720FA}" destId="{E53C506B-5575-48D0-9060-5B014482C534}" srcOrd="0" destOrd="0" presId="urn:microsoft.com/office/officeart/2005/8/layout/equation1"/>
    <dgm:cxn modelId="{0052A032-77E0-499E-A389-06450644EA3B}" type="presOf" srcId="{578B729A-E525-4FF3-9E44-AFF2878695B4}" destId="{E708E4DD-E18E-46B6-92A1-01A4A502C3ED}" srcOrd="0" destOrd="0" presId="urn:microsoft.com/office/officeart/2005/8/layout/equation1"/>
    <dgm:cxn modelId="{1B5BFEA4-3EC1-457E-A61C-F4299B984F09}" type="presOf" srcId="{701685E8-B357-4668-8028-87F2F17AECE2}" destId="{167F6B63-7BDD-4D64-A79D-3F5CE65BE053}" srcOrd="0" destOrd="0" presId="urn:microsoft.com/office/officeart/2005/8/layout/equation1"/>
    <dgm:cxn modelId="{37E377B1-EAAC-4DF4-9768-D9631DC7665D}" type="presOf" srcId="{98587A34-436A-4D7E-82D6-1F99D9D77D2F}" destId="{BC025959-5722-414D-B8C2-5D786D6F2C0B}" srcOrd="0" destOrd="0" presId="urn:microsoft.com/office/officeart/2005/8/layout/equation1"/>
    <dgm:cxn modelId="{F2E94583-4271-4688-B492-4E9872543401}" srcId="{B3CBE9A6-875B-470E-8015-3FB13EF720FA}" destId="{118668F6-F949-464A-B5D7-3CC0797B21D0}" srcOrd="3" destOrd="0" parTransId="{FBC3BD83-7175-4A5A-81BF-FDB675406FD5}" sibTransId="{7C160AD5-33A3-43DF-9C09-2EBB692CFCF3}"/>
    <dgm:cxn modelId="{B6502094-A7A7-4DCA-9F27-F5DF55C5A396}" srcId="{B3CBE9A6-875B-470E-8015-3FB13EF720FA}" destId="{85D1C0D4-6DDB-4191-9DCF-D973B542FE34}" srcOrd="2" destOrd="0" parTransId="{1DBECB10-C76D-446B-AB4E-C8E85CF23AD7}" sibTransId="{578B729A-E525-4FF3-9E44-AFF2878695B4}"/>
    <dgm:cxn modelId="{C31EB08B-0846-4B54-8C81-1B51B48F5858}" srcId="{B3CBE9A6-875B-470E-8015-3FB13EF720FA}" destId="{79BFB505-EF89-47FE-A3CA-2ECCF169E197}" srcOrd="1" destOrd="0" parTransId="{8BDEDE78-1C0E-42E9-8AB9-18613A8EFCCB}" sibTransId="{98587A34-436A-4D7E-82D6-1F99D9D77D2F}"/>
    <dgm:cxn modelId="{59BF12B7-D9B9-4FB2-8D38-5B71CD5C63BE}" srcId="{B3CBE9A6-875B-470E-8015-3FB13EF720FA}" destId="{C485CB67-79D3-497C-871F-27649E7F4289}" srcOrd="4" destOrd="0" parTransId="{0E420F25-5136-464F-9834-308C9907FBF4}" sibTransId="{0B399F1A-C540-4971-84EA-19E163596439}"/>
    <dgm:cxn modelId="{BF1D4FDD-392D-4FE1-B486-6650D71CDBA1}" type="presOf" srcId="{79BFB505-EF89-47FE-A3CA-2ECCF169E197}" destId="{E1F24974-40AF-4246-8E12-F2BE260C8A86}" srcOrd="0" destOrd="0" presId="urn:microsoft.com/office/officeart/2005/8/layout/equation1"/>
    <dgm:cxn modelId="{2768B41A-2599-4A27-955D-C36DB437CCB2}" type="presOf" srcId="{118668F6-F949-464A-B5D7-3CC0797B21D0}" destId="{F14E51CD-558E-4B46-AABD-16BDCD8B7676}" srcOrd="0" destOrd="0" presId="urn:microsoft.com/office/officeart/2005/8/layout/equation1"/>
    <dgm:cxn modelId="{5CCD8006-F2CF-47E2-B43E-22DC72BFE5A5}" type="presParOf" srcId="{E53C506B-5575-48D0-9060-5B014482C534}" destId="{167F6B63-7BDD-4D64-A79D-3F5CE65BE053}" srcOrd="0" destOrd="0" presId="urn:microsoft.com/office/officeart/2005/8/layout/equation1"/>
    <dgm:cxn modelId="{52E9DAA3-2637-44D5-8DC2-DAFB8A84C99E}" type="presParOf" srcId="{E53C506B-5575-48D0-9060-5B014482C534}" destId="{310E22CE-B352-49FB-A708-8D3927023AF0}" srcOrd="1" destOrd="0" presId="urn:microsoft.com/office/officeart/2005/8/layout/equation1"/>
    <dgm:cxn modelId="{EA14C144-C6AB-4B02-9F1A-06E55905DCBA}" type="presParOf" srcId="{E53C506B-5575-48D0-9060-5B014482C534}" destId="{F5AC3212-BFC9-4E02-969B-CB1BB196CE02}" srcOrd="2" destOrd="0" presId="urn:microsoft.com/office/officeart/2005/8/layout/equation1"/>
    <dgm:cxn modelId="{7A111282-3299-4D6D-843E-66930C5635E5}" type="presParOf" srcId="{E53C506B-5575-48D0-9060-5B014482C534}" destId="{D0BB701F-A7E6-4C96-918F-D7A7FA0A3D59}" srcOrd="3" destOrd="0" presId="urn:microsoft.com/office/officeart/2005/8/layout/equation1"/>
    <dgm:cxn modelId="{F5AC95B9-F60B-46D6-9AC5-B74E70C58DB8}" type="presParOf" srcId="{E53C506B-5575-48D0-9060-5B014482C534}" destId="{E1F24974-40AF-4246-8E12-F2BE260C8A86}" srcOrd="4" destOrd="0" presId="urn:microsoft.com/office/officeart/2005/8/layout/equation1"/>
    <dgm:cxn modelId="{4A6D2BE4-3D94-4E50-ABB6-F505EB90821E}" type="presParOf" srcId="{E53C506B-5575-48D0-9060-5B014482C534}" destId="{012CCE8A-5D70-4971-A373-7A86AF208B79}" srcOrd="5" destOrd="0" presId="urn:microsoft.com/office/officeart/2005/8/layout/equation1"/>
    <dgm:cxn modelId="{E6C19A6C-8A81-4E15-9F55-9A43D2DA42E4}" type="presParOf" srcId="{E53C506B-5575-48D0-9060-5B014482C534}" destId="{BC025959-5722-414D-B8C2-5D786D6F2C0B}" srcOrd="6" destOrd="0" presId="urn:microsoft.com/office/officeart/2005/8/layout/equation1"/>
    <dgm:cxn modelId="{8CAF0B60-42CA-475A-B105-25763E7D6E4F}" type="presParOf" srcId="{E53C506B-5575-48D0-9060-5B014482C534}" destId="{32BEB46E-FA1E-4328-B1DC-6F7D715C16B7}" srcOrd="7" destOrd="0" presId="urn:microsoft.com/office/officeart/2005/8/layout/equation1"/>
    <dgm:cxn modelId="{32EDC3AF-349C-4A34-A5B3-212F16A3D927}" type="presParOf" srcId="{E53C506B-5575-48D0-9060-5B014482C534}" destId="{63FE694B-87EB-42DF-9453-3941FE169B0B}" srcOrd="8" destOrd="0" presId="urn:microsoft.com/office/officeart/2005/8/layout/equation1"/>
    <dgm:cxn modelId="{6823145B-1CFA-4AF1-BAFD-9B040D6D08E0}" type="presParOf" srcId="{E53C506B-5575-48D0-9060-5B014482C534}" destId="{22850EF5-7CB0-4340-9DFA-8863EB52A39E}" srcOrd="9" destOrd="0" presId="urn:microsoft.com/office/officeart/2005/8/layout/equation1"/>
    <dgm:cxn modelId="{43E1B732-6815-4AE6-994E-E374AEDD5DF3}" type="presParOf" srcId="{E53C506B-5575-48D0-9060-5B014482C534}" destId="{E708E4DD-E18E-46B6-92A1-01A4A502C3ED}" srcOrd="10" destOrd="0" presId="urn:microsoft.com/office/officeart/2005/8/layout/equation1"/>
    <dgm:cxn modelId="{8F796F8E-A9AD-4F7A-A2B7-7D04660ED1B5}" type="presParOf" srcId="{E53C506B-5575-48D0-9060-5B014482C534}" destId="{4B4E4AE7-9A13-40A0-81B3-735D116B13BE}" srcOrd="11" destOrd="0" presId="urn:microsoft.com/office/officeart/2005/8/layout/equation1"/>
    <dgm:cxn modelId="{0D25C426-EA10-4386-8A3E-38140F1D62B8}" type="presParOf" srcId="{E53C506B-5575-48D0-9060-5B014482C534}" destId="{F14E51CD-558E-4B46-AABD-16BDCD8B7676}" srcOrd="12" destOrd="0" presId="urn:microsoft.com/office/officeart/2005/8/layout/equation1"/>
    <dgm:cxn modelId="{FACF71FF-60C9-4F7D-BD14-44CADF58B0E0}" type="presParOf" srcId="{E53C506B-5575-48D0-9060-5B014482C534}" destId="{7D4352D6-34C7-4A89-8110-A504BE631820}" srcOrd="13" destOrd="0" presId="urn:microsoft.com/office/officeart/2005/8/layout/equation1"/>
    <dgm:cxn modelId="{68E1AAD8-5E61-416F-9490-A4A4AAE57FB5}" type="presParOf" srcId="{E53C506B-5575-48D0-9060-5B014482C534}" destId="{2EBFF1FD-4BFB-4B7E-9F99-F0260DD367D6}" srcOrd="14" destOrd="0" presId="urn:microsoft.com/office/officeart/2005/8/layout/equation1"/>
    <dgm:cxn modelId="{0715E9B1-D180-41EA-A053-808201094F07}" type="presParOf" srcId="{E53C506B-5575-48D0-9060-5B014482C534}" destId="{4305F93C-89B6-4DA8-B0AA-32DA9D5D34D4}" srcOrd="15" destOrd="0" presId="urn:microsoft.com/office/officeart/2005/8/layout/equation1"/>
    <dgm:cxn modelId="{AC87680B-DA15-442F-8BCF-EDEE7DA313F0}" type="presParOf" srcId="{E53C506B-5575-48D0-9060-5B014482C534}" destId="{E7DFF651-4B21-4ACE-90BE-34CA44552327}"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B5F2338-E453-4288-969E-BB1793DBCFA0}" type="doc">
      <dgm:prSet loTypeId="urn:microsoft.com/office/officeart/2008/layout/BubblePictureList" loCatId="picture" qsTypeId="urn:microsoft.com/office/officeart/2005/8/quickstyle/simple2" qsCatId="simple" csTypeId="urn:microsoft.com/office/officeart/2005/8/colors/accent1_2" csCatId="accent1" phldr="1"/>
      <dgm:spPr/>
      <dgm:t>
        <a:bodyPr/>
        <a:lstStyle/>
        <a:p>
          <a:endParaRPr lang="zh-CN" altLang="en-US"/>
        </a:p>
      </dgm:t>
    </dgm:pt>
    <dgm:pt modelId="{94B2C647-B12F-431D-8A2F-9A1038CC583F}">
      <dgm:prSet phldrT="[文本]" custT="1"/>
      <dgm:spPr/>
      <dgm:t>
        <a:bodyPr/>
        <a:lstStyle/>
        <a:p>
          <a:r>
            <a:rPr lang="en-US" altLang="zh-CN" sz="1000" dirty="0" smtClean="0">
              <a:latin typeface="微软雅黑" pitchFamily="34" charset="-122"/>
              <a:ea typeface="微软雅黑" pitchFamily="34" charset="-122"/>
            </a:rPr>
            <a:t>ZARA</a:t>
          </a:r>
          <a:endParaRPr lang="zh-CN" altLang="en-US" sz="1000" dirty="0">
            <a:latin typeface="微软雅黑" pitchFamily="34" charset="-122"/>
            <a:ea typeface="微软雅黑" pitchFamily="34" charset="-122"/>
          </a:endParaRPr>
        </a:p>
      </dgm:t>
    </dgm:pt>
    <dgm:pt modelId="{03C69C64-CCCA-4C4A-B7C8-F607563CBFC9}" type="parTrans" cxnId="{33669DC7-A79B-4786-BD83-049F8F761857}">
      <dgm:prSet/>
      <dgm:spPr/>
      <dgm:t>
        <a:bodyPr/>
        <a:lstStyle/>
        <a:p>
          <a:endParaRPr lang="zh-CN" altLang="en-US"/>
        </a:p>
      </dgm:t>
    </dgm:pt>
    <dgm:pt modelId="{39EE9E72-D061-41A6-B13C-4645D5F231F7}" type="sibTrans" cxnId="{33669DC7-A79B-4786-BD83-049F8F761857}">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400ED17D-36B3-401B-BDE3-D18AFE06BF60}">
      <dgm:prSet phldrT="[文本]"/>
      <dgm:spPr/>
      <dgm:t>
        <a:bodyPr/>
        <a:lstStyle/>
        <a:p>
          <a:endParaRPr lang="zh-CN" altLang="en-US" dirty="0"/>
        </a:p>
      </dgm:t>
    </dgm:pt>
    <dgm:pt modelId="{A5CE57A7-624C-4B77-A8CE-2C7AA4016EA0}" type="parTrans" cxnId="{FC221C8D-1E04-4B5C-A0B0-D5527775AD52}">
      <dgm:prSet/>
      <dgm:spPr/>
      <dgm:t>
        <a:bodyPr/>
        <a:lstStyle/>
        <a:p>
          <a:endParaRPr lang="zh-CN" altLang="en-US"/>
        </a:p>
      </dgm:t>
    </dgm:pt>
    <dgm:pt modelId="{093BA6EA-C83A-4A0B-B010-D242EA244A39}" type="sibTrans" cxnId="{FC221C8D-1E04-4B5C-A0B0-D5527775AD52}">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CBD50AAC-0438-4140-B080-1D44FD7C5EBF}">
      <dgm:prSet phldrT="[文本]"/>
      <dgm:spPr/>
      <dgm:t>
        <a:bodyPr/>
        <a:lstStyle/>
        <a:p>
          <a:endParaRPr lang="zh-CN" altLang="en-US" dirty="0"/>
        </a:p>
      </dgm:t>
    </dgm:pt>
    <dgm:pt modelId="{89A20813-6130-4DF7-B0C8-0EC58FB60FF2}" type="sibTrans" cxnId="{6E502663-0AF5-4017-9685-2DEBB2601E4F}">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dgm:spPr>
      <dgm:t>
        <a:bodyPr/>
        <a:lstStyle/>
        <a:p>
          <a:endParaRPr lang="zh-CN" altLang="en-US"/>
        </a:p>
      </dgm:t>
    </dgm:pt>
    <dgm:pt modelId="{4E7203AA-2F2F-4A2B-8F9F-56DB985DD1EE}" type="parTrans" cxnId="{6E502663-0AF5-4017-9685-2DEBB2601E4F}">
      <dgm:prSet/>
      <dgm:spPr/>
      <dgm:t>
        <a:bodyPr/>
        <a:lstStyle/>
        <a:p>
          <a:endParaRPr lang="zh-CN" altLang="en-US"/>
        </a:p>
      </dgm:t>
    </dgm:pt>
    <dgm:pt modelId="{50A2B3D9-F1D9-4AB7-90E5-E5A5B7549C96}" type="pres">
      <dgm:prSet presAssocID="{7B5F2338-E453-4288-969E-BB1793DBCFA0}" presName="Name0" presStyleCnt="0">
        <dgm:presLayoutVars>
          <dgm:chMax val="8"/>
          <dgm:chPref val="8"/>
          <dgm:dir/>
        </dgm:presLayoutVars>
      </dgm:prSet>
      <dgm:spPr/>
      <dgm:t>
        <a:bodyPr/>
        <a:lstStyle/>
        <a:p>
          <a:endParaRPr lang="zh-CN" altLang="en-US"/>
        </a:p>
      </dgm:t>
    </dgm:pt>
    <dgm:pt modelId="{2D4E1876-5ACF-4AA4-97A0-191AE363455A}" type="pres">
      <dgm:prSet presAssocID="{94B2C647-B12F-431D-8A2F-9A1038CC583F}" presName="parent_text_1" presStyleLbl="revTx" presStyleIdx="0" presStyleCnt="3">
        <dgm:presLayoutVars>
          <dgm:chMax val="0"/>
          <dgm:chPref val="0"/>
          <dgm:bulletEnabled val="1"/>
        </dgm:presLayoutVars>
      </dgm:prSet>
      <dgm:spPr/>
      <dgm:t>
        <a:bodyPr/>
        <a:lstStyle/>
        <a:p>
          <a:endParaRPr lang="zh-CN" altLang="en-US"/>
        </a:p>
      </dgm:t>
    </dgm:pt>
    <dgm:pt modelId="{52CD8FED-43A6-46DE-AB86-758809897834}" type="pres">
      <dgm:prSet presAssocID="{94B2C647-B12F-431D-8A2F-9A1038CC583F}" presName="image_accent_1" presStyleCnt="0"/>
      <dgm:spPr/>
    </dgm:pt>
    <dgm:pt modelId="{35ED55C8-DF05-48E2-A1EF-E0919CB50170}" type="pres">
      <dgm:prSet presAssocID="{94B2C647-B12F-431D-8A2F-9A1038CC583F}" presName="imageAccentRepeatNode" presStyleLbl="alignNode1" presStyleIdx="0" presStyleCnt="6"/>
      <dgm:spPr/>
    </dgm:pt>
    <dgm:pt modelId="{7084B689-C7FF-4686-8AD0-4FC529CF9967}" type="pres">
      <dgm:prSet presAssocID="{94B2C647-B12F-431D-8A2F-9A1038CC583F}" presName="accent_1" presStyleLbl="alignNode1" presStyleIdx="1" presStyleCnt="6"/>
      <dgm:spPr/>
      <dgm:t>
        <a:bodyPr/>
        <a:lstStyle/>
        <a:p>
          <a:endParaRPr lang="zh-CN" altLang="en-US"/>
        </a:p>
      </dgm:t>
    </dgm:pt>
    <dgm:pt modelId="{8EAF0274-AE6E-4035-A3AB-F42F22C4C9E4}" type="pres">
      <dgm:prSet presAssocID="{39EE9E72-D061-41A6-B13C-4645D5F231F7}" presName="image_1" presStyleCnt="0"/>
      <dgm:spPr/>
    </dgm:pt>
    <dgm:pt modelId="{9E659641-44B4-4855-818B-0929BB9D853D}" type="pres">
      <dgm:prSet presAssocID="{39EE9E72-D061-41A6-B13C-4645D5F231F7}" presName="imageRepeatNode" presStyleLbl="fgImgPlace1" presStyleIdx="0" presStyleCnt="3"/>
      <dgm:spPr/>
      <dgm:t>
        <a:bodyPr/>
        <a:lstStyle/>
        <a:p>
          <a:endParaRPr lang="zh-CN" altLang="en-US"/>
        </a:p>
      </dgm:t>
    </dgm:pt>
    <dgm:pt modelId="{5FC9B8BD-CA44-4A5C-89F5-62607A183E80}" type="pres">
      <dgm:prSet presAssocID="{400ED17D-36B3-401B-BDE3-D18AFE06BF60}" presName="parent_text_2" presStyleLbl="revTx" presStyleIdx="1" presStyleCnt="3">
        <dgm:presLayoutVars>
          <dgm:chMax val="0"/>
          <dgm:chPref val="0"/>
          <dgm:bulletEnabled val="1"/>
        </dgm:presLayoutVars>
      </dgm:prSet>
      <dgm:spPr/>
      <dgm:t>
        <a:bodyPr/>
        <a:lstStyle/>
        <a:p>
          <a:endParaRPr lang="zh-CN" altLang="en-US"/>
        </a:p>
      </dgm:t>
    </dgm:pt>
    <dgm:pt modelId="{57541EEC-8327-4608-9E9D-95E156046FC8}" type="pres">
      <dgm:prSet presAssocID="{400ED17D-36B3-401B-BDE3-D18AFE06BF60}" presName="image_accent_2" presStyleCnt="0"/>
      <dgm:spPr/>
    </dgm:pt>
    <dgm:pt modelId="{7B9567EC-C322-409D-8D87-83442C4A927E}" type="pres">
      <dgm:prSet presAssocID="{400ED17D-36B3-401B-BDE3-D18AFE06BF60}" presName="imageAccentRepeatNode" presStyleLbl="alignNode1" presStyleIdx="2" presStyleCnt="6"/>
      <dgm:spPr/>
    </dgm:pt>
    <dgm:pt modelId="{9CA12E2D-2770-4A5B-9215-25725956C5CC}" type="pres">
      <dgm:prSet presAssocID="{093BA6EA-C83A-4A0B-B010-D242EA244A39}" presName="image_2" presStyleCnt="0"/>
      <dgm:spPr/>
    </dgm:pt>
    <dgm:pt modelId="{B68CABA4-C9CC-4683-B398-FEE36986E51A}" type="pres">
      <dgm:prSet presAssocID="{093BA6EA-C83A-4A0B-B010-D242EA244A39}" presName="imageRepeatNode" presStyleLbl="fgImgPlace1" presStyleIdx="1" presStyleCnt="3"/>
      <dgm:spPr/>
      <dgm:t>
        <a:bodyPr/>
        <a:lstStyle/>
        <a:p>
          <a:endParaRPr lang="zh-CN" altLang="en-US"/>
        </a:p>
      </dgm:t>
    </dgm:pt>
    <dgm:pt modelId="{2EB31ACE-55AC-47F6-9ACA-ECE055268149}" type="pres">
      <dgm:prSet presAssocID="{CBD50AAC-0438-4140-B080-1D44FD7C5EBF}" presName="image_accent_3" presStyleCnt="0"/>
      <dgm:spPr/>
    </dgm:pt>
    <dgm:pt modelId="{3DBEBDA7-53D9-4FE9-BB4D-15E837DB87B4}" type="pres">
      <dgm:prSet presAssocID="{CBD50AAC-0438-4140-B080-1D44FD7C5EBF}" presName="imageAccentRepeatNode" presStyleLbl="alignNode1" presStyleIdx="3" presStyleCnt="6"/>
      <dgm:spPr/>
    </dgm:pt>
    <dgm:pt modelId="{0853E2E4-80AF-4C51-BFC5-3926E1734E8D}" type="pres">
      <dgm:prSet presAssocID="{CBD50AAC-0438-4140-B080-1D44FD7C5EBF}" presName="parent_text_3" presStyleLbl="revTx" presStyleIdx="2" presStyleCnt="3">
        <dgm:presLayoutVars>
          <dgm:chMax val="0"/>
          <dgm:chPref val="0"/>
          <dgm:bulletEnabled val="1"/>
        </dgm:presLayoutVars>
      </dgm:prSet>
      <dgm:spPr/>
      <dgm:t>
        <a:bodyPr/>
        <a:lstStyle/>
        <a:p>
          <a:endParaRPr lang="zh-CN" altLang="en-US"/>
        </a:p>
      </dgm:t>
    </dgm:pt>
    <dgm:pt modelId="{1D756C97-71A6-4ECA-B7C2-EC9DA63F8251}" type="pres">
      <dgm:prSet presAssocID="{CBD50AAC-0438-4140-B080-1D44FD7C5EBF}" presName="accent_2" presStyleLbl="alignNode1" presStyleIdx="4" presStyleCnt="6"/>
      <dgm:spPr/>
    </dgm:pt>
    <dgm:pt modelId="{238ED857-AD8F-4264-A398-9813072C5464}" type="pres">
      <dgm:prSet presAssocID="{CBD50AAC-0438-4140-B080-1D44FD7C5EBF}" presName="accent_3" presStyleLbl="alignNode1" presStyleIdx="5" presStyleCnt="6"/>
      <dgm:spPr/>
    </dgm:pt>
    <dgm:pt modelId="{994A478C-FEF3-4604-B922-59EAD23F27E0}" type="pres">
      <dgm:prSet presAssocID="{89A20813-6130-4DF7-B0C8-0EC58FB60FF2}" presName="image_3" presStyleCnt="0"/>
      <dgm:spPr/>
    </dgm:pt>
    <dgm:pt modelId="{AEDB929E-577B-42C4-9050-8960D89D7754}" type="pres">
      <dgm:prSet presAssocID="{89A20813-6130-4DF7-B0C8-0EC58FB60FF2}" presName="imageRepeatNode" presStyleLbl="fgImgPlace1" presStyleIdx="2" presStyleCnt="3"/>
      <dgm:spPr/>
      <dgm:t>
        <a:bodyPr/>
        <a:lstStyle/>
        <a:p>
          <a:endParaRPr lang="zh-CN" altLang="en-US"/>
        </a:p>
      </dgm:t>
    </dgm:pt>
  </dgm:ptLst>
  <dgm:cxnLst>
    <dgm:cxn modelId="{C821F3C3-7DB7-4B07-8906-10833149C3D5}" type="presOf" srcId="{400ED17D-36B3-401B-BDE3-D18AFE06BF60}" destId="{5FC9B8BD-CA44-4A5C-89F5-62607A183E80}" srcOrd="0" destOrd="0" presId="urn:microsoft.com/office/officeart/2008/layout/BubblePictureList"/>
    <dgm:cxn modelId="{FC221C8D-1E04-4B5C-A0B0-D5527775AD52}" srcId="{7B5F2338-E453-4288-969E-BB1793DBCFA0}" destId="{400ED17D-36B3-401B-BDE3-D18AFE06BF60}" srcOrd="1" destOrd="0" parTransId="{A5CE57A7-624C-4B77-A8CE-2C7AA4016EA0}" sibTransId="{093BA6EA-C83A-4A0B-B010-D242EA244A39}"/>
    <dgm:cxn modelId="{99411A28-473F-4DD7-8CDE-BAEED69FAE5E}" type="presOf" srcId="{CBD50AAC-0438-4140-B080-1D44FD7C5EBF}" destId="{0853E2E4-80AF-4C51-BFC5-3926E1734E8D}" srcOrd="0" destOrd="0" presId="urn:microsoft.com/office/officeart/2008/layout/BubblePictureList"/>
    <dgm:cxn modelId="{33669DC7-A79B-4786-BD83-049F8F761857}" srcId="{7B5F2338-E453-4288-969E-BB1793DBCFA0}" destId="{94B2C647-B12F-431D-8A2F-9A1038CC583F}" srcOrd="0" destOrd="0" parTransId="{03C69C64-CCCA-4C4A-B7C8-F607563CBFC9}" sibTransId="{39EE9E72-D061-41A6-B13C-4645D5F231F7}"/>
    <dgm:cxn modelId="{9A4C6CB0-C71A-4C06-9D1A-05B01FCF9C96}" type="presOf" srcId="{94B2C647-B12F-431D-8A2F-9A1038CC583F}" destId="{2D4E1876-5ACF-4AA4-97A0-191AE363455A}" srcOrd="0" destOrd="0" presId="urn:microsoft.com/office/officeart/2008/layout/BubblePictureList"/>
    <dgm:cxn modelId="{6E502663-0AF5-4017-9685-2DEBB2601E4F}" srcId="{7B5F2338-E453-4288-969E-BB1793DBCFA0}" destId="{CBD50AAC-0438-4140-B080-1D44FD7C5EBF}" srcOrd="2" destOrd="0" parTransId="{4E7203AA-2F2F-4A2B-8F9F-56DB985DD1EE}" sibTransId="{89A20813-6130-4DF7-B0C8-0EC58FB60FF2}"/>
    <dgm:cxn modelId="{F0A69F36-4C65-4A58-B129-B510EF3845C3}" type="presOf" srcId="{7B5F2338-E453-4288-969E-BB1793DBCFA0}" destId="{50A2B3D9-F1D9-4AB7-90E5-E5A5B7549C96}" srcOrd="0" destOrd="0" presId="urn:microsoft.com/office/officeart/2008/layout/BubblePictureList"/>
    <dgm:cxn modelId="{D4DA2E2D-01F5-41C6-8E09-868FE9F4315E}" type="presOf" srcId="{093BA6EA-C83A-4A0B-B010-D242EA244A39}" destId="{B68CABA4-C9CC-4683-B398-FEE36986E51A}" srcOrd="0" destOrd="0" presId="urn:microsoft.com/office/officeart/2008/layout/BubblePictureList"/>
    <dgm:cxn modelId="{D95E3CB5-AC1C-4077-BD57-8624A383F28B}" type="presOf" srcId="{89A20813-6130-4DF7-B0C8-0EC58FB60FF2}" destId="{AEDB929E-577B-42C4-9050-8960D89D7754}" srcOrd="0" destOrd="0" presId="urn:microsoft.com/office/officeart/2008/layout/BubblePictureList"/>
    <dgm:cxn modelId="{0345C7E0-97AC-478E-919C-1AD96CDA295B}" type="presOf" srcId="{39EE9E72-D061-41A6-B13C-4645D5F231F7}" destId="{9E659641-44B4-4855-818B-0929BB9D853D}" srcOrd="0" destOrd="0" presId="urn:microsoft.com/office/officeart/2008/layout/BubblePictureList"/>
    <dgm:cxn modelId="{22DABCC2-33E0-4A3D-A2F3-50952FFDA0C9}" type="presParOf" srcId="{50A2B3D9-F1D9-4AB7-90E5-E5A5B7549C96}" destId="{2D4E1876-5ACF-4AA4-97A0-191AE363455A}" srcOrd="0" destOrd="0" presId="urn:microsoft.com/office/officeart/2008/layout/BubblePictureList"/>
    <dgm:cxn modelId="{B9DF9ED9-59FF-4650-9AC1-52444E622FF2}" type="presParOf" srcId="{50A2B3D9-F1D9-4AB7-90E5-E5A5B7549C96}" destId="{52CD8FED-43A6-46DE-AB86-758809897834}" srcOrd="1" destOrd="0" presId="urn:microsoft.com/office/officeart/2008/layout/BubblePictureList"/>
    <dgm:cxn modelId="{6C237BCC-7F7C-4528-9824-8B25A348F354}" type="presParOf" srcId="{52CD8FED-43A6-46DE-AB86-758809897834}" destId="{35ED55C8-DF05-48E2-A1EF-E0919CB50170}" srcOrd="0" destOrd="0" presId="urn:microsoft.com/office/officeart/2008/layout/BubblePictureList"/>
    <dgm:cxn modelId="{2D8B3CCE-0BFB-484F-8A1C-88A1139413E4}" type="presParOf" srcId="{50A2B3D9-F1D9-4AB7-90E5-E5A5B7549C96}" destId="{7084B689-C7FF-4686-8AD0-4FC529CF9967}" srcOrd="2" destOrd="0" presId="urn:microsoft.com/office/officeart/2008/layout/BubblePictureList"/>
    <dgm:cxn modelId="{951F2BC1-0FAD-470E-8A79-022C9E1A8B49}" type="presParOf" srcId="{50A2B3D9-F1D9-4AB7-90E5-E5A5B7549C96}" destId="{8EAF0274-AE6E-4035-A3AB-F42F22C4C9E4}" srcOrd="3" destOrd="0" presId="urn:microsoft.com/office/officeart/2008/layout/BubblePictureList"/>
    <dgm:cxn modelId="{3A03F33E-8DB0-4ACA-8045-E8F662F5EA7B}" type="presParOf" srcId="{8EAF0274-AE6E-4035-A3AB-F42F22C4C9E4}" destId="{9E659641-44B4-4855-818B-0929BB9D853D}" srcOrd="0" destOrd="0" presId="urn:microsoft.com/office/officeart/2008/layout/BubblePictureList"/>
    <dgm:cxn modelId="{0971322E-E098-41AB-8D33-FF18710E8193}" type="presParOf" srcId="{50A2B3D9-F1D9-4AB7-90E5-E5A5B7549C96}" destId="{5FC9B8BD-CA44-4A5C-89F5-62607A183E80}" srcOrd="4" destOrd="0" presId="urn:microsoft.com/office/officeart/2008/layout/BubblePictureList"/>
    <dgm:cxn modelId="{45C576BF-56F4-4E98-9B83-ECE267D91B0C}" type="presParOf" srcId="{50A2B3D9-F1D9-4AB7-90E5-E5A5B7549C96}" destId="{57541EEC-8327-4608-9E9D-95E156046FC8}" srcOrd="5" destOrd="0" presId="urn:microsoft.com/office/officeart/2008/layout/BubblePictureList"/>
    <dgm:cxn modelId="{5BFA4237-5AE7-408D-92A0-C43020F5945F}" type="presParOf" srcId="{57541EEC-8327-4608-9E9D-95E156046FC8}" destId="{7B9567EC-C322-409D-8D87-83442C4A927E}" srcOrd="0" destOrd="0" presId="urn:microsoft.com/office/officeart/2008/layout/BubblePictureList"/>
    <dgm:cxn modelId="{F989D3B2-82E7-40C3-86C2-EA950DB7B0DD}" type="presParOf" srcId="{50A2B3D9-F1D9-4AB7-90E5-E5A5B7549C96}" destId="{9CA12E2D-2770-4A5B-9215-25725956C5CC}" srcOrd="6" destOrd="0" presId="urn:microsoft.com/office/officeart/2008/layout/BubblePictureList"/>
    <dgm:cxn modelId="{6B5BC827-62BB-4C8A-A1F2-5C644F519D30}" type="presParOf" srcId="{9CA12E2D-2770-4A5B-9215-25725956C5CC}" destId="{B68CABA4-C9CC-4683-B398-FEE36986E51A}" srcOrd="0" destOrd="0" presId="urn:microsoft.com/office/officeart/2008/layout/BubblePictureList"/>
    <dgm:cxn modelId="{A55AAA2F-84FC-43D2-A6CD-0016D5777AB9}" type="presParOf" srcId="{50A2B3D9-F1D9-4AB7-90E5-E5A5B7549C96}" destId="{2EB31ACE-55AC-47F6-9ACA-ECE055268149}" srcOrd="7" destOrd="0" presId="urn:microsoft.com/office/officeart/2008/layout/BubblePictureList"/>
    <dgm:cxn modelId="{D4EBFA79-3259-4E47-A0EC-F3CB2DD1EC8A}" type="presParOf" srcId="{2EB31ACE-55AC-47F6-9ACA-ECE055268149}" destId="{3DBEBDA7-53D9-4FE9-BB4D-15E837DB87B4}" srcOrd="0" destOrd="0" presId="urn:microsoft.com/office/officeart/2008/layout/BubblePictureList"/>
    <dgm:cxn modelId="{77D3F12F-6A45-4C2A-82E9-3D9F5ECC7805}" type="presParOf" srcId="{50A2B3D9-F1D9-4AB7-90E5-E5A5B7549C96}" destId="{0853E2E4-80AF-4C51-BFC5-3926E1734E8D}" srcOrd="8" destOrd="0" presId="urn:microsoft.com/office/officeart/2008/layout/BubblePictureList"/>
    <dgm:cxn modelId="{05CC60A7-72DA-46F9-A09B-5F3F02A3B8DF}" type="presParOf" srcId="{50A2B3D9-F1D9-4AB7-90E5-E5A5B7549C96}" destId="{1D756C97-71A6-4ECA-B7C2-EC9DA63F8251}" srcOrd="9" destOrd="0" presId="urn:microsoft.com/office/officeart/2008/layout/BubblePictureList"/>
    <dgm:cxn modelId="{6B38092C-0AC1-4639-BB8B-E3FBD705EC33}" type="presParOf" srcId="{50A2B3D9-F1D9-4AB7-90E5-E5A5B7549C96}" destId="{238ED857-AD8F-4264-A398-9813072C5464}" srcOrd="10" destOrd="0" presId="urn:microsoft.com/office/officeart/2008/layout/BubblePictureList"/>
    <dgm:cxn modelId="{3C7C9F1D-2D63-43F0-A196-DFE41760D869}" type="presParOf" srcId="{50A2B3D9-F1D9-4AB7-90E5-E5A5B7549C96}" destId="{994A478C-FEF3-4604-B922-59EAD23F27E0}" srcOrd="11" destOrd="0" presId="urn:microsoft.com/office/officeart/2008/layout/BubblePictureList"/>
    <dgm:cxn modelId="{D121A837-5FEF-493F-B26C-74CDAF9CAB24}" type="presParOf" srcId="{994A478C-FEF3-4604-B922-59EAD23F27E0}" destId="{AEDB929E-577B-42C4-9050-8960D89D7754}"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3CBE9A6-875B-470E-8015-3FB13EF720F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701685E8-B357-4668-8028-87F2F17AECE2}">
      <dgm:prSet phldrT="[文本]" custT="1">
        <dgm:style>
          <a:lnRef idx="3">
            <a:schemeClr val="lt1"/>
          </a:lnRef>
          <a:fillRef idx="1">
            <a:schemeClr val="accent4"/>
          </a:fillRef>
          <a:effectRef idx="1">
            <a:schemeClr val="accent4"/>
          </a:effectRef>
          <a:fontRef idx="minor">
            <a:schemeClr val="lt1"/>
          </a:fontRef>
        </dgm:style>
      </dgm:prSet>
      <dgm:spPr/>
      <dgm:t>
        <a:bodyPr/>
        <a:lstStyle/>
        <a:p>
          <a:r>
            <a:rPr lang="zh-CN" altLang="en-US" sz="1600" b="1" dirty="0" smtClean="0">
              <a:latin typeface="微软雅黑" pitchFamily="34" charset="-122"/>
              <a:ea typeface="微软雅黑" pitchFamily="34" charset="-122"/>
            </a:rPr>
            <a:t>设计</a:t>
          </a:r>
          <a:endParaRPr lang="zh-CN" altLang="en-US" sz="1600" b="1" dirty="0">
            <a:latin typeface="微软雅黑" pitchFamily="34" charset="-122"/>
            <a:ea typeface="微软雅黑" pitchFamily="34" charset="-122"/>
          </a:endParaRPr>
        </a:p>
      </dgm:t>
    </dgm:pt>
    <dgm:pt modelId="{23C27E73-AEE4-431A-A613-5C56B10E217B}" type="parTrans" cxnId="{F4E3FDB5-8927-49A1-B688-96352C278631}">
      <dgm:prSet/>
      <dgm:spPr/>
      <dgm:t>
        <a:bodyPr/>
        <a:lstStyle/>
        <a:p>
          <a:endParaRPr lang="zh-CN" altLang="en-US" sz="1600" b="1">
            <a:latin typeface="微软雅黑" pitchFamily="34" charset="-122"/>
            <a:ea typeface="微软雅黑" pitchFamily="34" charset="-122"/>
          </a:endParaRPr>
        </a:p>
      </dgm:t>
    </dgm:pt>
    <dgm:pt modelId="{CECDC0E4-9076-4FC5-A8EC-A8A05E9697B0}" type="sibTrans" cxnId="{F4E3FDB5-8927-49A1-B688-96352C278631}">
      <dgm:prSet custT="1"/>
      <dgm:spPr/>
      <dgm:t>
        <a:bodyPr/>
        <a:lstStyle/>
        <a:p>
          <a:endParaRPr lang="zh-CN" altLang="en-US" sz="1600" b="1">
            <a:latin typeface="微软雅黑" pitchFamily="34" charset="-122"/>
            <a:ea typeface="微软雅黑" pitchFamily="34" charset="-122"/>
          </a:endParaRPr>
        </a:p>
      </dgm:t>
    </dgm:pt>
    <dgm:pt modelId="{79BFB505-EF89-47FE-A3CA-2ECCF169E197}">
      <dgm:prSet phldrT="[文本]" custT="1">
        <dgm:style>
          <a:lnRef idx="3">
            <a:schemeClr val="lt1"/>
          </a:lnRef>
          <a:fillRef idx="1">
            <a:schemeClr val="accent4"/>
          </a:fillRef>
          <a:effectRef idx="1">
            <a:schemeClr val="accent4"/>
          </a:effectRef>
          <a:fontRef idx="minor">
            <a:schemeClr val="lt1"/>
          </a:fontRef>
        </dgm:style>
      </dgm:prSet>
      <dgm:spPr/>
      <dgm:t>
        <a:bodyPr/>
        <a:lstStyle/>
        <a:p>
          <a:r>
            <a:rPr lang="zh-CN" altLang="en-US" sz="1600" b="1" dirty="0" smtClean="0">
              <a:latin typeface="微软雅黑" pitchFamily="34" charset="-122"/>
              <a:ea typeface="微软雅黑" pitchFamily="34" charset="-122"/>
            </a:rPr>
            <a:t>研发</a:t>
          </a:r>
          <a:endParaRPr lang="zh-CN" altLang="en-US" sz="1600" b="1" dirty="0">
            <a:latin typeface="微软雅黑" pitchFamily="34" charset="-122"/>
            <a:ea typeface="微软雅黑" pitchFamily="34" charset="-122"/>
          </a:endParaRPr>
        </a:p>
      </dgm:t>
    </dgm:pt>
    <dgm:pt modelId="{8BDEDE78-1C0E-42E9-8AB9-18613A8EFCCB}" type="parTrans" cxnId="{C31EB08B-0846-4B54-8C81-1B51B48F5858}">
      <dgm:prSet/>
      <dgm:spPr/>
      <dgm:t>
        <a:bodyPr/>
        <a:lstStyle/>
        <a:p>
          <a:endParaRPr lang="zh-CN" altLang="en-US" sz="1600" b="1">
            <a:latin typeface="微软雅黑" pitchFamily="34" charset="-122"/>
            <a:ea typeface="微软雅黑" pitchFamily="34" charset="-122"/>
          </a:endParaRPr>
        </a:p>
      </dgm:t>
    </dgm:pt>
    <dgm:pt modelId="{98587A34-436A-4D7E-82D6-1F99D9D77D2F}" type="sibTrans" cxnId="{C31EB08B-0846-4B54-8C81-1B51B48F5858}">
      <dgm:prSet custT="1"/>
      <dgm:spPr/>
      <dgm:t>
        <a:bodyPr/>
        <a:lstStyle/>
        <a:p>
          <a:endParaRPr lang="zh-CN" altLang="en-US" sz="1600" b="1">
            <a:latin typeface="微软雅黑" pitchFamily="34" charset="-122"/>
            <a:ea typeface="微软雅黑" pitchFamily="34" charset="-122"/>
          </a:endParaRPr>
        </a:p>
      </dgm:t>
    </dgm:pt>
    <dgm:pt modelId="{85D1C0D4-6DDB-4191-9DCF-D973B542FE34}">
      <dgm:prSet phldrT="[文本]" custT="1">
        <dgm:style>
          <a:lnRef idx="3">
            <a:schemeClr val="lt1"/>
          </a:lnRef>
          <a:fillRef idx="1">
            <a:schemeClr val="accent4"/>
          </a:fillRef>
          <a:effectRef idx="1">
            <a:schemeClr val="accent4"/>
          </a:effectRef>
          <a:fontRef idx="minor">
            <a:schemeClr val="lt1"/>
          </a:fontRef>
        </dgm:style>
      </dgm:prSet>
      <dgm:spPr/>
      <dgm:t>
        <a:bodyPr/>
        <a:lstStyle/>
        <a:p>
          <a:r>
            <a:rPr lang="zh-CN" altLang="en-US" sz="1600" b="1" dirty="0" smtClean="0">
              <a:latin typeface="微软雅黑" pitchFamily="34" charset="-122"/>
              <a:ea typeface="微软雅黑" pitchFamily="34" charset="-122"/>
            </a:rPr>
            <a:t>生产</a:t>
          </a:r>
          <a:endParaRPr lang="zh-CN" altLang="en-US" sz="1600" b="1" dirty="0">
            <a:latin typeface="微软雅黑" pitchFamily="34" charset="-122"/>
            <a:ea typeface="微软雅黑" pitchFamily="34" charset="-122"/>
          </a:endParaRPr>
        </a:p>
      </dgm:t>
    </dgm:pt>
    <dgm:pt modelId="{1DBECB10-C76D-446B-AB4E-C8E85CF23AD7}" type="parTrans" cxnId="{B6502094-A7A7-4DCA-9F27-F5DF55C5A396}">
      <dgm:prSet/>
      <dgm:spPr/>
      <dgm:t>
        <a:bodyPr/>
        <a:lstStyle/>
        <a:p>
          <a:endParaRPr lang="zh-CN" altLang="en-US" sz="1600" b="1">
            <a:latin typeface="微软雅黑" pitchFamily="34" charset="-122"/>
            <a:ea typeface="微软雅黑" pitchFamily="34" charset="-122"/>
          </a:endParaRPr>
        </a:p>
      </dgm:t>
    </dgm:pt>
    <dgm:pt modelId="{578B729A-E525-4FF3-9E44-AFF2878695B4}" type="sibTrans" cxnId="{B6502094-A7A7-4DCA-9F27-F5DF55C5A396}">
      <dgm:prSet custT="1"/>
      <dgm:spPr/>
      <dgm:t>
        <a:bodyPr/>
        <a:lstStyle/>
        <a:p>
          <a:endParaRPr lang="zh-CN" altLang="en-US" sz="1600" b="1">
            <a:latin typeface="微软雅黑" pitchFamily="34" charset="-122"/>
            <a:ea typeface="微软雅黑" pitchFamily="34" charset="-122"/>
          </a:endParaRPr>
        </a:p>
      </dgm:t>
    </dgm:pt>
    <dgm:pt modelId="{118668F6-F949-464A-B5D7-3CC0797B21D0}">
      <dgm:prSet phldrT="[文本]" custT="1">
        <dgm:style>
          <a:lnRef idx="3">
            <a:schemeClr val="lt1"/>
          </a:lnRef>
          <a:fillRef idx="1">
            <a:schemeClr val="accent4"/>
          </a:fillRef>
          <a:effectRef idx="1">
            <a:schemeClr val="accent4"/>
          </a:effectRef>
          <a:fontRef idx="minor">
            <a:schemeClr val="lt1"/>
          </a:fontRef>
        </dgm:style>
      </dgm:prSet>
      <dgm:spPr/>
      <dgm:t>
        <a:bodyPr/>
        <a:lstStyle/>
        <a:p>
          <a:r>
            <a:rPr lang="zh-CN" altLang="en-US" sz="1600" b="1" dirty="0" smtClean="0">
              <a:latin typeface="微软雅黑" pitchFamily="34" charset="-122"/>
              <a:ea typeface="微软雅黑" pitchFamily="34" charset="-122"/>
            </a:rPr>
            <a:t>销售</a:t>
          </a:r>
          <a:endParaRPr lang="zh-CN" altLang="en-US" sz="1600" b="1" dirty="0">
            <a:latin typeface="微软雅黑" pitchFamily="34" charset="-122"/>
            <a:ea typeface="微软雅黑" pitchFamily="34" charset="-122"/>
          </a:endParaRPr>
        </a:p>
      </dgm:t>
    </dgm:pt>
    <dgm:pt modelId="{FBC3BD83-7175-4A5A-81BF-FDB675406FD5}" type="parTrans" cxnId="{F2E94583-4271-4688-B492-4E9872543401}">
      <dgm:prSet/>
      <dgm:spPr/>
      <dgm:t>
        <a:bodyPr/>
        <a:lstStyle/>
        <a:p>
          <a:endParaRPr lang="zh-CN" altLang="en-US" sz="1600" b="1">
            <a:latin typeface="微软雅黑" pitchFamily="34" charset="-122"/>
            <a:ea typeface="微软雅黑" pitchFamily="34" charset="-122"/>
          </a:endParaRPr>
        </a:p>
      </dgm:t>
    </dgm:pt>
    <dgm:pt modelId="{7C160AD5-33A3-43DF-9C09-2EBB692CFCF3}" type="sibTrans" cxnId="{F2E94583-4271-4688-B492-4E9872543401}">
      <dgm:prSet custT="1"/>
      <dgm:spPr/>
      <dgm:t>
        <a:bodyPr/>
        <a:lstStyle/>
        <a:p>
          <a:endParaRPr lang="zh-CN" altLang="en-US" sz="1600" b="1">
            <a:latin typeface="微软雅黑" pitchFamily="34" charset="-122"/>
            <a:ea typeface="微软雅黑" pitchFamily="34" charset="-122"/>
          </a:endParaRPr>
        </a:p>
      </dgm:t>
    </dgm:pt>
    <dgm:pt modelId="{C485CB67-79D3-497C-871F-27649E7F4289}">
      <dgm:prSet phldrT="[文本]" custT="1">
        <dgm:style>
          <a:lnRef idx="3">
            <a:schemeClr val="lt1"/>
          </a:lnRef>
          <a:fillRef idx="1">
            <a:schemeClr val="accent4"/>
          </a:fillRef>
          <a:effectRef idx="1">
            <a:schemeClr val="accent4"/>
          </a:effectRef>
          <a:fontRef idx="minor">
            <a:schemeClr val="lt1"/>
          </a:fontRef>
        </dgm:style>
      </dgm:prSet>
      <dgm:spPr/>
      <dgm:t>
        <a:bodyPr/>
        <a:lstStyle/>
        <a:p>
          <a:r>
            <a:rPr lang="zh-CN" altLang="en-US" sz="1600" b="1" dirty="0" smtClean="0">
              <a:latin typeface="微软雅黑" pitchFamily="34" charset="-122"/>
              <a:ea typeface="微软雅黑" pitchFamily="34" charset="-122"/>
            </a:rPr>
            <a:t>用户</a:t>
          </a:r>
          <a:endParaRPr lang="zh-CN" altLang="en-US" sz="1600" b="1" dirty="0">
            <a:latin typeface="微软雅黑" pitchFamily="34" charset="-122"/>
            <a:ea typeface="微软雅黑" pitchFamily="34" charset="-122"/>
          </a:endParaRPr>
        </a:p>
      </dgm:t>
    </dgm:pt>
    <dgm:pt modelId="{0E420F25-5136-464F-9834-308C9907FBF4}" type="parTrans" cxnId="{59BF12B7-D9B9-4FB2-8D38-5B71CD5C63BE}">
      <dgm:prSet/>
      <dgm:spPr/>
      <dgm:t>
        <a:bodyPr/>
        <a:lstStyle/>
        <a:p>
          <a:endParaRPr lang="zh-CN" altLang="en-US" sz="1600" b="1">
            <a:latin typeface="微软雅黑" pitchFamily="34" charset="-122"/>
            <a:ea typeface="微软雅黑" pitchFamily="34" charset="-122"/>
          </a:endParaRPr>
        </a:p>
      </dgm:t>
    </dgm:pt>
    <dgm:pt modelId="{0B399F1A-C540-4971-84EA-19E163596439}" type="sibTrans" cxnId="{59BF12B7-D9B9-4FB2-8D38-5B71CD5C63BE}">
      <dgm:prSet custT="1"/>
      <dgm:spPr/>
      <dgm:t>
        <a:bodyPr/>
        <a:lstStyle/>
        <a:p>
          <a:endParaRPr lang="zh-CN" altLang="en-US" sz="1600" b="1">
            <a:latin typeface="微软雅黑" pitchFamily="34" charset="-122"/>
            <a:ea typeface="微软雅黑" pitchFamily="34" charset="-122"/>
          </a:endParaRPr>
        </a:p>
      </dgm:t>
    </dgm:pt>
    <dgm:pt modelId="{98EBC8AA-A7D4-43BC-BAB1-98062B03EACC}" type="pres">
      <dgm:prSet presAssocID="{B3CBE9A6-875B-470E-8015-3FB13EF720FA}" presName="cycle" presStyleCnt="0">
        <dgm:presLayoutVars>
          <dgm:dir/>
          <dgm:resizeHandles val="exact"/>
        </dgm:presLayoutVars>
      </dgm:prSet>
      <dgm:spPr/>
      <dgm:t>
        <a:bodyPr/>
        <a:lstStyle/>
        <a:p>
          <a:endParaRPr lang="zh-CN" altLang="en-US"/>
        </a:p>
      </dgm:t>
    </dgm:pt>
    <dgm:pt modelId="{73944F65-3FED-4026-9ED8-FC0E9A88C284}" type="pres">
      <dgm:prSet presAssocID="{701685E8-B357-4668-8028-87F2F17AECE2}" presName="node" presStyleLbl="node1" presStyleIdx="0" presStyleCnt="5">
        <dgm:presLayoutVars>
          <dgm:bulletEnabled val="1"/>
        </dgm:presLayoutVars>
      </dgm:prSet>
      <dgm:spPr/>
      <dgm:t>
        <a:bodyPr/>
        <a:lstStyle/>
        <a:p>
          <a:endParaRPr lang="zh-CN" altLang="en-US"/>
        </a:p>
      </dgm:t>
    </dgm:pt>
    <dgm:pt modelId="{4453796D-7F3F-4B3C-B954-FA745C02564D}" type="pres">
      <dgm:prSet presAssocID="{CECDC0E4-9076-4FC5-A8EC-A8A05E9697B0}" presName="sibTrans" presStyleLbl="sibTrans2D1" presStyleIdx="0" presStyleCnt="5"/>
      <dgm:spPr/>
      <dgm:t>
        <a:bodyPr/>
        <a:lstStyle/>
        <a:p>
          <a:endParaRPr lang="zh-CN" altLang="en-US"/>
        </a:p>
      </dgm:t>
    </dgm:pt>
    <dgm:pt modelId="{CFD76568-2767-421B-BC6F-341FBB1BECC7}" type="pres">
      <dgm:prSet presAssocID="{CECDC0E4-9076-4FC5-A8EC-A8A05E9697B0}" presName="connectorText" presStyleLbl="sibTrans2D1" presStyleIdx="0" presStyleCnt="5"/>
      <dgm:spPr/>
      <dgm:t>
        <a:bodyPr/>
        <a:lstStyle/>
        <a:p>
          <a:endParaRPr lang="zh-CN" altLang="en-US"/>
        </a:p>
      </dgm:t>
    </dgm:pt>
    <dgm:pt modelId="{BBBFDA53-6674-41D4-8DB3-277C393578F2}" type="pres">
      <dgm:prSet presAssocID="{79BFB505-EF89-47FE-A3CA-2ECCF169E197}" presName="node" presStyleLbl="node1" presStyleIdx="1" presStyleCnt="5">
        <dgm:presLayoutVars>
          <dgm:bulletEnabled val="1"/>
        </dgm:presLayoutVars>
      </dgm:prSet>
      <dgm:spPr/>
      <dgm:t>
        <a:bodyPr/>
        <a:lstStyle/>
        <a:p>
          <a:endParaRPr lang="zh-CN" altLang="en-US"/>
        </a:p>
      </dgm:t>
    </dgm:pt>
    <dgm:pt modelId="{CB1DDE9C-FE25-4EF2-AA92-E05033507E9F}" type="pres">
      <dgm:prSet presAssocID="{98587A34-436A-4D7E-82D6-1F99D9D77D2F}" presName="sibTrans" presStyleLbl="sibTrans2D1" presStyleIdx="1" presStyleCnt="5"/>
      <dgm:spPr/>
      <dgm:t>
        <a:bodyPr/>
        <a:lstStyle/>
        <a:p>
          <a:endParaRPr lang="zh-CN" altLang="en-US"/>
        </a:p>
      </dgm:t>
    </dgm:pt>
    <dgm:pt modelId="{3A42414B-E4C1-422D-A06E-86C851F17FDD}" type="pres">
      <dgm:prSet presAssocID="{98587A34-436A-4D7E-82D6-1F99D9D77D2F}" presName="connectorText" presStyleLbl="sibTrans2D1" presStyleIdx="1" presStyleCnt="5"/>
      <dgm:spPr/>
      <dgm:t>
        <a:bodyPr/>
        <a:lstStyle/>
        <a:p>
          <a:endParaRPr lang="zh-CN" altLang="en-US"/>
        </a:p>
      </dgm:t>
    </dgm:pt>
    <dgm:pt modelId="{41B176C7-C1ED-4A9D-8E5D-AF0C09988107}" type="pres">
      <dgm:prSet presAssocID="{85D1C0D4-6DDB-4191-9DCF-D973B542FE34}" presName="node" presStyleLbl="node1" presStyleIdx="2" presStyleCnt="5">
        <dgm:presLayoutVars>
          <dgm:bulletEnabled val="1"/>
        </dgm:presLayoutVars>
      </dgm:prSet>
      <dgm:spPr/>
      <dgm:t>
        <a:bodyPr/>
        <a:lstStyle/>
        <a:p>
          <a:endParaRPr lang="zh-CN" altLang="en-US"/>
        </a:p>
      </dgm:t>
    </dgm:pt>
    <dgm:pt modelId="{3E9FF7CB-E435-4274-AFF8-702633558FB7}" type="pres">
      <dgm:prSet presAssocID="{578B729A-E525-4FF3-9E44-AFF2878695B4}" presName="sibTrans" presStyleLbl="sibTrans2D1" presStyleIdx="2" presStyleCnt="5"/>
      <dgm:spPr/>
      <dgm:t>
        <a:bodyPr/>
        <a:lstStyle/>
        <a:p>
          <a:endParaRPr lang="zh-CN" altLang="en-US"/>
        </a:p>
      </dgm:t>
    </dgm:pt>
    <dgm:pt modelId="{2E4BCA9D-ED18-4552-B55E-087847B172D3}" type="pres">
      <dgm:prSet presAssocID="{578B729A-E525-4FF3-9E44-AFF2878695B4}" presName="connectorText" presStyleLbl="sibTrans2D1" presStyleIdx="2" presStyleCnt="5"/>
      <dgm:spPr/>
      <dgm:t>
        <a:bodyPr/>
        <a:lstStyle/>
        <a:p>
          <a:endParaRPr lang="zh-CN" altLang="en-US"/>
        </a:p>
      </dgm:t>
    </dgm:pt>
    <dgm:pt modelId="{0846AF2A-A3B1-415E-A5E3-C2CCADA1C98A}" type="pres">
      <dgm:prSet presAssocID="{118668F6-F949-464A-B5D7-3CC0797B21D0}" presName="node" presStyleLbl="node1" presStyleIdx="3" presStyleCnt="5">
        <dgm:presLayoutVars>
          <dgm:bulletEnabled val="1"/>
        </dgm:presLayoutVars>
      </dgm:prSet>
      <dgm:spPr/>
      <dgm:t>
        <a:bodyPr/>
        <a:lstStyle/>
        <a:p>
          <a:endParaRPr lang="zh-CN" altLang="en-US"/>
        </a:p>
      </dgm:t>
    </dgm:pt>
    <dgm:pt modelId="{F1E1880F-8F5E-42BA-AB3B-F8FF46B63B6D}" type="pres">
      <dgm:prSet presAssocID="{7C160AD5-33A3-43DF-9C09-2EBB692CFCF3}" presName="sibTrans" presStyleLbl="sibTrans2D1" presStyleIdx="3" presStyleCnt="5"/>
      <dgm:spPr/>
      <dgm:t>
        <a:bodyPr/>
        <a:lstStyle/>
        <a:p>
          <a:endParaRPr lang="zh-CN" altLang="en-US"/>
        </a:p>
      </dgm:t>
    </dgm:pt>
    <dgm:pt modelId="{FBDF1EEB-9DF3-4A56-9DD8-41AC636EBD78}" type="pres">
      <dgm:prSet presAssocID="{7C160AD5-33A3-43DF-9C09-2EBB692CFCF3}" presName="connectorText" presStyleLbl="sibTrans2D1" presStyleIdx="3" presStyleCnt="5"/>
      <dgm:spPr/>
      <dgm:t>
        <a:bodyPr/>
        <a:lstStyle/>
        <a:p>
          <a:endParaRPr lang="zh-CN" altLang="en-US"/>
        </a:p>
      </dgm:t>
    </dgm:pt>
    <dgm:pt modelId="{75E5CC2F-6AF2-489E-8D42-E0610CF0100C}" type="pres">
      <dgm:prSet presAssocID="{C485CB67-79D3-497C-871F-27649E7F4289}" presName="node" presStyleLbl="node1" presStyleIdx="4" presStyleCnt="5">
        <dgm:presLayoutVars>
          <dgm:bulletEnabled val="1"/>
        </dgm:presLayoutVars>
      </dgm:prSet>
      <dgm:spPr/>
      <dgm:t>
        <a:bodyPr/>
        <a:lstStyle/>
        <a:p>
          <a:endParaRPr lang="zh-CN" altLang="en-US"/>
        </a:p>
      </dgm:t>
    </dgm:pt>
    <dgm:pt modelId="{9AE9FE6E-04EE-4399-9FED-32EBF47B5617}" type="pres">
      <dgm:prSet presAssocID="{0B399F1A-C540-4971-84EA-19E163596439}" presName="sibTrans" presStyleLbl="sibTrans2D1" presStyleIdx="4" presStyleCnt="5"/>
      <dgm:spPr/>
      <dgm:t>
        <a:bodyPr/>
        <a:lstStyle/>
        <a:p>
          <a:endParaRPr lang="zh-CN" altLang="en-US"/>
        </a:p>
      </dgm:t>
    </dgm:pt>
    <dgm:pt modelId="{9FDAF686-C23E-4B6B-8EA7-8DBA0AE60D01}" type="pres">
      <dgm:prSet presAssocID="{0B399F1A-C540-4971-84EA-19E163596439}" presName="connectorText" presStyleLbl="sibTrans2D1" presStyleIdx="4" presStyleCnt="5"/>
      <dgm:spPr/>
      <dgm:t>
        <a:bodyPr/>
        <a:lstStyle/>
        <a:p>
          <a:endParaRPr lang="zh-CN" altLang="en-US"/>
        </a:p>
      </dgm:t>
    </dgm:pt>
  </dgm:ptLst>
  <dgm:cxnLst>
    <dgm:cxn modelId="{0A63E50E-B39A-440B-935D-E6540D4C224B}" type="presOf" srcId="{B3CBE9A6-875B-470E-8015-3FB13EF720FA}" destId="{98EBC8AA-A7D4-43BC-BAB1-98062B03EACC}" srcOrd="0" destOrd="0" presId="urn:microsoft.com/office/officeart/2005/8/layout/cycle2"/>
    <dgm:cxn modelId="{7D445658-C8F5-4390-A87F-161D4F7AFD1B}" type="presOf" srcId="{98587A34-436A-4D7E-82D6-1F99D9D77D2F}" destId="{CB1DDE9C-FE25-4EF2-AA92-E05033507E9F}" srcOrd="0" destOrd="0" presId="urn:microsoft.com/office/officeart/2005/8/layout/cycle2"/>
    <dgm:cxn modelId="{F4E3FDB5-8927-49A1-B688-96352C278631}" srcId="{B3CBE9A6-875B-470E-8015-3FB13EF720FA}" destId="{701685E8-B357-4668-8028-87F2F17AECE2}" srcOrd="0" destOrd="0" parTransId="{23C27E73-AEE4-431A-A613-5C56B10E217B}" sibTransId="{CECDC0E4-9076-4FC5-A8EC-A8A05E9697B0}"/>
    <dgm:cxn modelId="{AEAB8C8D-6CE6-4DB1-88A7-DCA35B638E7F}" type="presOf" srcId="{7C160AD5-33A3-43DF-9C09-2EBB692CFCF3}" destId="{F1E1880F-8F5E-42BA-AB3B-F8FF46B63B6D}" srcOrd="0" destOrd="0" presId="urn:microsoft.com/office/officeart/2005/8/layout/cycle2"/>
    <dgm:cxn modelId="{58118A47-F938-4554-A980-C51DAAFB2293}" type="presOf" srcId="{118668F6-F949-464A-B5D7-3CC0797B21D0}" destId="{0846AF2A-A3B1-415E-A5E3-C2CCADA1C98A}" srcOrd="0" destOrd="0" presId="urn:microsoft.com/office/officeart/2005/8/layout/cycle2"/>
    <dgm:cxn modelId="{EA3DA454-AF50-45EF-BA30-654CEF3B7FC8}" type="presOf" srcId="{CECDC0E4-9076-4FC5-A8EC-A8A05E9697B0}" destId="{CFD76568-2767-421B-BC6F-341FBB1BECC7}" srcOrd="1" destOrd="0" presId="urn:microsoft.com/office/officeart/2005/8/layout/cycle2"/>
    <dgm:cxn modelId="{F2E94583-4271-4688-B492-4E9872543401}" srcId="{B3CBE9A6-875B-470E-8015-3FB13EF720FA}" destId="{118668F6-F949-464A-B5D7-3CC0797B21D0}" srcOrd="3" destOrd="0" parTransId="{FBC3BD83-7175-4A5A-81BF-FDB675406FD5}" sibTransId="{7C160AD5-33A3-43DF-9C09-2EBB692CFCF3}"/>
    <dgm:cxn modelId="{CAE131BF-6982-490F-A891-AE2E9DF7C305}" type="presOf" srcId="{98587A34-436A-4D7E-82D6-1F99D9D77D2F}" destId="{3A42414B-E4C1-422D-A06E-86C851F17FDD}" srcOrd="1" destOrd="0" presId="urn:microsoft.com/office/officeart/2005/8/layout/cycle2"/>
    <dgm:cxn modelId="{F4011273-D6BC-43F2-95EB-E6B2BE59B8BD}" type="presOf" srcId="{C485CB67-79D3-497C-871F-27649E7F4289}" destId="{75E5CC2F-6AF2-489E-8D42-E0610CF0100C}" srcOrd="0" destOrd="0" presId="urn:microsoft.com/office/officeart/2005/8/layout/cycle2"/>
    <dgm:cxn modelId="{B6502094-A7A7-4DCA-9F27-F5DF55C5A396}" srcId="{B3CBE9A6-875B-470E-8015-3FB13EF720FA}" destId="{85D1C0D4-6DDB-4191-9DCF-D973B542FE34}" srcOrd="2" destOrd="0" parTransId="{1DBECB10-C76D-446B-AB4E-C8E85CF23AD7}" sibTransId="{578B729A-E525-4FF3-9E44-AFF2878695B4}"/>
    <dgm:cxn modelId="{C31EB08B-0846-4B54-8C81-1B51B48F5858}" srcId="{B3CBE9A6-875B-470E-8015-3FB13EF720FA}" destId="{79BFB505-EF89-47FE-A3CA-2ECCF169E197}" srcOrd="1" destOrd="0" parTransId="{8BDEDE78-1C0E-42E9-8AB9-18613A8EFCCB}" sibTransId="{98587A34-436A-4D7E-82D6-1F99D9D77D2F}"/>
    <dgm:cxn modelId="{4807F116-D763-46AC-958F-38A3EF06EFCE}" type="presOf" srcId="{CECDC0E4-9076-4FC5-A8EC-A8A05E9697B0}" destId="{4453796D-7F3F-4B3C-B954-FA745C02564D}" srcOrd="0" destOrd="0" presId="urn:microsoft.com/office/officeart/2005/8/layout/cycle2"/>
    <dgm:cxn modelId="{59BF12B7-D9B9-4FB2-8D38-5B71CD5C63BE}" srcId="{B3CBE9A6-875B-470E-8015-3FB13EF720FA}" destId="{C485CB67-79D3-497C-871F-27649E7F4289}" srcOrd="4" destOrd="0" parTransId="{0E420F25-5136-464F-9834-308C9907FBF4}" sibTransId="{0B399F1A-C540-4971-84EA-19E163596439}"/>
    <dgm:cxn modelId="{950EC0AC-3969-4EC2-A914-C30F12C68B16}" type="presOf" srcId="{7C160AD5-33A3-43DF-9C09-2EBB692CFCF3}" destId="{FBDF1EEB-9DF3-4A56-9DD8-41AC636EBD78}" srcOrd="1" destOrd="0" presId="urn:microsoft.com/office/officeart/2005/8/layout/cycle2"/>
    <dgm:cxn modelId="{D8C23CC6-1B68-47A4-90BF-29FA4D9A92E3}" type="presOf" srcId="{578B729A-E525-4FF3-9E44-AFF2878695B4}" destId="{3E9FF7CB-E435-4274-AFF8-702633558FB7}" srcOrd="0" destOrd="0" presId="urn:microsoft.com/office/officeart/2005/8/layout/cycle2"/>
    <dgm:cxn modelId="{F6FE0A39-EE1D-43C3-9A60-449D2356AE9E}" type="presOf" srcId="{0B399F1A-C540-4971-84EA-19E163596439}" destId="{9FDAF686-C23E-4B6B-8EA7-8DBA0AE60D01}" srcOrd="1" destOrd="0" presId="urn:microsoft.com/office/officeart/2005/8/layout/cycle2"/>
    <dgm:cxn modelId="{931D9C1E-9C65-425F-A85F-1AC75FBB7D24}" type="presOf" srcId="{578B729A-E525-4FF3-9E44-AFF2878695B4}" destId="{2E4BCA9D-ED18-4552-B55E-087847B172D3}" srcOrd="1" destOrd="0" presId="urn:microsoft.com/office/officeart/2005/8/layout/cycle2"/>
    <dgm:cxn modelId="{3815B097-CA0F-4110-94BB-3BF033524D1A}" type="presOf" srcId="{79BFB505-EF89-47FE-A3CA-2ECCF169E197}" destId="{BBBFDA53-6674-41D4-8DB3-277C393578F2}" srcOrd="0" destOrd="0" presId="urn:microsoft.com/office/officeart/2005/8/layout/cycle2"/>
    <dgm:cxn modelId="{5D2B91A9-E1FD-487F-BB41-A39E9E9C4969}" type="presOf" srcId="{85D1C0D4-6DDB-4191-9DCF-D973B542FE34}" destId="{41B176C7-C1ED-4A9D-8E5D-AF0C09988107}" srcOrd="0" destOrd="0" presId="urn:microsoft.com/office/officeart/2005/8/layout/cycle2"/>
    <dgm:cxn modelId="{2A933AA1-6FB6-48B7-84C3-40851DF0F258}" type="presOf" srcId="{701685E8-B357-4668-8028-87F2F17AECE2}" destId="{73944F65-3FED-4026-9ED8-FC0E9A88C284}" srcOrd="0" destOrd="0" presId="urn:microsoft.com/office/officeart/2005/8/layout/cycle2"/>
    <dgm:cxn modelId="{D44BB900-A412-4D43-8A0F-6362ACDC9649}" type="presOf" srcId="{0B399F1A-C540-4971-84EA-19E163596439}" destId="{9AE9FE6E-04EE-4399-9FED-32EBF47B5617}" srcOrd="0" destOrd="0" presId="urn:microsoft.com/office/officeart/2005/8/layout/cycle2"/>
    <dgm:cxn modelId="{C4234915-9BC9-463E-A920-30BCC4CDCAF5}" type="presParOf" srcId="{98EBC8AA-A7D4-43BC-BAB1-98062B03EACC}" destId="{73944F65-3FED-4026-9ED8-FC0E9A88C284}" srcOrd="0" destOrd="0" presId="urn:microsoft.com/office/officeart/2005/8/layout/cycle2"/>
    <dgm:cxn modelId="{62D90F40-4CDD-4DF7-993B-161DD92BAC8E}" type="presParOf" srcId="{98EBC8AA-A7D4-43BC-BAB1-98062B03EACC}" destId="{4453796D-7F3F-4B3C-B954-FA745C02564D}" srcOrd="1" destOrd="0" presId="urn:microsoft.com/office/officeart/2005/8/layout/cycle2"/>
    <dgm:cxn modelId="{3395F614-90BD-41EE-B308-B64D5974B2C3}" type="presParOf" srcId="{4453796D-7F3F-4B3C-B954-FA745C02564D}" destId="{CFD76568-2767-421B-BC6F-341FBB1BECC7}" srcOrd="0" destOrd="0" presId="urn:microsoft.com/office/officeart/2005/8/layout/cycle2"/>
    <dgm:cxn modelId="{90814EF8-FB2C-47FE-9550-F416667487A5}" type="presParOf" srcId="{98EBC8AA-A7D4-43BC-BAB1-98062B03EACC}" destId="{BBBFDA53-6674-41D4-8DB3-277C393578F2}" srcOrd="2" destOrd="0" presId="urn:microsoft.com/office/officeart/2005/8/layout/cycle2"/>
    <dgm:cxn modelId="{BA5FF2FE-F33E-4765-B5DE-D02E74502F31}" type="presParOf" srcId="{98EBC8AA-A7D4-43BC-BAB1-98062B03EACC}" destId="{CB1DDE9C-FE25-4EF2-AA92-E05033507E9F}" srcOrd="3" destOrd="0" presId="urn:microsoft.com/office/officeart/2005/8/layout/cycle2"/>
    <dgm:cxn modelId="{DA52A3DC-5DA3-4580-B7C4-FD20493D36EC}" type="presParOf" srcId="{CB1DDE9C-FE25-4EF2-AA92-E05033507E9F}" destId="{3A42414B-E4C1-422D-A06E-86C851F17FDD}" srcOrd="0" destOrd="0" presId="urn:microsoft.com/office/officeart/2005/8/layout/cycle2"/>
    <dgm:cxn modelId="{8006CDD4-FBEC-423D-AF0E-6FD48F838659}" type="presParOf" srcId="{98EBC8AA-A7D4-43BC-BAB1-98062B03EACC}" destId="{41B176C7-C1ED-4A9D-8E5D-AF0C09988107}" srcOrd="4" destOrd="0" presId="urn:microsoft.com/office/officeart/2005/8/layout/cycle2"/>
    <dgm:cxn modelId="{58966DE5-894C-4384-8381-703C26CC2798}" type="presParOf" srcId="{98EBC8AA-A7D4-43BC-BAB1-98062B03EACC}" destId="{3E9FF7CB-E435-4274-AFF8-702633558FB7}" srcOrd="5" destOrd="0" presId="urn:microsoft.com/office/officeart/2005/8/layout/cycle2"/>
    <dgm:cxn modelId="{8F9777D5-BB07-456B-947D-B78485DDF5FF}" type="presParOf" srcId="{3E9FF7CB-E435-4274-AFF8-702633558FB7}" destId="{2E4BCA9D-ED18-4552-B55E-087847B172D3}" srcOrd="0" destOrd="0" presId="urn:microsoft.com/office/officeart/2005/8/layout/cycle2"/>
    <dgm:cxn modelId="{D7CB9BF6-40D6-406A-8781-C3EA4D515EC1}" type="presParOf" srcId="{98EBC8AA-A7D4-43BC-BAB1-98062B03EACC}" destId="{0846AF2A-A3B1-415E-A5E3-C2CCADA1C98A}" srcOrd="6" destOrd="0" presId="urn:microsoft.com/office/officeart/2005/8/layout/cycle2"/>
    <dgm:cxn modelId="{90D5B280-DF16-46A8-B1BD-980263A80C56}" type="presParOf" srcId="{98EBC8AA-A7D4-43BC-BAB1-98062B03EACC}" destId="{F1E1880F-8F5E-42BA-AB3B-F8FF46B63B6D}" srcOrd="7" destOrd="0" presId="urn:microsoft.com/office/officeart/2005/8/layout/cycle2"/>
    <dgm:cxn modelId="{B35729B1-6DE7-4ADE-B7BA-17E4843E1FCD}" type="presParOf" srcId="{F1E1880F-8F5E-42BA-AB3B-F8FF46B63B6D}" destId="{FBDF1EEB-9DF3-4A56-9DD8-41AC636EBD78}" srcOrd="0" destOrd="0" presId="urn:microsoft.com/office/officeart/2005/8/layout/cycle2"/>
    <dgm:cxn modelId="{030B4005-F38A-461C-A25F-931548AF3E67}" type="presParOf" srcId="{98EBC8AA-A7D4-43BC-BAB1-98062B03EACC}" destId="{75E5CC2F-6AF2-489E-8D42-E0610CF0100C}" srcOrd="8" destOrd="0" presId="urn:microsoft.com/office/officeart/2005/8/layout/cycle2"/>
    <dgm:cxn modelId="{1E1C5E6F-BF61-45D4-B0E6-3BEFEDC27DA0}" type="presParOf" srcId="{98EBC8AA-A7D4-43BC-BAB1-98062B03EACC}" destId="{9AE9FE6E-04EE-4399-9FED-32EBF47B5617}" srcOrd="9" destOrd="0" presId="urn:microsoft.com/office/officeart/2005/8/layout/cycle2"/>
    <dgm:cxn modelId="{70E1C437-610A-44B9-AF1A-446F8A553227}" type="presParOf" srcId="{9AE9FE6E-04EE-4399-9FED-32EBF47B5617}" destId="{9FDAF686-C23E-4B6B-8EA7-8DBA0AE60D01}"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1A0B2-DE88-4770-9B9A-6139CF495295}" type="doc">
      <dgm:prSet loTypeId="urn:microsoft.com/office/officeart/2008/layout/AlternatingHexagons" loCatId="list" qsTypeId="urn:microsoft.com/office/officeart/2005/8/quickstyle/simple2" qsCatId="simple" csTypeId="urn:microsoft.com/office/officeart/2005/8/colors/colorful1" csCatId="colorful" phldr="1"/>
      <dgm:spPr/>
      <dgm:t>
        <a:bodyPr/>
        <a:lstStyle/>
        <a:p>
          <a:endParaRPr lang="zh-CN" altLang="en-US"/>
        </a:p>
      </dgm:t>
    </dgm:pt>
    <dgm:pt modelId="{CB7D1B08-B0D4-401E-83BC-5988C22226B8}">
      <dgm:prSet phldrT="[文本]" custT="1"/>
      <dgm:spPr/>
      <dgm:t>
        <a:bodyPr/>
        <a:lstStyle/>
        <a:p>
          <a:pPr algn="ctr"/>
          <a:r>
            <a:rPr lang="zh-CN" altLang="en-US" sz="2400" b="1" dirty="0" smtClean="0">
              <a:latin typeface="微软雅黑" pitchFamily="34" charset="-122"/>
              <a:ea typeface="微软雅黑" pitchFamily="34" charset="-122"/>
            </a:rPr>
            <a:t>结构</a:t>
          </a:r>
          <a:endParaRPr lang="zh-CN" altLang="en-US" sz="2400" b="1" dirty="0">
            <a:latin typeface="微软雅黑" pitchFamily="34" charset="-122"/>
            <a:ea typeface="微软雅黑" pitchFamily="34" charset="-122"/>
          </a:endParaRPr>
        </a:p>
      </dgm:t>
    </dgm:pt>
    <dgm:pt modelId="{DDD02F3C-24C8-4A0A-99F8-A92C5619FBEC}" type="par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82839E7D-DD20-4F5C-B3F1-571606C2C146}" type="sibTrans" cxnId="{9EB8F945-96B9-449F-BB9F-DF48243B1F0E}">
      <dgm:prSet custT="1"/>
      <dgm:spPr/>
      <dgm:t>
        <a:bodyPr/>
        <a:lstStyle/>
        <a:p>
          <a:pPr algn="ctr"/>
          <a:r>
            <a:rPr lang="zh-CN" altLang="en-US" sz="2400" b="1" dirty="0" smtClean="0">
              <a:latin typeface="微软雅黑" pitchFamily="34" charset="-122"/>
              <a:ea typeface="微软雅黑" pitchFamily="34" charset="-122"/>
            </a:rPr>
            <a:t>定位</a:t>
          </a:r>
          <a:endParaRPr lang="zh-CN" altLang="en-US" sz="2400" b="1" dirty="0">
            <a:latin typeface="微软雅黑" pitchFamily="34" charset="-122"/>
            <a:ea typeface="微软雅黑" pitchFamily="34" charset="-122"/>
          </a:endParaRPr>
        </a:p>
      </dgm:t>
    </dgm:pt>
    <dgm:pt modelId="{523D4B5B-A7AB-44B0-B55C-1CE55908CFC9}">
      <dgm:prSet/>
      <dgm:spPr/>
      <dgm:t>
        <a:bodyPr/>
        <a:lstStyle/>
        <a:p>
          <a:endParaRPr lang="zh-CN" altLang="en-US"/>
        </a:p>
      </dgm:t>
    </dgm:pt>
    <dgm:pt modelId="{FB57FE64-AD80-492D-B7CB-4FE4F4447FDC}" type="parTrans" cxnId="{E932F53E-4B54-4274-BAB4-1BE3124C0382}">
      <dgm:prSet/>
      <dgm:spPr/>
      <dgm:t>
        <a:bodyPr/>
        <a:lstStyle/>
        <a:p>
          <a:endParaRPr lang="zh-CN" altLang="en-US"/>
        </a:p>
      </dgm:t>
    </dgm:pt>
    <dgm:pt modelId="{F0520AB6-623E-41F9-B0C8-BF8C70985312}" type="sibTrans" cxnId="{E932F53E-4B54-4274-BAB4-1BE3124C0382}">
      <dgm:prSet/>
      <dgm:spPr/>
      <dgm:t>
        <a:bodyPr/>
        <a:lstStyle/>
        <a:p>
          <a:endParaRPr lang="zh-CN" altLang="en-US"/>
        </a:p>
      </dgm:t>
    </dgm:pt>
    <dgm:pt modelId="{5929D2FE-4F21-429D-B019-D7F3502AB85C}">
      <dgm:prSet custT="1"/>
      <dgm:spPr/>
      <dgm:t>
        <a:bodyPr/>
        <a:lstStyle/>
        <a:p>
          <a:r>
            <a:rPr lang="zh-CN" altLang="en-US" sz="2400" b="1" dirty="0" smtClean="0">
              <a:latin typeface="微软雅黑" pitchFamily="34" charset="-122"/>
              <a:ea typeface="微软雅黑" pitchFamily="34" charset="-122"/>
            </a:rPr>
            <a:t>客户洞察</a:t>
          </a:r>
          <a:endParaRPr lang="zh-CN" altLang="en-US" sz="2400" b="1" dirty="0">
            <a:latin typeface="微软雅黑" pitchFamily="34" charset="-122"/>
            <a:ea typeface="微软雅黑" pitchFamily="34" charset="-122"/>
          </a:endParaRPr>
        </a:p>
      </dgm:t>
    </dgm:pt>
    <dgm:pt modelId="{15CC7EC9-E49E-4D7B-AA58-21C2FF30EA15}" type="parTrans" cxnId="{4AA51F85-C4AD-4F42-A81C-B2D14F3FBAC1}">
      <dgm:prSet/>
      <dgm:spPr/>
      <dgm:t>
        <a:bodyPr/>
        <a:lstStyle/>
        <a:p>
          <a:endParaRPr lang="zh-CN" altLang="en-US"/>
        </a:p>
      </dgm:t>
    </dgm:pt>
    <dgm:pt modelId="{2AE8F283-DB10-4DFF-A01E-481F44F4D68C}" type="sibTrans" cxnId="{4AA51F85-C4AD-4F42-A81C-B2D14F3FBAC1}">
      <dgm:prSet custT="1"/>
      <dgm:spPr/>
      <dgm:t>
        <a:bodyPr/>
        <a:lstStyle/>
        <a:p>
          <a:r>
            <a:rPr lang="zh-CN" altLang="en-US" sz="2400" b="1" dirty="0" smtClean="0">
              <a:latin typeface="微软雅黑" pitchFamily="34" charset="-122"/>
              <a:ea typeface="微软雅黑" pitchFamily="34" charset="-122"/>
            </a:rPr>
            <a:t>闭环</a:t>
          </a:r>
          <a:endParaRPr lang="zh-CN" altLang="en-US" sz="2400" b="1" dirty="0">
            <a:latin typeface="微软雅黑" pitchFamily="34" charset="-122"/>
            <a:ea typeface="微软雅黑" pitchFamily="34" charset="-122"/>
          </a:endParaRPr>
        </a:p>
      </dgm:t>
    </dgm:pt>
    <dgm:pt modelId="{24A07080-B955-4BED-9B8D-6AC174EAF5A8}" type="pres">
      <dgm:prSet presAssocID="{1781A0B2-DE88-4770-9B9A-6139CF495295}" presName="Name0" presStyleCnt="0">
        <dgm:presLayoutVars>
          <dgm:chMax/>
          <dgm:chPref/>
          <dgm:dir/>
          <dgm:animLvl val="lvl"/>
        </dgm:presLayoutVars>
      </dgm:prSet>
      <dgm:spPr/>
      <dgm:t>
        <a:bodyPr/>
        <a:lstStyle/>
        <a:p>
          <a:endParaRPr lang="zh-CN" altLang="en-US"/>
        </a:p>
      </dgm:t>
    </dgm:pt>
    <dgm:pt modelId="{417F5622-9342-4479-8263-434373F7FADA}" type="pres">
      <dgm:prSet presAssocID="{CB7D1B08-B0D4-401E-83BC-5988C22226B8}" presName="composite" presStyleCnt="0"/>
      <dgm:spPr/>
      <dgm:t>
        <a:bodyPr/>
        <a:lstStyle/>
        <a:p>
          <a:endParaRPr lang="zh-CN" altLang="en-US"/>
        </a:p>
      </dgm:t>
    </dgm:pt>
    <dgm:pt modelId="{033B3F81-DE25-4403-BAB7-BEDEB2393C61}" type="pres">
      <dgm:prSet presAssocID="{CB7D1B08-B0D4-401E-83BC-5988C22226B8}" presName="Parent1" presStyleLbl="node1" presStyleIdx="0" presStyleCnt="4" custLinFactNeighborX="45655" custLinFactNeighborY="13230">
        <dgm:presLayoutVars>
          <dgm:chMax val="1"/>
          <dgm:chPref val="1"/>
          <dgm:bulletEnabled val="1"/>
        </dgm:presLayoutVars>
      </dgm:prSet>
      <dgm:spPr/>
      <dgm:t>
        <a:bodyPr/>
        <a:lstStyle/>
        <a:p>
          <a:endParaRPr lang="zh-CN" altLang="en-US"/>
        </a:p>
      </dgm:t>
    </dgm:pt>
    <dgm:pt modelId="{F2F6FB91-6A34-40B2-BD81-CF9BDC055D38}" type="pres">
      <dgm:prSet presAssocID="{CB7D1B08-B0D4-401E-83BC-5988C22226B8}" presName="Childtext1" presStyleLbl="revTx" presStyleIdx="0" presStyleCnt="2">
        <dgm:presLayoutVars>
          <dgm:chMax val="0"/>
          <dgm:chPref val="0"/>
          <dgm:bulletEnabled val="1"/>
        </dgm:presLayoutVars>
      </dgm:prSet>
      <dgm:spPr/>
      <dgm:t>
        <a:bodyPr/>
        <a:lstStyle/>
        <a:p>
          <a:endParaRPr lang="zh-CN" altLang="en-US"/>
        </a:p>
      </dgm:t>
    </dgm:pt>
    <dgm:pt modelId="{622F963F-A25A-4743-B59C-F14C2D13E0E5}" type="pres">
      <dgm:prSet presAssocID="{CB7D1B08-B0D4-401E-83BC-5988C22226B8}" presName="BalanceSpacing" presStyleCnt="0"/>
      <dgm:spPr/>
      <dgm:t>
        <a:bodyPr/>
        <a:lstStyle/>
        <a:p>
          <a:endParaRPr lang="zh-CN" altLang="en-US"/>
        </a:p>
      </dgm:t>
    </dgm:pt>
    <dgm:pt modelId="{ADC1F23A-8C42-4910-B0C7-E3AA4368DEE9}" type="pres">
      <dgm:prSet presAssocID="{CB7D1B08-B0D4-401E-83BC-5988C22226B8}" presName="BalanceSpacing1" presStyleCnt="0"/>
      <dgm:spPr/>
      <dgm:t>
        <a:bodyPr/>
        <a:lstStyle/>
        <a:p>
          <a:endParaRPr lang="zh-CN" altLang="en-US"/>
        </a:p>
      </dgm:t>
    </dgm:pt>
    <dgm:pt modelId="{CE9B07C9-0426-4F0F-918A-847BF2E44B78}" type="pres">
      <dgm:prSet presAssocID="{82839E7D-DD20-4F5C-B3F1-571606C2C146}" presName="Accent1Text" presStyleLbl="node1" presStyleIdx="1" presStyleCnt="4" custLinFactNeighborX="47792" custLinFactNeighborY="13230"/>
      <dgm:spPr/>
      <dgm:t>
        <a:bodyPr/>
        <a:lstStyle/>
        <a:p>
          <a:endParaRPr lang="zh-CN" altLang="en-US"/>
        </a:p>
      </dgm:t>
    </dgm:pt>
    <dgm:pt modelId="{0D7C0813-22D5-4E1B-AF50-9A824CA48091}" type="pres">
      <dgm:prSet presAssocID="{82839E7D-DD20-4F5C-B3F1-571606C2C146}" presName="spaceBetweenRectangles" presStyleCnt="0"/>
      <dgm:spPr/>
      <dgm:t>
        <a:bodyPr/>
        <a:lstStyle/>
        <a:p>
          <a:endParaRPr lang="zh-CN" altLang="en-US"/>
        </a:p>
      </dgm:t>
    </dgm:pt>
    <dgm:pt modelId="{7BBF2A3D-92FA-4528-92E4-690425B12443}" type="pres">
      <dgm:prSet presAssocID="{5929D2FE-4F21-429D-B019-D7F3502AB85C}" presName="composite" presStyleCnt="0"/>
      <dgm:spPr/>
      <dgm:t>
        <a:bodyPr/>
        <a:lstStyle/>
        <a:p>
          <a:endParaRPr lang="zh-CN" altLang="en-US"/>
        </a:p>
      </dgm:t>
    </dgm:pt>
    <dgm:pt modelId="{C795DFA8-5082-4D56-AFEE-E79C848EF674}" type="pres">
      <dgm:prSet presAssocID="{5929D2FE-4F21-429D-B019-D7F3502AB85C}" presName="Parent1" presStyleLbl="node1" presStyleIdx="2" presStyleCnt="4" custLinFactNeighborX="46759" custLinFactNeighborY="11508">
        <dgm:presLayoutVars>
          <dgm:chMax val="1"/>
          <dgm:chPref val="1"/>
          <dgm:bulletEnabled val="1"/>
        </dgm:presLayoutVars>
      </dgm:prSet>
      <dgm:spPr/>
      <dgm:t>
        <a:bodyPr/>
        <a:lstStyle/>
        <a:p>
          <a:endParaRPr lang="zh-CN" altLang="en-US"/>
        </a:p>
      </dgm:t>
    </dgm:pt>
    <dgm:pt modelId="{D483780D-1EFE-40A4-A1D8-C7490597C9EF}" type="pres">
      <dgm:prSet presAssocID="{5929D2FE-4F21-429D-B019-D7F3502AB85C}" presName="Childtext1" presStyleLbl="revTx" presStyleIdx="1" presStyleCnt="2">
        <dgm:presLayoutVars>
          <dgm:chMax val="0"/>
          <dgm:chPref val="0"/>
          <dgm:bulletEnabled val="1"/>
        </dgm:presLayoutVars>
      </dgm:prSet>
      <dgm:spPr/>
      <dgm:t>
        <a:bodyPr/>
        <a:lstStyle/>
        <a:p>
          <a:endParaRPr lang="zh-CN" altLang="en-US"/>
        </a:p>
      </dgm:t>
    </dgm:pt>
    <dgm:pt modelId="{48595DF3-51C5-4134-953D-B5D353C2DA6F}" type="pres">
      <dgm:prSet presAssocID="{5929D2FE-4F21-429D-B019-D7F3502AB85C}" presName="BalanceSpacing" presStyleCnt="0"/>
      <dgm:spPr/>
      <dgm:t>
        <a:bodyPr/>
        <a:lstStyle/>
        <a:p>
          <a:endParaRPr lang="zh-CN" altLang="en-US"/>
        </a:p>
      </dgm:t>
    </dgm:pt>
    <dgm:pt modelId="{2569CF68-568E-4449-A021-7E3C188EC8C3}" type="pres">
      <dgm:prSet presAssocID="{5929D2FE-4F21-429D-B019-D7F3502AB85C}" presName="BalanceSpacing1" presStyleCnt="0"/>
      <dgm:spPr/>
      <dgm:t>
        <a:bodyPr/>
        <a:lstStyle/>
        <a:p>
          <a:endParaRPr lang="zh-CN" altLang="en-US"/>
        </a:p>
      </dgm:t>
    </dgm:pt>
    <dgm:pt modelId="{67E9F6F8-1FE3-49B0-B013-D7FBD1951A86}" type="pres">
      <dgm:prSet presAssocID="{2AE8F283-DB10-4DFF-A01E-481F44F4D68C}" presName="Accent1Text" presStyleLbl="node1" presStyleIdx="3" presStyleCnt="4" custLinFactNeighborX="44964" custLinFactNeighborY="11508"/>
      <dgm:spPr/>
      <dgm:t>
        <a:bodyPr/>
        <a:lstStyle/>
        <a:p>
          <a:endParaRPr lang="zh-CN" altLang="en-US"/>
        </a:p>
      </dgm:t>
    </dgm:pt>
  </dgm:ptLst>
  <dgm:cxnLst>
    <dgm:cxn modelId="{4AA51F85-C4AD-4F42-A81C-B2D14F3FBAC1}" srcId="{1781A0B2-DE88-4770-9B9A-6139CF495295}" destId="{5929D2FE-4F21-429D-B019-D7F3502AB85C}" srcOrd="1" destOrd="0" parTransId="{15CC7EC9-E49E-4D7B-AA58-21C2FF30EA15}" sibTransId="{2AE8F283-DB10-4DFF-A01E-481F44F4D68C}"/>
    <dgm:cxn modelId="{E932F53E-4B54-4274-BAB4-1BE3124C0382}" srcId="{CB7D1B08-B0D4-401E-83BC-5988C22226B8}" destId="{523D4B5B-A7AB-44B0-B55C-1CE55908CFC9}" srcOrd="0" destOrd="0" parTransId="{FB57FE64-AD80-492D-B7CB-4FE4F4447FDC}" sibTransId="{F0520AB6-623E-41F9-B0C8-BF8C70985312}"/>
    <dgm:cxn modelId="{D099B230-F569-447E-9D5A-9C24F1ED07B7}" type="presOf" srcId="{82839E7D-DD20-4F5C-B3F1-571606C2C146}" destId="{CE9B07C9-0426-4F0F-918A-847BF2E44B78}" srcOrd="0" destOrd="0" presId="urn:microsoft.com/office/officeart/2008/layout/AlternatingHexagons"/>
    <dgm:cxn modelId="{1BCB0882-A0EC-4E30-A3A7-05E61B034D45}" type="presOf" srcId="{5929D2FE-4F21-429D-B019-D7F3502AB85C}" destId="{C795DFA8-5082-4D56-AFEE-E79C848EF674}" srcOrd="0" destOrd="0" presId="urn:microsoft.com/office/officeart/2008/layout/AlternatingHexagons"/>
    <dgm:cxn modelId="{7EB8B2B3-4D28-4193-8104-7E6600117C7D}" type="presOf" srcId="{523D4B5B-A7AB-44B0-B55C-1CE55908CFC9}" destId="{F2F6FB91-6A34-40B2-BD81-CF9BDC055D38}" srcOrd="0" destOrd="0" presId="urn:microsoft.com/office/officeart/2008/layout/AlternatingHexagons"/>
    <dgm:cxn modelId="{90F7E5B3-DE9E-487B-8EF0-450D8853D76B}" type="presOf" srcId="{1781A0B2-DE88-4770-9B9A-6139CF495295}" destId="{24A07080-B955-4BED-9B8D-6AC174EAF5A8}" srcOrd="0" destOrd="0" presId="urn:microsoft.com/office/officeart/2008/layout/AlternatingHexagons"/>
    <dgm:cxn modelId="{9EB8F945-96B9-449F-BB9F-DF48243B1F0E}" srcId="{1781A0B2-DE88-4770-9B9A-6139CF495295}" destId="{CB7D1B08-B0D4-401E-83BC-5988C22226B8}" srcOrd="0" destOrd="0" parTransId="{DDD02F3C-24C8-4A0A-99F8-A92C5619FBEC}" sibTransId="{82839E7D-DD20-4F5C-B3F1-571606C2C146}"/>
    <dgm:cxn modelId="{420FFCEE-6E83-4270-8659-378A7488E5F0}" type="presOf" srcId="{CB7D1B08-B0D4-401E-83BC-5988C22226B8}" destId="{033B3F81-DE25-4403-BAB7-BEDEB2393C61}" srcOrd="0" destOrd="0" presId="urn:microsoft.com/office/officeart/2008/layout/AlternatingHexagons"/>
    <dgm:cxn modelId="{E8711CD3-12D9-4139-8DEB-0ED922EDEE4B}" type="presOf" srcId="{2AE8F283-DB10-4DFF-A01E-481F44F4D68C}" destId="{67E9F6F8-1FE3-49B0-B013-D7FBD1951A86}" srcOrd="0" destOrd="0" presId="urn:microsoft.com/office/officeart/2008/layout/AlternatingHexagons"/>
    <dgm:cxn modelId="{BE0E77A8-A28A-4559-9D6A-D2BF2994C4FD}" type="presParOf" srcId="{24A07080-B955-4BED-9B8D-6AC174EAF5A8}" destId="{417F5622-9342-4479-8263-434373F7FADA}" srcOrd="0" destOrd="0" presId="urn:microsoft.com/office/officeart/2008/layout/AlternatingHexagons"/>
    <dgm:cxn modelId="{1BC3D024-E32E-4937-BC6B-AC75F8089D95}" type="presParOf" srcId="{417F5622-9342-4479-8263-434373F7FADA}" destId="{033B3F81-DE25-4403-BAB7-BEDEB2393C61}" srcOrd="0" destOrd="0" presId="urn:microsoft.com/office/officeart/2008/layout/AlternatingHexagons"/>
    <dgm:cxn modelId="{2E3BF5D3-8174-426C-BC0A-7F26EB411A6F}" type="presParOf" srcId="{417F5622-9342-4479-8263-434373F7FADA}" destId="{F2F6FB91-6A34-40B2-BD81-CF9BDC055D38}" srcOrd="1" destOrd="0" presId="urn:microsoft.com/office/officeart/2008/layout/AlternatingHexagons"/>
    <dgm:cxn modelId="{3B5A0A5A-F4B2-40ED-862B-B0C98150484F}" type="presParOf" srcId="{417F5622-9342-4479-8263-434373F7FADA}" destId="{622F963F-A25A-4743-B59C-F14C2D13E0E5}" srcOrd="2" destOrd="0" presId="urn:microsoft.com/office/officeart/2008/layout/AlternatingHexagons"/>
    <dgm:cxn modelId="{A396D618-8145-4D1D-914B-63E3E815FD85}" type="presParOf" srcId="{417F5622-9342-4479-8263-434373F7FADA}" destId="{ADC1F23A-8C42-4910-B0C7-E3AA4368DEE9}" srcOrd="3" destOrd="0" presId="urn:microsoft.com/office/officeart/2008/layout/AlternatingHexagons"/>
    <dgm:cxn modelId="{FB879F5C-6E7E-401C-9DD7-648172206B3D}" type="presParOf" srcId="{417F5622-9342-4479-8263-434373F7FADA}" destId="{CE9B07C9-0426-4F0F-918A-847BF2E44B78}" srcOrd="4" destOrd="0" presId="urn:microsoft.com/office/officeart/2008/layout/AlternatingHexagons"/>
    <dgm:cxn modelId="{78785E8D-C527-4F7A-916E-B1A36B62C147}" type="presParOf" srcId="{24A07080-B955-4BED-9B8D-6AC174EAF5A8}" destId="{0D7C0813-22D5-4E1B-AF50-9A824CA48091}" srcOrd="1" destOrd="0" presId="urn:microsoft.com/office/officeart/2008/layout/AlternatingHexagons"/>
    <dgm:cxn modelId="{148C88E0-83C1-4BDC-8916-D1408DD95844}" type="presParOf" srcId="{24A07080-B955-4BED-9B8D-6AC174EAF5A8}" destId="{7BBF2A3D-92FA-4528-92E4-690425B12443}" srcOrd="2" destOrd="0" presId="urn:microsoft.com/office/officeart/2008/layout/AlternatingHexagons"/>
    <dgm:cxn modelId="{CE2A7489-1D6E-4259-BD2E-AAE8BC78C4E3}" type="presParOf" srcId="{7BBF2A3D-92FA-4528-92E4-690425B12443}" destId="{C795DFA8-5082-4D56-AFEE-E79C848EF674}" srcOrd="0" destOrd="0" presId="urn:microsoft.com/office/officeart/2008/layout/AlternatingHexagons"/>
    <dgm:cxn modelId="{FFF83781-1B4A-46AB-91FA-22A29B57A83F}" type="presParOf" srcId="{7BBF2A3D-92FA-4528-92E4-690425B12443}" destId="{D483780D-1EFE-40A4-A1D8-C7490597C9EF}" srcOrd="1" destOrd="0" presId="urn:microsoft.com/office/officeart/2008/layout/AlternatingHexagons"/>
    <dgm:cxn modelId="{C6438037-2028-4C27-9106-62FD07DE928A}" type="presParOf" srcId="{7BBF2A3D-92FA-4528-92E4-690425B12443}" destId="{48595DF3-51C5-4134-953D-B5D353C2DA6F}" srcOrd="2" destOrd="0" presId="urn:microsoft.com/office/officeart/2008/layout/AlternatingHexagons"/>
    <dgm:cxn modelId="{4D9BE3DE-F1BB-4D4A-B9C9-55277BED343E}" type="presParOf" srcId="{7BBF2A3D-92FA-4528-92E4-690425B12443}" destId="{2569CF68-568E-4449-A021-7E3C188EC8C3}" srcOrd="3" destOrd="0" presId="urn:microsoft.com/office/officeart/2008/layout/AlternatingHexagons"/>
    <dgm:cxn modelId="{E5233503-948E-481D-8F7F-4BF495110A50}" type="presParOf" srcId="{7BBF2A3D-92FA-4528-92E4-690425B12443}" destId="{67E9F6F8-1FE3-49B0-B013-D7FBD1951A8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B5F2338-E453-4288-969E-BB1793DBCFA0}" type="doc">
      <dgm:prSet loTypeId="urn:microsoft.com/office/officeart/2008/layout/BubblePictureList" loCatId="picture" qsTypeId="urn:microsoft.com/office/officeart/2005/8/quickstyle/simple2" qsCatId="simple" csTypeId="urn:microsoft.com/office/officeart/2005/8/colors/accent1_2" csCatId="accent1" phldr="1"/>
      <dgm:spPr/>
      <dgm:t>
        <a:bodyPr/>
        <a:lstStyle/>
        <a:p>
          <a:endParaRPr lang="zh-CN" altLang="en-US"/>
        </a:p>
      </dgm:t>
    </dgm:pt>
    <dgm:pt modelId="{94B2C647-B12F-431D-8A2F-9A1038CC583F}">
      <dgm:prSet phldrT="[文本]" custT="1"/>
      <dgm:spPr/>
      <dgm:t>
        <a:bodyPr/>
        <a:lstStyle/>
        <a:p>
          <a:r>
            <a:rPr lang="en-US" altLang="zh-CN" sz="1000" dirty="0" smtClean="0">
              <a:latin typeface="微软雅黑" pitchFamily="34" charset="-122"/>
              <a:ea typeface="微软雅黑" pitchFamily="34" charset="-122"/>
            </a:rPr>
            <a:t>ZARA</a:t>
          </a:r>
          <a:endParaRPr lang="zh-CN" altLang="en-US" sz="1000" dirty="0">
            <a:latin typeface="微软雅黑" pitchFamily="34" charset="-122"/>
            <a:ea typeface="微软雅黑" pitchFamily="34" charset="-122"/>
          </a:endParaRPr>
        </a:p>
      </dgm:t>
    </dgm:pt>
    <dgm:pt modelId="{03C69C64-CCCA-4C4A-B7C8-F607563CBFC9}" type="parTrans" cxnId="{33669DC7-A79B-4786-BD83-049F8F761857}">
      <dgm:prSet/>
      <dgm:spPr/>
      <dgm:t>
        <a:bodyPr/>
        <a:lstStyle/>
        <a:p>
          <a:endParaRPr lang="zh-CN" altLang="en-US"/>
        </a:p>
      </dgm:t>
    </dgm:pt>
    <dgm:pt modelId="{39EE9E72-D061-41A6-B13C-4645D5F231F7}" type="sibTrans" cxnId="{33669DC7-A79B-4786-BD83-049F8F761857}">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400ED17D-36B3-401B-BDE3-D18AFE06BF60}">
      <dgm:prSet phldrT="[文本]"/>
      <dgm:spPr/>
      <dgm:t>
        <a:bodyPr/>
        <a:lstStyle/>
        <a:p>
          <a:endParaRPr lang="zh-CN" altLang="en-US" dirty="0"/>
        </a:p>
      </dgm:t>
    </dgm:pt>
    <dgm:pt modelId="{A5CE57A7-624C-4B77-A8CE-2C7AA4016EA0}" type="parTrans" cxnId="{FC221C8D-1E04-4B5C-A0B0-D5527775AD52}">
      <dgm:prSet/>
      <dgm:spPr/>
      <dgm:t>
        <a:bodyPr/>
        <a:lstStyle/>
        <a:p>
          <a:endParaRPr lang="zh-CN" altLang="en-US"/>
        </a:p>
      </dgm:t>
    </dgm:pt>
    <dgm:pt modelId="{093BA6EA-C83A-4A0B-B010-D242EA244A39}" type="sibTrans" cxnId="{FC221C8D-1E04-4B5C-A0B0-D5527775AD52}">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CBD50AAC-0438-4140-B080-1D44FD7C5EBF}">
      <dgm:prSet phldrT="[文本]"/>
      <dgm:spPr/>
      <dgm:t>
        <a:bodyPr/>
        <a:lstStyle/>
        <a:p>
          <a:endParaRPr lang="zh-CN" altLang="en-US" dirty="0"/>
        </a:p>
      </dgm:t>
    </dgm:pt>
    <dgm:pt modelId="{89A20813-6130-4DF7-B0C8-0EC58FB60FF2}" type="sibTrans" cxnId="{6E502663-0AF5-4017-9685-2DEBB2601E4F}">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dgm:spPr>
      <dgm:t>
        <a:bodyPr/>
        <a:lstStyle/>
        <a:p>
          <a:endParaRPr lang="zh-CN" altLang="en-US"/>
        </a:p>
      </dgm:t>
    </dgm:pt>
    <dgm:pt modelId="{4E7203AA-2F2F-4A2B-8F9F-56DB985DD1EE}" type="parTrans" cxnId="{6E502663-0AF5-4017-9685-2DEBB2601E4F}">
      <dgm:prSet/>
      <dgm:spPr/>
      <dgm:t>
        <a:bodyPr/>
        <a:lstStyle/>
        <a:p>
          <a:endParaRPr lang="zh-CN" altLang="en-US"/>
        </a:p>
      </dgm:t>
    </dgm:pt>
    <dgm:pt modelId="{50A2B3D9-F1D9-4AB7-90E5-E5A5B7549C96}" type="pres">
      <dgm:prSet presAssocID="{7B5F2338-E453-4288-969E-BB1793DBCFA0}" presName="Name0" presStyleCnt="0">
        <dgm:presLayoutVars>
          <dgm:chMax val="8"/>
          <dgm:chPref val="8"/>
          <dgm:dir/>
        </dgm:presLayoutVars>
      </dgm:prSet>
      <dgm:spPr/>
      <dgm:t>
        <a:bodyPr/>
        <a:lstStyle/>
        <a:p>
          <a:endParaRPr lang="zh-CN" altLang="en-US"/>
        </a:p>
      </dgm:t>
    </dgm:pt>
    <dgm:pt modelId="{2D4E1876-5ACF-4AA4-97A0-191AE363455A}" type="pres">
      <dgm:prSet presAssocID="{94B2C647-B12F-431D-8A2F-9A1038CC583F}" presName="parent_text_1" presStyleLbl="revTx" presStyleIdx="0" presStyleCnt="3">
        <dgm:presLayoutVars>
          <dgm:chMax val="0"/>
          <dgm:chPref val="0"/>
          <dgm:bulletEnabled val="1"/>
        </dgm:presLayoutVars>
      </dgm:prSet>
      <dgm:spPr/>
      <dgm:t>
        <a:bodyPr/>
        <a:lstStyle/>
        <a:p>
          <a:endParaRPr lang="zh-CN" altLang="en-US"/>
        </a:p>
      </dgm:t>
    </dgm:pt>
    <dgm:pt modelId="{52CD8FED-43A6-46DE-AB86-758809897834}" type="pres">
      <dgm:prSet presAssocID="{94B2C647-B12F-431D-8A2F-9A1038CC583F}" presName="image_accent_1" presStyleCnt="0"/>
      <dgm:spPr/>
    </dgm:pt>
    <dgm:pt modelId="{35ED55C8-DF05-48E2-A1EF-E0919CB50170}" type="pres">
      <dgm:prSet presAssocID="{94B2C647-B12F-431D-8A2F-9A1038CC583F}" presName="imageAccentRepeatNode" presStyleLbl="alignNode1" presStyleIdx="0" presStyleCnt="6"/>
      <dgm:spPr/>
    </dgm:pt>
    <dgm:pt modelId="{7084B689-C7FF-4686-8AD0-4FC529CF9967}" type="pres">
      <dgm:prSet presAssocID="{94B2C647-B12F-431D-8A2F-9A1038CC583F}" presName="accent_1" presStyleLbl="alignNode1" presStyleIdx="1" presStyleCnt="6"/>
      <dgm:spPr/>
      <dgm:t>
        <a:bodyPr/>
        <a:lstStyle/>
        <a:p>
          <a:endParaRPr lang="zh-CN" altLang="en-US"/>
        </a:p>
      </dgm:t>
    </dgm:pt>
    <dgm:pt modelId="{8EAF0274-AE6E-4035-A3AB-F42F22C4C9E4}" type="pres">
      <dgm:prSet presAssocID="{39EE9E72-D061-41A6-B13C-4645D5F231F7}" presName="image_1" presStyleCnt="0"/>
      <dgm:spPr/>
    </dgm:pt>
    <dgm:pt modelId="{9E659641-44B4-4855-818B-0929BB9D853D}" type="pres">
      <dgm:prSet presAssocID="{39EE9E72-D061-41A6-B13C-4645D5F231F7}" presName="imageRepeatNode" presStyleLbl="fgImgPlace1" presStyleIdx="0" presStyleCnt="3"/>
      <dgm:spPr/>
      <dgm:t>
        <a:bodyPr/>
        <a:lstStyle/>
        <a:p>
          <a:endParaRPr lang="zh-CN" altLang="en-US"/>
        </a:p>
      </dgm:t>
    </dgm:pt>
    <dgm:pt modelId="{5FC9B8BD-CA44-4A5C-89F5-62607A183E80}" type="pres">
      <dgm:prSet presAssocID="{400ED17D-36B3-401B-BDE3-D18AFE06BF60}" presName="parent_text_2" presStyleLbl="revTx" presStyleIdx="1" presStyleCnt="3">
        <dgm:presLayoutVars>
          <dgm:chMax val="0"/>
          <dgm:chPref val="0"/>
          <dgm:bulletEnabled val="1"/>
        </dgm:presLayoutVars>
      </dgm:prSet>
      <dgm:spPr/>
      <dgm:t>
        <a:bodyPr/>
        <a:lstStyle/>
        <a:p>
          <a:endParaRPr lang="zh-CN" altLang="en-US"/>
        </a:p>
      </dgm:t>
    </dgm:pt>
    <dgm:pt modelId="{57541EEC-8327-4608-9E9D-95E156046FC8}" type="pres">
      <dgm:prSet presAssocID="{400ED17D-36B3-401B-BDE3-D18AFE06BF60}" presName="image_accent_2" presStyleCnt="0"/>
      <dgm:spPr/>
    </dgm:pt>
    <dgm:pt modelId="{7B9567EC-C322-409D-8D87-83442C4A927E}" type="pres">
      <dgm:prSet presAssocID="{400ED17D-36B3-401B-BDE3-D18AFE06BF60}" presName="imageAccentRepeatNode" presStyleLbl="alignNode1" presStyleIdx="2" presStyleCnt="6"/>
      <dgm:spPr/>
    </dgm:pt>
    <dgm:pt modelId="{9CA12E2D-2770-4A5B-9215-25725956C5CC}" type="pres">
      <dgm:prSet presAssocID="{093BA6EA-C83A-4A0B-B010-D242EA244A39}" presName="image_2" presStyleCnt="0"/>
      <dgm:spPr/>
    </dgm:pt>
    <dgm:pt modelId="{B68CABA4-C9CC-4683-B398-FEE36986E51A}" type="pres">
      <dgm:prSet presAssocID="{093BA6EA-C83A-4A0B-B010-D242EA244A39}" presName="imageRepeatNode" presStyleLbl="fgImgPlace1" presStyleIdx="1" presStyleCnt="3"/>
      <dgm:spPr/>
      <dgm:t>
        <a:bodyPr/>
        <a:lstStyle/>
        <a:p>
          <a:endParaRPr lang="zh-CN" altLang="en-US"/>
        </a:p>
      </dgm:t>
    </dgm:pt>
    <dgm:pt modelId="{2EB31ACE-55AC-47F6-9ACA-ECE055268149}" type="pres">
      <dgm:prSet presAssocID="{CBD50AAC-0438-4140-B080-1D44FD7C5EBF}" presName="image_accent_3" presStyleCnt="0"/>
      <dgm:spPr/>
    </dgm:pt>
    <dgm:pt modelId="{3DBEBDA7-53D9-4FE9-BB4D-15E837DB87B4}" type="pres">
      <dgm:prSet presAssocID="{CBD50AAC-0438-4140-B080-1D44FD7C5EBF}" presName="imageAccentRepeatNode" presStyleLbl="alignNode1" presStyleIdx="3" presStyleCnt="6"/>
      <dgm:spPr/>
    </dgm:pt>
    <dgm:pt modelId="{0853E2E4-80AF-4C51-BFC5-3926E1734E8D}" type="pres">
      <dgm:prSet presAssocID="{CBD50AAC-0438-4140-B080-1D44FD7C5EBF}" presName="parent_text_3" presStyleLbl="revTx" presStyleIdx="2" presStyleCnt="3">
        <dgm:presLayoutVars>
          <dgm:chMax val="0"/>
          <dgm:chPref val="0"/>
          <dgm:bulletEnabled val="1"/>
        </dgm:presLayoutVars>
      </dgm:prSet>
      <dgm:spPr/>
      <dgm:t>
        <a:bodyPr/>
        <a:lstStyle/>
        <a:p>
          <a:endParaRPr lang="zh-CN" altLang="en-US"/>
        </a:p>
      </dgm:t>
    </dgm:pt>
    <dgm:pt modelId="{1D756C97-71A6-4ECA-B7C2-EC9DA63F8251}" type="pres">
      <dgm:prSet presAssocID="{CBD50AAC-0438-4140-B080-1D44FD7C5EBF}" presName="accent_2" presStyleLbl="alignNode1" presStyleIdx="4" presStyleCnt="6"/>
      <dgm:spPr/>
    </dgm:pt>
    <dgm:pt modelId="{238ED857-AD8F-4264-A398-9813072C5464}" type="pres">
      <dgm:prSet presAssocID="{CBD50AAC-0438-4140-B080-1D44FD7C5EBF}" presName="accent_3" presStyleLbl="alignNode1" presStyleIdx="5" presStyleCnt="6"/>
      <dgm:spPr/>
    </dgm:pt>
    <dgm:pt modelId="{994A478C-FEF3-4604-B922-59EAD23F27E0}" type="pres">
      <dgm:prSet presAssocID="{89A20813-6130-4DF7-B0C8-0EC58FB60FF2}" presName="image_3" presStyleCnt="0"/>
      <dgm:spPr/>
    </dgm:pt>
    <dgm:pt modelId="{AEDB929E-577B-42C4-9050-8960D89D7754}" type="pres">
      <dgm:prSet presAssocID="{89A20813-6130-4DF7-B0C8-0EC58FB60FF2}" presName="imageRepeatNode" presStyleLbl="fgImgPlace1" presStyleIdx="2" presStyleCnt="3"/>
      <dgm:spPr/>
      <dgm:t>
        <a:bodyPr/>
        <a:lstStyle/>
        <a:p>
          <a:endParaRPr lang="zh-CN" altLang="en-US"/>
        </a:p>
      </dgm:t>
    </dgm:pt>
  </dgm:ptLst>
  <dgm:cxnLst>
    <dgm:cxn modelId="{4E5C36EC-CE83-4E39-AC26-8C11B05EDB52}" type="presOf" srcId="{400ED17D-36B3-401B-BDE3-D18AFE06BF60}" destId="{5FC9B8BD-CA44-4A5C-89F5-62607A183E80}" srcOrd="0" destOrd="0" presId="urn:microsoft.com/office/officeart/2008/layout/BubblePictureList"/>
    <dgm:cxn modelId="{7B3944A5-BA2F-46CF-A8ED-B0B389A913F4}" type="presOf" srcId="{093BA6EA-C83A-4A0B-B010-D242EA244A39}" destId="{B68CABA4-C9CC-4683-B398-FEE36986E51A}" srcOrd="0" destOrd="0" presId="urn:microsoft.com/office/officeart/2008/layout/BubblePictureList"/>
    <dgm:cxn modelId="{95E57500-E4CE-4A9E-BDCB-E97946D14069}" type="presOf" srcId="{94B2C647-B12F-431D-8A2F-9A1038CC583F}" destId="{2D4E1876-5ACF-4AA4-97A0-191AE363455A}" srcOrd="0" destOrd="0" presId="urn:microsoft.com/office/officeart/2008/layout/BubblePictureList"/>
    <dgm:cxn modelId="{FC221C8D-1E04-4B5C-A0B0-D5527775AD52}" srcId="{7B5F2338-E453-4288-969E-BB1793DBCFA0}" destId="{400ED17D-36B3-401B-BDE3-D18AFE06BF60}" srcOrd="1" destOrd="0" parTransId="{A5CE57A7-624C-4B77-A8CE-2C7AA4016EA0}" sibTransId="{093BA6EA-C83A-4A0B-B010-D242EA244A39}"/>
    <dgm:cxn modelId="{CBCB28D9-0249-412C-8D03-8A710E333EDF}" type="presOf" srcId="{CBD50AAC-0438-4140-B080-1D44FD7C5EBF}" destId="{0853E2E4-80AF-4C51-BFC5-3926E1734E8D}" srcOrd="0" destOrd="0" presId="urn:microsoft.com/office/officeart/2008/layout/BubblePictureList"/>
    <dgm:cxn modelId="{A8961BD1-F2F0-4EC4-91F3-719429096861}" type="presOf" srcId="{7B5F2338-E453-4288-969E-BB1793DBCFA0}" destId="{50A2B3D9-F1D9-4AB7-90E5-E5A5B7549C96}" srcOrd="0" destOrd="0" presId="urn:microsoft.com/office/officeart/2008/layout/BubblePictureList"/>
    <dgm:cxn modelId="{33669DC7-A79B-4786-BD83-049F8F761857}" srcId="{7B5F2338-E453-4288-969E-BB1793DBCFA0}" destId="{94B2C647-B12F-431D-8A2F-9A1038CC583F}" srcOrd="0" destOrd="0" parTransId="{03C69C64-CCCA-4C4A-B7C8-F607563CBFC9}" sibTransId="{39EE9E72-D061-41A6-B13C-4645D5F231F7}"/>
    <dgm:cxn modelId="{A617A01B-459B-40E0-A46D-7684BEF50DC9}" type="presOf" srcId="{89A20813-6130-4DF7-B0C8-0EC58FB60FF2}" destId="{AEDB929E-577B-42C4-9050-8960D89D7754}" srcOrd="0" destOrd="0" presId="urn:microsoft.com/office/officeart/2008/layout/BubblePictureList"/>
    <dgm:cxn modelId="{6E502663-0AF5-4017-9685-2DEBB2601E4F}" srcId="{7B5F2338-E453-4288-969E-BB1793DBCFA0}" destId="{CBD50AAC-0438-4140-B080-1D44FD7C5EBF}" srcOrd="2" destOrd="0" parTransId="{4E7203AA-2F2F-4A2B-8F9F-56DB985DD1EE}" sibTransId="{89A20813-6130-4DF7-B0C8-0EC58FB60FF2}"/>
    <dgm:cxn modelId="{AE02F415-87D8-407F-93A1-D8D81564CA8A}" type="presOf" srcId="{39EE9E72-D061-41A6-B13C-4645D5F231F7}" destId="{9E659641-44B4-4855-818B-0929BB9D853D}" srcOrd="0" destOrd="0" presId="urn:microsoft.com/office/officeart/2008/layout/BubblePictureList"/>
    <dgm:cxn modelId="{5E99647F-8BBC-4D99-8FAB-480F042EBA43}" type="presParOf" srcId="{50A2B3D9-F1D9-4AB7-90E5-E5A5B7549C96}" destId="{2D4E1876-5ACF-4AA4-97A0-191AE363455A}" srcOrd="0" destOrd="0" presId="urn:microsoft.com/office/officeart/2008/layout/BubblePictureList"/>
    <dgm:cxn modelId="{30BD8F60-5F05-4286-A978-0A1A13611E6B}" type="presParOf" srcId="{50A2B3D9-F1D9-4AB7-90E5-E5A5B7549C96}" destId="{52CD8FED-43A6-46DE-AB86-758809897834}" srcOrd="1" destOrd="0" presId="urn:microsoft.com/office/officeart/2008/layout/BubblePictureList"/>
    <dgm:cxn modelId="{B39A8CCF-8647-4A8D-9824-F3357C2AF43C}" type="presParOf" srcId="{52CD8FED-43A6-46DE-AB86-758809897834}" destId="{35ED55C8-DF05-48E2-A1EF-E0919CB50170}" srcOrd="0" destOrd="0" presId="urn:microsoft.com/office/officeart/2008/layout/BubblePictureList"/>
    <dgm:cxn modelId="{67A82A5D-897B-4EE9-B8F7-5259A5702D1D}" type="presParOf" srcId="{50A2B3D9-F1D9-4AB7-90E5-E5A5B7549C96}" destId="{7084B689-C7FF-4686-8AD0-4FC529CF9967}" srcOrd="2" destOrd="0" presId="urn:microsoft.com/office/officeart/2008/layout/BubblePictureList"/>
    <dgm:cxn modelId="{ED00DA12-44EC-4F71-9AD6-F9E739BF10A3}" type="presParOf" srcId="{50A2B3D9-F1D9-4AB7-90E5-E5A5B7549C96}" destId="{8EAF0274-AE6E-4035-A3AB-F42F22C4C9E4}" srcOrd="3" destOrd="0" presId="urn:microsoft.com/office/officeart/2008/layout/BubblePictureList"/>
    <dgm:cxn modelId="{FE25B7CC-2387-4AA7-8F85-1C5F97ED5733}" type="presParOf" srcId="{8EAF0274-AE6E-4035-A3AB-F42F22C4C9E4}" destId="{9E659641-44B4-4855-818B-0929BB9D853D}" srcOrd="0" destOrd="0" presId="urn:microsoft.com/office/officeart/2008/layout/BubblePictureList"/>
    <dgm:cxn modelId="{F530A3C8-C355-4D2D-B05F-3A1D26A010FA}" type="presParOf" srcId="{50A2B3D9-F1D9-4AB7-90E5-E5A5B7549C96}" destId="{5FC9B8BD-CA44-4A5C-89F5-62607A183E80}" srcOrd="4" destOrd="0" presId="urn:microsoft.com/office/officeart/2008/layout/BubblePictureList"/>
    <dgm:cxn modelId="{B7B52792-455C-4BB2-9362-B0D90ED04FB4}" type="presParOf" srcId="{50A2B3D9-F1D9-4AB7-90E5-E5A5B7549C96}" destId="{57541EEC-8327-4608-9E9D-95E156046FC8}" srcOrd="5" destOrd="0" presId="urn:microsoft.com/office/officeart/2008/layout/BubblePictureList"/>
    <dgm:cxn modelId="{50538648-D9C9-415D-8DFB-138250C45C84}" type="presParOf" srcId="{57541EEC-8327-4608-9E9D-95E156046FC8}" destId="{7B9567EC-C322-409D-8D87-83442C4A927E}" srcOrd="0" destOrd="0" presId="urn:microsoft.com/office/officeart/2008/layout/BubblePictureList"/>
    <dgm:cxn modelId="{0B2A7F4D-1DEA-4459-A622-8B37984FE0A8}" type="presParOf" srcId="{50A2B3D9-F1D9-4AB7-90E5-E5A5B7549C96}" destId="{9CA12E2D-2770-4A5B-9215-25725956C5CC}" srcOrd="6" destOrd="0" presId="urn:microsoft.com/office/officeart/2008/layout/BubblePictureList"/>
    <dgm:cxn modelId="{EDF3A875-EEE1-4785-8093-239F5C1EFC5B}" type="presParOf" srcId="{9CA12E2D-2770-4A5B-9215-25725956C5CC}" destId="{B68CABA4-C9CC-4683-B398-FEE36986E51A}" srcOrd="0" destOrd="0" presId="urn:microsoft.com/office/officeart/2008/layout/BubblePictureList"/>
    <dgm:cxn modelId="{6AD2A5F3-49E5-4A25-8AD6-8008D31EFA51}" type="presParOf" srcId="{50A2B3D9-F1D9-4AB7-90E5-E5A5B7549C96}" destId="{2EB31ACE-55AC-47F6-9ACA-ECE055268149}" srcOrd="7" destOrd="0" presId="urn:microsoft.com/office/officeart/2008/layout/BubblePictureList"/>
    <dgm:cxn modelId="{DB50A735-B713-49C6-BE23-CB67FFF6C713}" type="presParOf" srcId="{2EB31ACE-55AC-47F6-9ACA-ECE055268149}" destId="{3DBEBDA7-53D9-4FE9-BB4D-15E837DB87B4}" srcOrd="0" destOrd="0" presId="urn:microsoft.com/office/officeart/2008/layout/BubblePictureList"/>
    <dgm:cxn modelId="{539580C4-D8AF-4112-ABA4-13ED069D11DA}" type="presParOf" srcId="{50A2B3D9-F1D9-4AB7-90E5-E5A5B7549C96}" destId="{0853E2E4-80AF-4C51-BFC5-3926E1734E8D}" srcOrd="8" destOrd="0" presId="urn:microsoft.com/office/officeart/2008/layout/BubblePictureList"/>
    <dgm:cxn modelId="{71BEE26C-AF43-4776-8F1E-5691F07849BD}" type="presParOf" srcId="{50A2B3D9-F1D9-4AB7-90E5-E5A5B7549C96}" destId="{1D756C97-71A6-4ECA-B7C2-EC9DA63F8251}" srcOrd="9" destOrd="0" presId="urn:microsoft.com/office/officeart/2008/layout/BubblePictureList"/>
    <dgm:cxn modelId="{CEBAE62C-9EF6-487D-9168-C8DC6CDAFFEB}" type="presParOf" srcId="{50A2B3D9-F1D9-4AB7-90E5-E5A5B7549C96}" destId="{238ED857-AD8F-4264-A398-9813072C5464}" srcOrd="10" destOrd="0" presId="urn:microsoft.com/office/officeart/2008/layout/BubblePictureList"/>
    <dgm:cxn modelId="{9292DC48-A5B8-48FF-AAEE-20C474D04FFC}" type="presParOf" srcId="{50A2B3D9-F1D9-4AB7-90E5-E5A5B7549C96}" destId="{994A478C-FEF3-4604-B922-59EAD23F27E0}" srcOrd="11" destOrd="0" presId="urn:microsoft.com/office/officeart/2008/layout/BubblePictureList"/>
    <dgm:cxn modelId="{0CE76087-E906-4F73-B2C9-608EF1F34854}" type="presParOf" srcId="{994A478C-FEF3-4604-B922-59EAD23F27E0}" destId="{AEDB929E-577B-42C4-9050-8960D89D7754}"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781A0B2-DE88-4770-9B9A-6139CF4952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B7D1B08-B0D4-401E-83BC-5988C22226B8}">
      <dgm:prSet phldrT="[文本]" custT="1">
        <dgm:style>
          <a:lnRef idx="3">
            <a:schemeClr val="lt1"/>
          </a:lnRef>
          <a:fillRef idx="1">
            <a:schemeClr val="accent1"/>
          </a:fillRef>
          <a:effectRef idx="1">
            <a:schemeClr val="accent1"/>
          </a:effectRef>
          <a:fontRef idx="minor">
            <a:schemeClr val="lt1"/>
          </a:fontRef>
        </dgm:style>
      </dgm:prSet>
      <dgm:spPr/>
      <dgm:t>
        <a:bodyPr/>
        <a:lstStyle/>
        <a:p>
          <a:pPr algn="ctr"/>
          <a:r>
            <a:rPr lang="zh-CN" altLang="en-US" sz="1600" b="1" dirty="0" smtClean="0">
              <a:latin typeface="微软雅黑" pitchFamily="34" charset="-122"/>
              <a:ea typeface="微软雅黑" pitchFamily="34" charset="-122"/>
            </a:rPr>
            <a:t>无法识别客户</a:t>
          </a:r>
          <a:endParaRPr lang="zh-CN" altLang="en-US" sz="1000" b="1" dirty="0">
            <a:latin typeface="微软雅黑" pitchFamily="34" charset="-122"/>
            <a:ea typeface="微软雅黑" pitchFamily="34" charset="-122"/>
          </a:endParaRPr>
        </a:p>
      </dgm:t>
    </dgm:pt>
    <dgm:pt modelId="{DDD02F3C-24C8-4A0A-99F8-A92C5619FBEC}" type="par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82839E7D-DD20-4F5C-B3F1-571606C2C146}" type="sib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3DC89285-ADFC-42FC-BB3C-A3A2E03CF8F0}">
      <dgm:prSet custT="1">
        <dgm:style>
          <a:lnRef idx="3">
            <a:schemeClr val="lt1"/>
          </a:lnRef>
          <a:fillRef idx="1">
            <a:schemeClr val="accent1"/>
          </a:fillRef>
          <a:effectRef idx="1">
            <a:schemeClr val="accent1"/>
          </a:effectRef>
          <a:fontRef idx="minor">
            <a:schemeClr val="lt1"/>
          </a:fontRef>
        </dgm:style>
      </dgm:prSet>
      <dgm:spPr/>
      <dgm:t>
        <a:bodyPr/>
        <a:lstStyle/>
        <a:p>
          <a:pPr algn="ctr"/>
          <a:r>
            <a:rPr lang="zh-CN" altLang="en-US" sz="1600" b="1" dirty="0" smtClean="0">
              <a:latin typeface="微软雅黑" pitchFamily="34" charset="-122"/>
              <a:ea typeface="微软雅黑" pitchFamily="34" charset="-122"/>
            </a:rPr>
            <a:t>基于商品预判的货品结构销售数据的分析预判</a:t>
          </a:r>
          <a:endParaRPr lang="zh-CN" altLang="en-US" sz="1600" b="1" dirty="0">
            <a:latin typeface="微软雅黑" pitchFamily="34" charset="-122"/>
            <a:ea typeface="微软雅黑" pitchFamily="34" charset="-122"/>
          </a:endParaRPr>
        </a:p>
      </dgm:t>
    </dgm:pt>
    <dgm:pt modelId="{8F21A4C2-7F4E-4F9D-A8ED-85A2F7D52E89}" type="parTrans" cxnId="{35FCD007-9EF6-4FEA-9B2F-E2951E085E3E}">
      <dgm:prSet/>
      <dgm:spPr/>
      <dgm:t>
        <a:bodyPr/>
        <a:lstStyle/>
        <a:p>
          <a:endParaRPr lang="zh-CN" altLang="en-US"/>
        </a:p>
      </dgm:t>
    </dgm:pt>
    <dgm:pt modelId="{50FCEF07-B8D4-4C32-A17B-4966FD06D90A}" type="sibTrans" cxnId="{35FCD007-9EF6-4FEA-9B2F-E2951E085E3E}">
      <dgm:prSet/>
      <dgm:spPr/>
      <dgm:t>
        <a:bodyPr/>
        <a:lstStyle/>
        <a:p>
          <a:endParaRPr lang="zh-CN" altLang="en-US"/>
        </a:p>
      </dgm:t>
    </dgm:pt>
    <dgm:pt modelId="{61EB3C0E-5D9D-4748-8E71-71F0EB532585}" type="pres">
      <dgm:prSet presAssocID="{1781A0B2-DE88-4770-9B9A-6139CF495295}" presName="linear" presStyleCnt="0">
        <dgm:presLayoutVars>
          <dgm:animLvl val="lvl"/>
          <dgm:resizeHandles val="exact"/>
        </dgm:presLayoutVars>
      </dgm:prSet>
      <dgm:spPr/>
      <dgm:t>
        <a:bodyPr/>
        <a:lstStyle/>
        <a:p>
          <a:endParaRPr lang="zh-CN" altLang="en-US"/>
        </a:p>
      </dgm:t>
    </dgm:pt>
    <dgm:pt modelId="{E75B0AE4-EB45-4314-8111-A6B822078AED}" type="pres">
      <dgm:prSet presAssocID="{3DC89285-ADFC-42FC-BB3C-A3A2E03CF8F0}" presName="parentText" presStyleLbl="node1" presStyleIdx="0" presStyleCnt="2">
        <dgm:presLayoutVars>
          <dgm:chMax val="0"/>
          <dgm:bulletEnabled val="1"/>
        </dgm:presLayoutVars>
      </dgm:prSet>
      <dgm:spPr/>
      <dgm:t>
        <a:bodyPr/>
        <a:lstStyle/>
        <a:p>
          <a:endParaRPr lang="zh-CN" altLang="en-US"/>
        </a:p>
      </dgm:t>
    </dgm:pt>
    <dgm:pt modelId="{48509038-FE45-49B8-9B4D-BF5A86A92358}" type="pres">
      <dgm:prSet presAssocID="{50FCEF07-B8D4-4C32-A17B-4966FD06D90A}" presName="spacer" presStyleCnt="0"/>
      <dgm:spPr/>
    </dgm:pt>
    <dgm:pt modelId="{B1997166-A8CB-43FB-B9E1-3DA101E54ED9}" type="pres">
      <dgm:prSet presAssocID="{CB7D1B08-B0D4-401E-83BC-5988C22226B8}" presName="parentText" presStyleLbl="node1" presStyleIdx="1" presStyleCnt="2" custLinFactNeighborY="-53127">
        <dgm:presLayoutVars>
          <dgm:chMax val="0"/>
          <dgm:bulletEnabled val="1"/>
        </dgm:presLayoutVars>
      </dgm:prSet>
      <dgm:spPr/>
      <dgm:t>
        <a:bodyPr/>
        <a:lstStyle/>
        <a:p>
          <a:endParaRPr lang="zh-CN" altLang="en-US"/>
        </a:p>
      </dgm:t>
    </dgm:pt>
  </dgm:ptLst>
  <dgm:cxnLst>
    <dgm:cxn modelId="{9EB8F945-96B9-449F-BB9F-DF48243B1F0E}" srcId="{1781A0B2-DE88-4770-9B9A-6139CF495295}" destId="{CB7D1B08-B0D4-401E-83BC-5988C22226B8}" srcOrd="1" destOrd="0" parTransId="{DDD02F3C-24C8-4A0A-99F8-A92C5619FBEC}" sibTransId="{82839E7D-DD20-4F5C-B3F1-571606C2C146}"/>
    <dgm:cxn modelId="{35FCD007-9EF6-4FEA-9B2F-E2951E085E3E}" srcId="{1781A0B2-DE88-4770-9B9A-6139CF495295}" destId="{3DC89285-ADFC-42FC-BB3C-A3A2E03CF8F0}" srcOrd="0" destOrd="0" parTransId="{8F21A4C2-7F4E-4F9D-A8ED-85A2F7D52E89}" sibTransId="{50FCEF07-B8D4-4C32-A17B-4966FD06D90A}"/>
    <dgm:cxn modelId="{D85A8D4A-1664-4B80-8C0C-BF036F9E0217}" type="presOf" srcId="{1781A0B2-DE88-4770-9B9A-6139CF495295}" destId="{61EB3C0E-5D9D-4748-8E71-71F0EB532585}" srcOrd="0" destOrd="0" presId="urn:microsoft.com/office/officeart/2005/8/layout/vList2"/>
    <dgm:cxn modelId="{803F388F-99F6-4163-B342-CC8D9DA7D144}" type="presOf" srcId="{CB7D1B08-B0D4-401E-83BC-5988C22226B8}" destId="{B1997166-A8CB-43FB-B9E1-3DA101E54ED9}" srcOrd="0" destOrd="0" presId="urn:microsoft.com/office/officeart/2005/8/layout/vList2"/>
    <dgm:cxn modelId="{EE88640D-B2B4-44AF-AF4F-0C922913B94B}" type="presOf" srcId="{3DC89285-ADFC-42FC-BB3C-A3A2E03CF8F0}" destId="{E75B0AE4-EB45-4314-8111-A6B822078AED}" srcOrd="0" destOrd="0" presId="urn:microsoft.com/office/officeart/2005/8/layout/vList2"/>
    <dgm:cxn modelId="{C9882F52-862F-4881-BEFD-6D9BBBE7C975}" type="presParOf" srcId="{61EB3C0E-5D9D-4748-8E71-71F0EB532585}" destId="{E75B0AE4-EB45-4314-8111-A6B822078AED}" srcOrd="0" destOrd="0" presId="urn:microsoft.com/office/officeart/2005/8/layout/vList2"/>
    <dgm:cxn modelId="{2EE5F5EB-3004-4607-AA07-CE8939486AA5}" type="presParOf" srcId="{61EB3C0E-5D9D-4748-8E71-71F0EB532585}" destId="{48509038-FE45-49B8-9B4D-BF5A86A92358}" srcOrd="1" destOrd="0" presId="urn:microsoft.com/office/officeart/2005/8/layout/vList2"/>
    <dgm:cxn modelId="{8689F5D5-C270-4E3E-89DC-3D0BE67237E4}" type="presParOf" srcId="{61EB3C0E-5D9D-4748-8E71-71F0EB532585}" destId="{B1997166-A8CB-43FB-B9E1-3DA101E54ED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B5F2338-E453-4288-969E-BB1793DBCFA0}" type="doc">
      <dgm:prSet loTypeId="urn:microsoft.com/office/officeart/2008/layout/BubblePictureList" loCatId="picture" qsTypeId="urn:microsoft.com/office/officeart/2005/8/quickstyle/simple2" qsCatId="simple" csTypeId="urn:microsoft.com/office/officeart/2005/8/colors/accent1_2" csCatId="accent1" phldr="1"/>
      <dgm:spPr/>
      <dgm:t>
        <a:bodyPr/>
        <a:lstStyle/>
        <a:p>
          <a:endParaRPr lang="zh-CN" altLang="en-US"/>
        </a:p>
      </dgm:t>
    </dgm:pt>
    <dgm:pt modelId="{94B2C647-B12F-431D-8A2F-9A1038CC583F}">
      <dgm:prSet phldrT="[文本]"/>
      <dgm:spPr/>
      <dgm:t>
        <a:bodyPr/>
        <a:lstStyle/>
        <a:p>
          <a:endParaRPr lang="zh-CN" altLang="en-US" dirty="0"/>
        </a:p>
      </dgm:t>
    </dgm:pt>
    <dgm:pt modelId="{03C69C64-CCCA-4C4A-B7C8-F607563CBFC9}" type="parTrans" cxnId="{33669DC7-A79B-4786-BD83-049F8F761857}">
      <dgm:prSet/>
      <dgm:spPr/>
      <dgm:t>
        <a:bodyPr/>
        <a:lstStyle/>
        <a:p>
          <a:endParaRPr lang="zh-CN" altLang="en-US"/>
        </a:p>
      </dgm:t>
    </dgm:pt>
    <dgm:pt modelId="{39EE9E72-D061-41A6-B13C-4645D5F231F7}" type="sibTrans" cxnId="{33669DC7-A79B-4786-BD83-049F8F761857}">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400ED17D-36B3-401B-BDE3-D18AFE06BF60}">
      <dgm:prSet phldrT="[文本]"/>
      <dgm:spPr/>
      <dgm:t>
        <a:bodyPr/>
        <a:lstStyle/>
        <a:p>
          <a:r>
            <a:rPr lang="en-US" altLang="zh-CN" dirty="0" smtClean="0"/>
            <a:t>ANTA</a:t>
          </a:r>
        </a:p>
      </dgm:t>
    </dgm:pt>
    <dgm:pt modelId="{A5CE57A7-624C-4B77-A8CE-2C7AA4016EA0}" type="parTrans" cxnId="{FC221C8D-1E04-4B5C-A0B0-D5527775AD52}">
      <dgm:prSet/>
      <dgm:spPr/>
      <dgm:t>
        <a:bodyPr/>
        <a:lstStyle/>
        <a:p>
          <a:endParaRPr lang="zh-CN" altLang="en-US"/>
        </a:p>
      </dgm:t>
    </dgm:pt>
    <dgm:pt modelId="{093BA6EA-C83A-4A0B-B010-D242EA244A39}" type="sibTrans" cxnId="{FC221C8D-1E04-4B5C-A0B0-D5527775AD52}">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CBD50AAC-0438-4140-B080-1D44FD7C5EBF}">
      <dgm:prSet phldrT="[文本]"/>
      <dgm:spPr/>
      <dgm:t>
        <a:bodyPr/>
        <a:lstStyle/>
        <a:p>
          <a:endParaRPr lang="zh-CN" altLang="en-US" dirty="0"/>
        </a:p>
      </dgm:t>
    </dgm:pt>
    <dgm:pt modelId="{4E7203AA-2F2F-4A2B-8F9F-56DB985DD1EE}" type="parTrans" cxnId="{6E502663-0AF5-4017-9685-2DEBB2601E4F}">
      <dgm:prSet/>
      <dgm:spPr/>
      <dgm:t>
        <a:bodyPr/>
        <a:lstStyle/>
        <a:p>
          <a:endParaRPr lang="zh-CN" altLang="en-US"/>
        </a:p>
      </dgm:t>
    </dgm:pt>
    <dgm:pt modelId="{89A20813-6130-4DF7-B0C8-0EC58FB60FF2}" type="sibTrans" cxnId="{6E502663-0AF5-4017-9685-2DEBB2601E4F}">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dgm:spPr>
      <dgm:t>
        <a:bodyPr/>
        <a:lstStyle/>
        <a:p>
          <a:endParaRPr lang="zh-CN" altLang="en-US"/>
        </a:p>
      </dgm:t>
    </dgm:pt>
    <dgm:pt modelId="{50A2B3D9-F1D9-4AB7-90E5-E5A5B7549C96}" type="pres">
      <dgm:prSet presAssocID="{7B5F2338-E453-4288-969E-BB1793DBCFA0}" presName="Name0" presStyleCnt="0">
        <dgm:presLayoutVars>
          <dgm:chMax val="8"/>
          <dgm:chPref val="8"/>
          <dgm:dir/>
        </dgm:presLayoutVars>
      </dgm:prSet>
      <dgm:spPr/>
      <dgm:t>
        <a:bodyPr/>
        <a:lstStyle/>
        <a:p>
          <a:endParaRPr lang="zh-CN" altLang="en-US"/>
        </a:p>
      </dgm:t>
    </dgm:pt>
    <dgm:pt modelId="{2D4E1876-5ACF-4AA4-97A0-191AE363455A}" type="pres">
      <dgm:prSet presAssocID="{94B2C647-B12F-431D-8A2F-9A1038CC583F}" presName="parent_text_1" presStyleLbl="revTx" presStyleIdx="0" presStyleCnt="3">
        <dgm:presLayoutVars>
          <dgm:chMax val="0"/>
          <dgm:chPref val="0"/>
          <dgm:bulletEnabled val="1"/>
        </dgm:presLayoutVars>
      </dgm:prSet>
      <dgm:spPr/>
      <dgm:t>
        <a:bodyPr/>
        <a:lstStyle/>
        <a:p>
          <a:endParaRPr lang="zh-CN" altLang="en-US"/>
        </a:p>
      </dgm:t>
    </dgm:pt>
    <dgm:pt modelId="{52CD8FED-43A6-46DE-AB86-758809897834}" type="pres">
      <dgm:prSet presAssocID="{94B2C647-B12F-431D-8A2F-9A1038CC583F}" presName="image_accent_1" presStyleCnt="0"/>
      <dgm:spPr/>
    </dgm:pt>
    <dgm:pt modelId="{35ED55C8-DF05-48E2-A1EF-E0919CB50170}" type="pres">
      <dgm:prSet presAssocID="{94B2C647-B12F-431D-8A2F-9A1038CC583F}" presName="imageAccentRepeatNode" presStyleLbl="alignNode1" presStyleIdx="0" presStyleCnt="6"/>
      <dgm:spPr/>
    </dgm:pt>
    <dgm:pt modelId="{7084B689-C7FF-4686-8AD0-4FC529CF9967}" type="pres">
      <dgm:prSet presAssocID="{94B2C647-B12F-431D-8A2F-9A1038CC583F}" presName="accent_1" presStyleLbl="alignNode1" presStyleIdx="1" presStyleCnt="6"/>
      <dgm:spPr/>
    </dgm:pt>
    <dgm:pt modelId="{8EAF0274-AE6E-4035-A3AB-F42F22C4C9E4}" type="pres">
      <dgm:prSet presAssocID="{39EE9E72-D061-41A6-B13C-4645D5F231F7}" presName="image_1" presStyleCnt="0"/>
      <dgm:spPr/>
    </dgm:pt>
    <dgm:pt modelId="{9E659641-44B4-4855-818B-0929BB9D853D}" type="pres">
      <dgm:prSet presAssocID="{39EE9E72-D061-41A6-B13C-4645D5F231F7}" presName="imageRepeatNode" presStyleLbl="fgImgPlace1" presStyleIdx="0" presStyleCnt="3"/>
      <dgm:spPr/>
      <dgm:t>
        <a:bodyPr/>
        <a:lstStyle/>
        <a:p>
          <a:endParaRPr lang="zh-CN" altLang="en-US"/>
        </a:p>
      </dgm:t>
    </dgm:pt>
    <dgm:pt modelId="{5FC9B8BD-CA44-4A5C-89F5-62607A183E80}" type="pres">
      <dgm:prSet presAssocID="{400ED17D-36B3-401B-BDE3-D18AFE06BF60}" presName="parent_text_2" presStyleLbl="revTx" presStyleIdx="1" presStyleCnt="3">
        <dgm:presLayoutVars>
          <dgm:chMax val="0"/>
          <dgm:chPref val="0"/>
          <dgm:bulletEnabled val="1"/>
        </dgm:presLayoutVars>
      </dgm:prSet>
      <dgm:spPr/>
      <dgm:t>
        <a:bodyPr/>
        <a:lstStyle/>
        <a:p>
          <a:endParaRPr lang="zh-CN" altLang="en-US"/>
        </a:p>
      </dgm:t>
    </dgm:pt>
    <dgm:pt modelId="{57541EEC-8327-4608-9E9D-95E156046FC8}" type="pres">
      <dgm:prSet presAssocID="{400ED17D-36B3-401B-BDE3-D18AFE06BF60}" presName="image_accent_2" presStyleCnt="0"/>
      <dgm:spPr/>
    </dgm:pt>
    <dgm:pt modelId="{7B9567EC-C322-409D-8D87-83442C4A927E}" type="pres">
      <dgm:prSet presAssocID="{400ED17D-36B3-401B-BDE3-D18AFE06BF60}" presName="imageAccentRepeatNode" presStyleLbl="alignNode1" presStyleIdx="2" presStyleCnt="6"/>
      <dgm:spPr/>
    </dgm:pt>
    <dgm:pt modelId="{9CA12E2D-2770-4A5B-9215-25725956C5CC}" type="pres">
      <dgm:prSet presAssocID="{093BA6EA-C83A-4A0B-B010-D242EA244A39}" presName="image_2" presStyleCnt="0"/>
      <dgm:spPr/>
    </dgm:pt>
    <dgm:pt modelId="{B68CABA4-C9CC-4683-B398-FEE36986E51A}" type="pres">
      <dgm:prSet presAssocID="{093BA6EA-C83A-4A0B-B010-D242EA244A39}" presName="imageRepeatNode" presStyleLbl="fgImgPlace1" presStyleIdx="1" presStyleCnt="3"/>
      <dgm:spPr/>
      <dgm:t>
        <a:bodyPr/>
        <a:lstStyle/>
        <a:p>
          <a:endParaRPr lang="zh-CN" altLang="en-US"/>
        </a:p>
      </dgm:t>
    </dgm:pt>
    <dgm:pt modelId="{2EB31ACE-55AC-47F6-9ACA-ECE055268149}" type="pres">
      <dgm:prSet presAssocID="{CBD50AAC-0438-4140-B080-1D44FD7C5EBF}" presName="image_accent_3" presStyleCnt="0"/>
      <dgm:spPr/>
    </dgm:pt>
    <dgm:pt modelId="{3DBEBDA7-53D9-4FE9-BB4D-15E837DB87B4}" type="pres">
      <dgm:prSet presAssocID="{CBD50AAC-0438-4140-B080-1D44FD7C5EBF}" presName="imageAccentRepeatNode" presStyleLbl="alignNode1" presStyleIdx="3" presStyleCnt="6"/>
      <dgm:spPr/>
    </dgm:pt>
    <dgm:pt modelId="{0853E2E4-80AF-4C51-BFC5-3926E1734E8D}" type="pres">
      <dgm:prSet presAssocID="{CBD50AAC-0438-4140-B080-1D44FD7C5EBF}" presName="parent_text_3" presStyleLbl="revTx" presStyleIdx="2" presStyleCnt="3">
        <dgm:presLayoutVars>
          <dgm:chMax val="0"/>
          <dgm:chPref val="0"/>
          <dgm:bulletEnabled val="1"/>
        </dgm:presLayoutVars>
      </dgm:prSet>
      <dgm:spPr/>
      <dgm:t>
        <a:bodyPr/>
        <a:lstStyle/>
        <a:p>
          <a:endParaRPr lang="zh-CN" altLang="en-US"/>
        </a:p>
      </dgm:t>
    </dgm:pt>
    <dgm:pt modelId="{1D756C97-71A6-4ECA-B7C2-EC9DA63F8251}" type="pres">
      <dgm:prSet presAssocID="{CBD50AAC-0438-4140-B080-1D44FD7C5EBF}" presName="accent_2" presStyleLbl="alignNode1" presStyleIdx="4" presStyleCnt="6"/>
      <dgm:spPr/>
    </dgm:pt>
    <dgm:pt modelId="{238ED857-AD8F-4264-A398-9813072C5464}" type="pres">
      <dgm:prSet presAssocID="{CBD50AAC-0438-4140-B080-1D44FD7C5EBF}" presName="accent_3" presStyleLbl="alignNode1" presStyleIdx="5" presStyleCnt="6"/>
      <dgm:spPr/>
    </dgm:pt>
    <dgm:pt modelId="{994A478C-FEF3-4604-B922-59EAD23F27E0}" type="pres">
      <dgm:prSet presAssocID="{89A20813-6130-4DF7-B0C8-0EC58FB60FF2}" presName="image_3" presStyleCnt="0"/>
      <dgm:spPr/>
    </dgm:pt>
    <dgm:pt modelId="{AEDB929E-577B-42C4-9050-8960D89D7754}" type="pres">
      <dgm:prSet presAssocID="{89A20813-6130-4DF7-B0C8-0EC58FB60FF2}" presName="imageRepeatNode" presStyleLbl="fgImgPlace1" presStyleIdx="2" presStyleCnt="3"/>
      <dgm:spPr/>
      <dgm:t>
        <a:bodyPr/>
        <a:lstStyle/>
        <a:p>
          <a:endParaRPr lang="zh-CN" altLang="en-US"/>
        </a:p>
      </dgm:t>
    </dgm:pt>
  </dgm:ptLst>
  <dgm:cxnLst>
    <dgm:cxn modelId="{A83143FF-59B5-4DFC-B75B-2EDAD424BA5F}" type="presOf" srcId="{400ED17D-36B3-401B-BDE3-D18AFE06BF60}" destId="{5FC9B8BD-CA44-4A5C-89F5-62607A183E80}" srcOrd="0" destOrd="0" presId="urn:microsoft.com/office/officeart/2008/layout/BubblePictureList"/>
    <dgm:cxn modelId="{31CCCAC8-D753-47D1-84D0-121786F6C54C}" type="presOf" srcId="{7B5F2338-E453-4288-969E-BB1793DBCFA0}" destId="{50A2B3D9-F1D9-4AB7-90E5-E5A5B7549C96}" srcOrd="0" destOrd="0" presId="urn:microsoft.com/office/officeart/2008/layout/BubblePictureList"/>
    <dgm:cxn modelId="{FC221C8D-1E04-4B5C-A0B0-D5527775AD52}" srcId="{7B5F2338-E453-4288-969E-BB1793DBCFA0}" destId="{400ED17D-36B3-401B-BDE3-D18AFE06BF60}" srcOrd="1" destOrd="0" parTransId="{A5CE57A7-624C-4B77-A8CE-2C7AA4016EA0}" sibTransId="{093BA6EA-C83A-4A0B-B010-D242EA244A39}"/>
    <dgm:cxn modelId="{BC4CAE8E-B470-430B-A395-09E93689205B}" type="presOf" srcId="{94B2C647-B12F-431D-8A2F-9A1038CC583F}" destId="{2D4E1876-5ACF-4AA4-97A0-191AE363455A}" srcOrd="0" destOrd="0" presId="urn:microsoft.com/office/officeart/2008/layout/BubblePictureList"/>
    <dgm:cxn modelId="{33669DC7-A79B-4786-BD83-049F8F761857}" srcId="{7B5F2338-E453-4288-969E-BB1793DBCFA0}" destId="{94B2C647-B12F-431D-8A2F-9A1038CC583F}" srcOrd="0" destOrd="0" parTransId="{03C69C64-CCCA-4C4A-B7C8-F607563CBFC9}" sibTransId="{39EE9E72-D061-41A6-B13C-4645D5F231F7}"/>
    <dgm:cxn modelId="{3953E4AB-8EB9-4142-A249-A23DC6ADD974}" type="presOf" srcId="{89A20813-6130-4DF7-B0C8-0EC58FB60FF2}" destId="{AEDB929E-577B-42C4-9050-8960D89D7754}" srcOrd="0" destOrd="0" presId="urn:microsoft.com/office/officeart/2008/layout/BubblePictureList"/>
    <dgm:cxn modelId="{6E502663-0AF5-4017-9685-2DEBB2601E4F}" srcId="{7B5F2338-E453-4288-969E-BB1793DBCFA0}" destId="{CBD50AAC-0438-4140-B080-1D44FD7C5EBF}" srcOrd="2" destOrd="0" parTransId="{4E7203AA-2F2F-4A2B-8F9F-56DB985DD1EE}" sibTransId="{89A20813-6130-4DF7-B0C8-0EC58FB60FF2}"/>
    <dgm:cxn modelId="{5C57C5A0-9F1B-40AA-AB42-4017C0277619}" type="presOf" srcId="{093BA6EA-C83A-4A0B-B010-D242EA244A39}" destId="{B68CABA4-C9CC-4683-B398-FEE36986E51A}" srcOrd="0" destOrd="0" presId="urn:microsoft.com/office/officeart/2008/layout/BubblePictureList"/>
    <dgm:cxn modelId="{D120ADC3-9241-4008-98D3-648585B12E70}" type="presOf" srcId="{CBD50AAC-0438-4140-B080-1D44FD7C5EBF}" destId="{0853E2E4-80AF-4C51-BFC5-3926E1734E8D}" srcOrd="0" destOrd="0" presId="urn:microsoft.com/office/officeart/2008/layout/BubblePictureList"/>
    <dgm:cxn modelId="{C1919AE2-F6A6-4B66-9D6E-C8925CCB2FE1}" type="presOf" srcId="{39EE9E72-D061-41A6-B13C-4645D5F231F7}" destId="{9E659641-44B4-4855-818B-0929BB9D853D}" srcOrd="0" destOrd="0" presId="urn:microsoft.com/office/officeart/2008/layout/BubblePictureList"/>
    <dgm:cxn modelId="{FA21E33E-7B37-480F-8B80-B47360D0A4BF}" type="presParOf" srcId="{50A2B3D9-F1D9-4AB7-90E5-E5A5B7549C96}" destId="{2D4E1876-5ACF-4AA4-97A0-191AE363455A}" srcOrd="0" destOrd="0" presId="urn:microsoft.com/office/officeart/2008/layout/BubblePictureList"/>
    <dgm:cxn modelId="{5BDBDC5F-2FBB-4F3D-B126-D10AF96A23B5}" type="presParOf" srcId="{50A2B3D9-F1D9-4AB7-90E5-E5A5B7549C96}" destId="{52CD8FED-43A6-46DE-AB86-758809897834}" srcOrd="1" destOrd="0" presId="urn:microsoft.com/office/officeart/2008/layout/BubblePictureList"/>
    <dgm:cxn modelId="{92BE6B43-7F80-4540-8B14-E06A424C9878}" type="presParOf" srcId="{52CD8FED-43A6-46DE-AB86-758809897834}" destId="{35ED55C8-DF05-48E2-A1EF-E0919CB50170}" srcOrd="0" destOrd="0" presId="urn:microsoft.com/office/officeart/2008/layout/BubblePictureList"/>
    <dgm:cxn modelId="{41734FD6-389B-4748-B4D5-98437D4B861B}" type="presParOf" srcId="{50A2B3D9-F1D9-4AB7-90E5-E5A5B7549C96}" destId="{7084B689-C7FF-4686-8AD0-4FC529CF9967}" srcOrd="2" destOrd="0" presId="urn:microsoft.com/office/officeart/2008/layout/BubblePictureList"/>
    <dgm:cxn modelId="{9CFD809B-50EA-4852-9A42-CA284C880E47}" type="presParOf" srcId="{50A2B3D9-F1D9-4AB7-90E5-E5A5B7549C96}" destId="{8EAF0274-AE6E-4035-A3AB-F42F22C4C9E4}" srcOrd="3" destOrd="0" presId="urn:microsoft.com/office/officeart/2008/layout/BubblePictureList"/>
    <dgm:cxn modelId="{C12E8D8A-4C7F-4A83-988F-812B38865A33}" type="presParOf" srcId="{8EAF0274-AE6E-4035-A3AB-F42F22C4C9E4}" destId="{9E659641-44B4-4855-818B-0929BB9D853D}" srcOrd="0" destOrd="0" presId="urn:microsoft.com/office/officeart/2008/layout/BubblePictureList"/>
    <dgm:cxn modelId="{0D54DA68-EC01-4F38-8303-F8006C351094}" type="presParOf" srcId="{50A2B3D9-F1D9-4AB7-90E5-E5A5B7549C96}" destId="{5FC9B8BD-CA44-4A5C-89F5-62607A183E80}" srcOrd="4" destOrd="0" presId="urn:microsoft.com/office/officeart/2008/layout/BubblePictureList"/>
    <dgm:cxn modelId="{62EAC183-3798-4A0B-BC78-F5FA99618168}" type="presParOf" srcId="{50A2B3D9-F1D9-4AB7-90E5-E5A5B7549C96}" destId="{57541EEC-8327-4608-9E9D-95E156046FC8}" srcOrd="5" destOrd="0" presId="urn:microsoft.com/office/officeart/2008/layout/BubblePictureList"/>
    <dgm:cxn modelId="{E7FA3E06-6217-4FB2-8704-5477DAD6D320}" type="presParOf" srcId="{57541EEC-8327-4608-9E9D-95E156046FC8}" destId="{7B9567EC-C322-409D-8D87-83442C4A927E}" srcOrd="0" destOrd="0" presId="urn:microsoft.com/office/officeart/2008/layout/BubblePictureList"/>
    <dgm:cxn modelId="{5D9E8325-B913-4AD6-80EC-354695CF0F9A}" type="presParOf" srcId="{50A2B3D9-F1D9-4AB7-90E5-E5A5B7549C96}" destId="{9CA12E2D-2770-4A5B-9215-25725956C5CC}" srcOrd="6" destOrd="0" presId="urn:microsoft.com/office/officeart/2008/layout/BubblePictureList"/>
    <dgm:cxn modelId="{9238B25F-3E72-44F5-94B6-D3057E890A1F}" type="presParOf" srcId="{9CA12E2D-2770-4A5B-9215-25725956C5CC}" destId="{B68CABA4-C9CC-4683-B398-FEE36986E51A}" srcOrd="0" destOrd="0" presId="urn:microsoft.com/office/officeart/2008/layout/BubblePictureList"/>
    <dgm:cxn modelId="{9331DD24-E6D4-48B3-8FC4-B82EFFEAB9DD}" type="presParOf" srcId="{50A2B3D9-F1D9-4AB7-90E5-E5A5B7549C96}" destId="{2EB31ACE-55AC-47F6-9ACA-ECE055268149}" srcOrd="7" destOrd="0" presId="urn:microsoft.com/office/officeart/2008/layout/BubblePictureList"/>
    <dgm:cxn modelId="{60D5A7E6-179D-4209-8156-A3B7E393FB93}" type="presParOf" srcId="{2EB31ACE-55AC-47F6-9ACA-ECE055268149}" destId="{3DBEBDA7-53D9-4FE9-BB4D-15E837DB87B4}" srcOrd="0" destOrd="0" presId="urn:microsoft.com/office/officeart/2008/layout/BubblePictureList"/>
    <dgm:cxn modelId="{356F8879-075F-4DEE-A31E-C2151E81B63E}" type="presParOf" srcId="{50A2B3D9-F1D9-4AB7-90E5-E5A5B7549C96}" destId="{0853E2E4-80AF-4C51-BFC5-3926E1734E8D}" srcOrd="8" destOrd="0" presId="urn:microsoft.com/office/officeart/2008/layout/BubblePictureList"/>
    <dgm:cxn modelId="{AC427EAA-894B-40F1-A076-8835D05EC933}" type="presParOf" srcId="{50A2B3D9-F1D9-4AB7-90E5-E5A5B7549C96}" destId="{1D756C97-71A6-4ECA-B7C2-EC9DA63F8251}" srcOrd="9" destOrd="0" presId="urn:microsoft.com/office/officeart/2008/layout/BubblePictureList"/>
    <dgm:cxn modelId="{83496933-1D31-46A2-BCD5-7E6998BD4985}" type="presParOf" srcId="{50A2B3D9-F1D9-4AB7-90E5-E5A5B7549C96}" destId="{238ED857-AD8F-4264-A398-9813072C5464}" srcOrd="10" destOrd="0" presId="urn:microsoft.com/office/officeart/2008/layout/BubblePictureList"/>
    <dgm:cxn modelId="{3EDD0F43-39F2-4CC7-A738-8117403A213A}" type="presParOf" srcId="{50A2B3D9-F1D9-4AB7-90E5-E5A5B7549C96}" destId="{994A478C-FEF3-4604-B922-59EAD23F27E0}" srcOrd="11" destOrd="0" presId="urn:microsoft.com/office/officeart/2008/layout/BubblePictureList"/>
    <dgm:cxn modelId="{8045D2E3-D29D-4544-9274-B4E925AC5885}" type="presParOf" srcId="{994A478C-FEF3-4604-B922-59EAD23F27E0}" destId="{AEDB929E-577B-42C4-9050-8960D89D7754}" srcOrd="0" destOrd="0" presId="urn:microsoft.com/office/officeart/2008/layout/BubblePictur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5827900-3570-4FBD-9E42-815AD1DEEE4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B144FDD3-0AE9-4685-A94E-B30EDA0C0AA7}">
      <dgm:prSet phldrT="[文本]" custT="1">
        <dgm:style>
          <a:lnRef idx="1">
            <a:schemeClr val="accent1"/>
          </a:lnRef>
          <a:fillRef idx="3">
            <a:schemeClr val="accent1"/>
          </a:fillRef>
          <a:effectRef idx="2">
            <a:schemeClr val="accent1"/>
          </a:effectRef>
          <a:fontRef idx="minor">
            <a:schemeClr val="lt1"/>
          </a:fontRef>
        </dgm:style>
      </dgm:prSet>
      <dgm:spPr/>
      <dgm:t>
        <a:bodyPr/>
        <a:lstStyle/>
        <a:p>
          <a:pPr rtl="0"/>
          <a:r>
            <a:rPr kumimoji="0" lang="zh-CN" altLang="en-US" sz="2400" b="1" i="0" u="none" strike="noStrike" cap="none" spc="0" normalizeH="0" baseline="0" noProof="0" dirty="0" smtClean="0">
              <a:ln>
                <a:noFill/>
              </a:ln>
              <a:solidFill>
                <a:schemeClr val="bg1"/>
              </a:solidFill>
              <a:effectLst/>
              <a:uLnTx/>
              <a:uFillTx/>
              <a:latin typeface="微软雅黑" pitchFamily="34" charset="-122"/>
              <a:ea typeface="微软雅黑" pitchFamily="34" charset="-122"/>
              <a:cs typeface="+mn-cs"/>
            </a:rPr>
            <a:t>客户面孔分析</a:t>
          </a:r>
          <a:endParaRPr lang="zh-CN" altLang="en-US" sz="2400" dirty="0">
            <a:solidFill>
              <a:schemeClr val="bg1"/>
            </a:solidFill>
          </a:endParaRPr>
        </a:p>
      </dgm:t>
    </dgm:pt>
    <dgm:pt modelId="{C90AC72F-9165-4D6D-85E5-863552AC10F6}" type="parTrans" cxnId="{F8A3C7ED-214D-4EEA-AA65-23A6FF61AE7F}">
      <dgm:prSet/>
      <dgm:spPr/>
      <dgm:t>
        <a:bodyPr/>
        <a:lstStyle/>
        <a:p>
          <a:endParaRPr lang="zh-CN" altLang="en-US"/>
        </a:p>
      </dgm:t>
    </dgm:pt>
    <dgm:pt modelId="{E4EF8D72-88C6-4024-8EAB-00DE40E7632C}" type="sibTrans" cxnId="{F8A3C7ED-214D-4EEA-AA65-23A6FF61AE7F}">
      <dgm:prSet/>
      <dgm:spPr/>
      <dgm:t>
        <a:bodyPr/>
        <a:lstStyle/>
        <a:p>
          <a:endParaRPr lang="zh-CN" altLang="en-US"/>
        </a:p>
      </dgm:t>
    </dgm:pt>
    <dgm:pt modelId="{FE36FC98-6566-438A-9DD4-0AF34DFE0581}">
      <dgm:prSet phldrT="[文本]" custT="1">
        <dgm:style>
          <a:lnRef idx="1">
            <a:schemeClr val="accent1"/>
          </a:lnRef>
          <a:fillRef idx="3">
            <a:schemeClr val="accent1"/>
          </a:fillRef>
          <a:effectRef idx="2">
            <a:schemeClr val="accent1"/>
          </a:effectRef>
          <a:fontRef idx="minor">
            <a:schemeClr val="lt1"/>
          </a:fontRef>
        </dgm:style>
      </dgm:prSet>
      <dgm:spPr>
        <a:solidFill>
          <a:schemeClr val="tx2">
            <a:lumMod val="75000"/>
          </a:schemeClr>
        </a:solidFill>
      </dgm:spPr>
      <dgm:t>
        <a:bodyPr/>
        <a:lstStyle/>
        <a:p>
          <a:pPr rtl="0"/>
          <a:r>
            <a:rPr kumimoji="0" lang="zh-CN" altLang="en-US" sz="2400" b="1" i="0" u="none" strike="noStrike" cap="none" spc="0" normalizeH="0" baseline="0" noProof="0" dirty="0" smtClean="0">
              <a:ln>
                <a:noFill/>
              </a:ln>
              <a:solidFill>
                <a:schemeClr val="bg1"/>
              </a:solidFill>
              <a:effectLst/>
              <a:uLnTx/>
              <a:uFillTx/>
              <a:latin typeface="微软雅黑" pitchFamily="34" charset="-122"/>
              <a:ea typeface="微软雅黑" pitchFamily="34" charset="-122"/>
              <a:cs typeface="+mn-cs"/>
            </a:rPr>
            <a:t>购买行为</a:t>
          </a:r>
          <a:endParaRPr lang="zh-CN" altLang="en-US" sz="2400" dirty="0">
            <a:solidFill>
              <a:schemeClr val="bg1"/>
            </a:solidFill>
          </a:endParaRPr>
        </a:p>
      </dgm:t>
    </dgm:pt>
    <dgm:pt modelId="{65594FB7-7F19-4167-9D7E-EAEE13163A27}" type="parTrans" cxnId="{0511CB23-754E-4847-B53F-3FE62DF3BDD9}">
      <dgm:prSet/>
      <dgm:spPr/>
      <dgm:t>
        <a:bodyPr/>
        <a:lstStyle/>
        <a:p>
          <a:endParaRPr lang="zh-CN" altLang="en-US"/>
        </a:p>
      </dgm:t>
    </dgm:pt>
    <dgm:pt modelId="{1F3C6235-407F-4C95-B847-7A9AD2DD741F}" type="sibTrans" cxnId="{0511CB23-754E-4847-B53F-3FE62DF3BDD9}">
      <dgm:prSet/>
      <dgm:spPr/>
      <dgm:t>
        <a:bodyPr/>
        <a:lstStyle/>
        <a:p>
          <a:endParaRPr lang="zh-CN" altLang="en-US"/>
        </a:p>
      </dgm:t>
    </dgm:pt>
    <dgm:pt modelId="{714A9302-9F38-4641-95FB-AE62298A4CFA}">
      <dgm:prSet phldrT="[文本]" custT="1"/>
      <dgm:spPr/>
      <dgm:t>
        <a:bodyPr anchor="ctr"/>
        <a:lstStyle/>
        <a:p>
          <a:pPr rtl="0"/>
          <a:r>
            <a:rPr kumimoji="0" lang="zh-CN" altLang="en-US" sz="1600" b="0" i="0" u="none" strike="noStrike" cap="none" spc="0" normalizeH="0" baseline="0" noProof="0" dirty="0" smtClean="0">
              <a:ln>
                <a:noFill/>
              </a:ln>
              <a:solidFill>
                <a:schemeClr val="tx1"/>
              </a:solidFill>
              <a:effectLst/>
              <a:uLnTx/>
              <a:uFillTx/>
              <a:latin typeface="微软雅黑" pitchFamily="34" charset="-122"/>
              <a:ea typeface="微软雅黑" pitchFamily="34" charset="-122"/>
              <a:cs typeface="+mn-cs"/>
            </a:rPr>
            <a:t>客单价</a:t>
          </a:r>
          <a:endParaRPr lang="zh-CN" altLang="en-US" sz="1600" dirty="0"/>
        </a:p>
      </dgm:t>
    </dgm:pt>
    <dgm:pt modelId="{47B71385-A186-41C7-960C-3A837C6D0BC2}" type="parTrans" cxnId="{6B477445-B4FF-4C5F-A8C9-0B38DBB41D68}">
      <dgm:prSet/>
      <dgm:spPr/>
      <dgm:t>
        <a:bodyPr/>
        <a:lstStyle/>
        <a:p>
          <a:endParaRPr lang="zh-CN" altLang="en-US"/>
        </a:p>
      </dgm:t>
    </dgm:pt>
    <dgm:pt modelId="{42F316DE-7533-4212-9FEA-DD44CB8E2852}" type="sibTrans" cxnId="{6B477445-B4FF-4C5F-A8C9-0B38DBB41D68}">
      <dgm:prSet/>
      <dgm:spPr/>
      <dgm:t>
        <a:bodyPr/>
        <a:lstStyle/>
        <a:p>
          <a:endParaRPr lang="zh-CN" altLang="en-US"/>
        </a:p>
      </dgm:t>
    </dgm:pt>
    <dgm:pt modelId="{705C37B2-6077-4B1B-B857-49BA82D8B56B}">
      <dgm:prSet phldrT="[文本]" custT="1">
        <dgm:style>
          <a:lnRef idx="1">
            <a:schemeClr val="accent1"/>
          </a:lnRef>
          <a:fillRef idx="3">
            <a:schemeClr val="accent1"/>
          </a:fillRef>
          <a:effectRef idx="2">
            <a:schemeClr val="accent1"/>
          </a:effectRef>
          <a:fontRef idx="minor">
            <a:schemeClr val="lt1"/>
          </a:fontRef>
        </dgm:style>
      </dgm:prSet>
      <dgm:spPr>
        <a:solidFill>
          <a:schemeClr val="accent2">
            <a:lumMod val="75000"/>
          </a:schemeClr>
        </a:solidFill>
      </dgm:spPr>
      <dgm:t>
        <a:bodyPr/>
        <a:lstStyle/>
        <a:p>
          <a:pPr rtl="0"/>
          <a:r>
            <a:rPr kumimoji="0" lang="zh-CN" altLang="en-US" sz="2400" b="1" i="0" u="none" strike="noStrike" cap="none" spc="0" normalizeH="0" baseline="0" noProof="0" dirty="0" smtClean="0">
              <a:ln>
                <a:noFill/>
              </a:ln>
              <a:solidFill>
                <a:schemeClr val="bg1"/>
              </a:solidFill>
              <a:effectLst/>
              <a:uLnTx/>
              <a:uFillTx/>
              <a:latin typeface="微软雅黑" pitchFamily="34" charset="-122"/>
              <a:ea typeface="微软雅黑" pitchFamily="34" charset="-122"/>
              <a:cs typeface="+mn-cs"/>
            </a:rPr>
            <a:t>重要指标参数</a:t>
          </a:r>
          <a:endParaRPr lang="zh-CN" altLang="en-US" sz="2400" dirty="0">
            <a:solidFill>
              <a:schemeClr val="bg1"/>
            </a:solidFill>
          </a:endParaRPr>
        </a:p>
      </dgm:t>
    </dgm:pt>
    <dgm:pt modelId="{A6E2E00E-34BC-4D22-B2B2-9D98990D67F8}" type="parTrans" cxnId="{C2ECB179-7C6C-4564-93D9-11D61A442F43}">
      <dgm:prSet/>
      <dgm:spPr/>
      <dgm:t>
        <a:bodyPr/>
        <a:lstStyle/>
        <a:p>
          <a:endParaRPr lang="zh-CN" altLang="en-US"/>
        </a:p>
      </dgm:t>
    </dgm:pt>
    <dgm:pt modelId="{15E7ADC4-D902-4584-B934-6DC00E7A6F8D}" type="sibTrans" cxnId="{C2ECB179-7C6C-4564-93D9-11D61A442F43}">
      <dgm:prSet/>
      <dgm:spPr/>
      <dgm:t>
        <a:bodyPr/>
        <a:lstStyle/>
        <a:p>
          <a:endParaRPr lang="zh-CN" altLang="en-US"/>
        </a:p>
      </dgm:t>
    </dgm:pt>
    <dgm:pt modelId="{A6F7F2EC-D8B5-4C4D-8C9B-94640EDBE72A}">
      <dgm:prSet custT="1"/>
      <dgm:spPr/>
      <dgm:t>
        <a:bodyPr lIns="216000" anchor="t"/>
        <a:lstStyle/>
        <a:p>
          <a:pPr indent="-216000" rtl="0">
            <a:lnSpc>
              <a:spcPct val="200000"/>
            </a:lnSpc>
          </a:pPr>
          <a:r>
            <a:rPr kumimoji="0" lang="zh-CN" altLang="en-US" sz="1600" b="0" i="0" u="none" strike="noStrike" cap="none" spc="0" normalizeH="0" baseline="0" noProof="0" dirty="0" smtClean="0">
              <a:ln>
                <a:noFill/>
              </a:ln>
              <a:solidFill>
                <a:schemeClr val="tx1"/>
              </a:solidFill>
              <a:effectLst/>
              <a:uLnTx/>
              <a:uFillTx/>
              <a:latin typeface="微软雅黑" pitchFamily="34" charset="-122"/>
              <a:ea typeface="微软雅黑" pitchFamily="34" charset="-122"/>
              <a:cs typeface="+mn-cs"/>
            </a:rPr>
            <a:t>关键指标分析</a:t>
          </a:r>
          <a:endParaRPr lang="zh-CN" altLang="en-US" sz="1600" dirty="0"/>
        </a:p>
      </dgm:t>
    </dgm:pt>
    <dgm:pt modelId="{248777C6-EA84-4CC7-8EE1-87443C8B2D4F}" type="parTrans" cxnId="{CA6D6FFC-3405-4A11-BB9F-5F4AF856AAD8}">
      <dgm:prSet/>
      <dgm:spPr/>
      <dgm:t>
        <a:bodyPr/>
        <a:lstStyle/>
        <a:p>
          <a:endParaRPr lang="zh-CN" altLang="en-US"/>
        </a:p>
      </dgm:t>
    </dgm:pt>
    <dgm:pt modelId="{FB60547C-8AB8-45FB-8F72-23BDC4888D2F}" type="sibTrans" cxnId="{CA6D6FFC-3405-4A11-BB9F-5F4AF856AAD8}">
      <dgm:prSet/>
      <dgm:spPr/>
      <dgm:t>
        <a:bodyPr/>
        <a:lstStyle/>
        <a:p>
          <a:endParaRPr lang="zh-CN" altLang="en-US"/>
        </a:p>
      </dgm:t>
    </dgm:pt>
    <dgm:pt modelId="{44415DDE-FAC5-41CE-B978-F3A78B4D5627}">
      <dgm:prSet custT="1"/>
      <dgm:spPr/>
      <dgm:t>
        <a:bodyPr anchor="ctr"/>
        <a:lstStyle/>
        <a:p>
          <a:pPr rtl="0"/>
          <a:r>
            <a:rPr lang="zh-CN" altLang="en-US" sz="1600" dirty="0" smtClean="0">
              <a:latin typeface="微软雅黑" pitchFamily="34" charset="-122"/>
              <a:ea typeface="微软雅黑" pitchFamily="34" charset="-122"/>
            </a:rPr>
            <a:t>粘性 （</a:t>
          </a:r>
          <a:r>
            <a:rPr lang="en-US" altLang="zh-CN" sz="1600" dirty="0" err="1" smtClean="0">
              <a:latin typeface="微软雅黑" pitchFamily="34" charset="-122"/>
              <a:ea typeface="微软雅黑" pitchFamily="34" charset="-122"/>
            </a:rPr>
            <a:t>pv</a:t>
          </a:r>
          <a:r>
            <a:rPr lang="zh-CN" altLang="en-US" sz="1600" dirty="0" smtClean="0">
              <a:latin typeface="微软雅黑" pitchFamily="34" charset="-122"/>
              <a:ea typeface="微软雅黑" pitchFamily="34" charset="-122"/>
            </a:rPr>
            <a:t>，重复购买率）</a:t>
          </a:r>
          <a:endParaRPr lang="en-US" altLang="zh-CN" sz="1600" dirty="0" smtClean="0">
            <a:latin typeface="微软雅黑" pitchFamily="34" charset="-122"/>
            <a:ea typeface="微软雅黑" pitchFamily="34" charset="-122"/>
          </a:endParaRPr>
        </a:p>
      </dgm:t>
    </dgm:pt>
    <dgm:pt modelId="{6D30014A-B778-4F91-80E8-056EFDE5A81E}" type="parTrans" cxnId="{BEFF7B2D-5590-4624-A87D-C308A2B8D2D8}">
      <dgm:prSet/>
      <dgm:spPr/>
      <dgm:t>
        <a:bodyPr/>
        <a:lstStyle/>
        <a:p>
          <a:endParaRPr lang="zh-CN" altLang="en-US"/>
        </a:p>
      </dgm:t>
    </dgm:pt>
    <dgm:pt modelId="{E2863E90-9066-427E-B61E-D1E807C0361A}" type="sibTrans" cxnId="{BEFF7B2D-5590-4624-A87D-C308A2B8D2D8}">
      <dgm:prSet/>
      <dgm:spPr/>
      <dgm:t>
        <a:bodyPr/>
        <a:lstStyle/>
        <a:p>
          <a:endParaRPr lang="zh-CN" altLang="en-US"/>
        </a:p>
      </dgm:t>
    </dgm:pt>
    <dgm:pt modelId="{9AC358F8-D881-4ED0-B93D-00A9E72F0ACB}">
      <dgm:prSet custT="1"/>
      <dgm:spPr/>
      <dgm:t>
        <a:bodyPr anchor="ctr"/>
        <a:lstStyle/>
        <a:p>
          <a:pPr rtl="0"/>
          <a:r>
            <a:rPr lang="zh-CN" altLang="en-US" sz="1600" noProof="0" dirty="0" smtClean="0">
              <a:latin typeface="微软雅黑" pitchFamily="34" charset="-122"/>
              <a:ea typeface="微软雅黑" pitchFamily="34" charset="-122"/>
            </a:rPr>
            <a:t>交叉购买商品及品牌</a:t>
          </a:r>
          <a:endParaRPr lang="en-US" altLang="zh-CN" sz="1600" noProof="0" dirty="0" smtClean="0">
            <a:latin typeface="微软雅黑" pitchFamily="34" charset="-122"/>
            <a:ea typeface="微软雅黑" pitchFamily="34" charset="-122"/>
          </a:endParaRPr>
        </a:p>
      </dgm:t>
    </dgm:pt>
    <dgm:pt modelId="{74E0FE54-582B-4CB9-AF8B-426117C961C3}" type="parTrans" cxnId="{9F0B518C-93CD-4DDA-93FC-63BB7AB1ABE8}">
      <dgm:prSet/>
      <dgm:spPr/>
      <dgm:t>
        <a:bodyPr/>
        <a:lstStyle/>
        <a:p>
          <a:endParaRPr lang="zh-CN" altLang="en-US"/>
        </a:p>
      </dgm:t>
    </dgm:pt>
    <dgm:pt modelId="{20D9C156-37A5-4DFD-A474-67A7A038E287}" type="sibTrans" cxnId="{9F0B518C-93CD-4DDA-93FC-63BB7AB1ABE8}">
      <dgm:prSet/>
      <dgm:spPr/>
      <dgm:t>
        <a:bodyPr/>
        <a:lstStyle/>
        <a:p>
          <a:endParaRPr lang="zh-CN" altLang="en-US"/>
        </a:p>
      </dgm:t>
    </dgm:pt>
    <dgm:pt modelId="{56D4C4F5-8CEF-4602-A40F-C21447F11D8D}">
      <dgm:prSet custT="1"/>
      <dgm:spPr/>
      <dgm:t>
        <a:bodyPr anchor="ctr"/>
        <a:lstStyle/>
        <a:p>
          <a:pPr rtl="0"/>
          <a:r>
            <a:rPr kumimoji="0" lang="zh-CN" altLang="en-US" sz="1600" b="0" i="0" u="none" strike="noStrike" cap="none" spc="0" normalizeH="0" baseline="0" dirty="0" smtClean="0">
              <a:ln>
                <a:noFill/>
              </a:ln>
              <a:solidFill>
                <a:schemeClr val="tx1"/>
              </a:solidFill>
              <a:effectLst/>
              <a:uLnTx/>
              <a:uFillTx/>
              <a:latin typeface="微软雅黑" pitchFamily="34" charset="-122"/>
              <a:ea typeface="微软雅黑" pitchFamily="34" charset="-122"/>
              <a:cs typeface="+mn-cs"/>
            </a:rPr>
            <a:t>客户购买潜能</a:t>
          </a:r>
          <a:endParaRPr kumimoji="0" lang="en-US" altLang="zh-CN" sz="1600" b="0" i="0" u="none" strike="noStrike" cap="none" spc="0" normalizeH="0" baseline="0" dirty="0" smtClean="0">
            <a:ln>
              <a:noFill/>
            </a:ln>
            <a:solidFill>
              <a:schemeClr val="tx1"/>
            </a:solidFill>
            <a:effectLst/>
            <a:uLnTx/>
            <a:uFillTx/>
            <a:latin typeface="微软雅黑" pitchFamily="34" charset="-122"/>
            <a:ea typeface="微软雅黑" pitchFamily="34" charset="-122"/>
            <a:cs typeface="+mn-cs"/>
          </a:endParaRPr>
        </a:p>
      </dgm:t>
    </dgm:pt>
    <dgm:pt modelId="{A236B8D8-D775-4A8F-9ADF-19441331CF5D}" type="parTrans" cxnId="{CFB535F9-F00A-4E52-9CF0-887393ABF261}">
      <dgm:prSet/>
      <dgm:spPr/>
      <dgm:t>
        <a:bodyPr/>
        <a:lstStyle/>
        <a:p>
          <a:endParaRPr lang="zh-CN" altLang="en-US"/>
        </a:p>
      </dgm:t>
    </dgm:pt>
    <dgm:pt modelId="{0A62BF0A-7ED1-47BA-A775-063F0688EBA9}" type="sibTrans" cxnId="{CFB535F9-F00A-4E52-9CF0-887393ABF261}">
      <dgm:prSet/>
      <dgm:spPr/>
      <dgm:t>
        <a:bodyPr/>
        <a:lstStyle/>
        <a:p>
          <a:endParaRPr lang="zh-CN" altLang="en-US"/>
        </a:p>
      </dgm:t>
    </dgm:pt>
    <dgm:pt modelId="{E338C205-B812-45A0-AA2A-0FBE592DF959}">
      <dgm:prSet custT="1"/>
      <dgm:spPr/>
      <dgm:t>
        <a:bodyPr anchor="ctr"/>
        <a:lstStyle/>
        <a:p>
          <a:pPr rtl="0"/>
          <a:r>
            <a:rPr lang="zh-CN" altLang="en-US" sz="1600" noProof="0" dirty="0" smtClean="0">
              <a:latin typeface="微软雅黑" pitchFamily="34" charset="-122"/>
              <a:ea typeface="微软雅黑" pitchFamily="34" charset="-122"/>
            </a:rPr>
            <a:t>基于大类</a:t>
          </a:r>
          <a:r>
            <a:rPr lang="en-US" altLang="zh-CN" sz="1600" noProof="0" dirty="0" smtClean="0">
              <a:latin typeface="微软雅黑" pitchFamily="34" charset="-122"/>
              <a:ea typeface="微软雅黑" pitchFamily="34" charset="-122"/>
            </a:rPr>
            <a:t>/</a:t>
          </a:r>
          <a:r>
            <a:rPr lang="zh-CN" altLang="en-US" sz="1600" noProof="0" dirty="0" smtClean="0">
              <a:latin typeface="微软雅黑" pitchFamily="34" charset="-122"/>
              <a:ea typeface="微软雅黑" pitchFamily="34" charset="-122"/>
            </a:rPr>
            <a:t>中类</a:t>
          </a:r>
          <a:r>
            <a:rPr lang="en-US" altLang="zh-CN" sz="1600" noProof="0" dirty="0" smtClean="0">
              <a:latin typeface="微软雅黑" pitchFamily="34" charset="-122"/>
              <a:ea typeface="微软雅黑" pitchFamily="34" charset="-122"/>
            </a:rPr>
            <a:t>/</a:t>
          </a:r>
          <a:r>
            <a:rPr lang="zh-CN" altLang="en-US" sz="1600" noProof="0" dirty="0" smtClean="0">
              <a:latin typeface="微软雅黑" pitchFamily="34" charset="-122"/>
              <a:ea typeface="微软雅黑" pitchFamily="34" charset="-122"/>
            </a:rPr>
            <a:t>小类的购买行为分析</a:t>
          </a:r>
          <a:endParaRPr kumimoji="0" lang="zh-CN" altLang="en-US" sz="1600" b="0" i="0" u="none" strike="noStrike" cap="none" spc="0" normalizeH="0" baseline="0" noProof="0" dirty="0">
            <a:ln>
              <a:noFill/>
            </a:ln>
            <a:solidFill>
              <a:schemeClr val="tx1"/>
            </a:solidFill>
            <a:effectLst/>
            <a:uLnTx/>
            <a:uFillTx/>
            <a:latin typeface="微软雅黑" pitchFamily="34" charset="-122"/>
            <a:ea typeface="微软雅黑" pitchFamily="34" charset="-122"/>
            <a:cs typeface="+mn-cs"/>
          </a:endParaRPr>
        </a:p>
      </dgm:t>
    </dgm:pt>
    <dgm:pt modelId="{BE1EA0F1-ACBD-4129-9E7D-6D91D676C794}" type="parTrans" cxnId="{58E3358F-170A-4698-93C0-39B700510F9D}">
      <dgm:prSet/>
      <dgm:spPr/>
      <dgm:t>
        <a:bodyPr/>
        <a:lstStyle/>
        <a:p>
          <a:endParaRPr lang="zh-CN" altLang="en-US"/>
        </a:p>
      </dgm:t>
    </dgm:pt>
    <dgm:pt modelId="{0F4A3B1A-7DA7-43BD-843D-1D1C7039AAAA}" type="sibTrans" cxnId="{58E3358F-170A-4698-93C0-39B700510F9D}">
      <dgm:prSet/>
      <dgm:spPr/>
      <dgm:t>
        <a:bodyPr/>
        <a:lstStyle/>
        <a:p>
          <a:endParaRPr lang="zh-CN" altLang="en-US"/>
        </a:p>
      </dgm:t>
    </dgm:pt>
    <dgm:pt modelId="{657CA3E6-380C-4691-B4B8-1A25DB4AD5B3}">
      <dgm:prSet custT="1"/>
      <dgm:spPr/>
      <dgm:t>
        <a:bodyPr lIns="216000" anchor="t"/>
        <a:lstStyle/>
        <a:p>
          <a:pPr indent="-216000" rtl="0">
            <a:lnSpc>
              <a:spcPct val="200000"/>
            </a:lnSpc>
          </a:pPr>
          <a:r>
            <a:rPr lang="zh-CN" altLang="en-US" sz="1600" dirty="0" smtClean="0">
              <a:latin typeface="微软雅黑" pitchFamily="34" charset="-122"/>
              <a:ea typeface="微软雅黑" pitchFamily="34" charset="-122"/>
            </a:rPr>
            <a:t>运营节点漏斗分析</a:t>
          </a:r>
          <a:endParaRPr lang="en-US" altLang="zh-CN" sz="1600" dirty="0" smtClean="0">
            <a:latin typeface="微软雅黑" pitchFamily="34" charset="-122"/>
            <a:ea typeface="微软雅黑" pitchFamily="34" charset="-122"/>
          </a:endParaRPr>
        </a:p>
      </dgm:t>
    </dgm:pt>
    <dgm:pt modelId="{71D3F36E-8CB6-42E2-83B2-84D50D44D8CF}" type="parTrans" cxnId="{A67C027F-8D31-4341-B6F7-663B98827D63}">
      <dgm:prSet/>
      <dgm:spPr/>
      <dgm:t>
        <a:bodyPr/>
        <a:lstStyle/>
        <a:p>
          <a:endParaRPr lang="zh-CN" altLang="en-US"/>
        </a:p>
      </dgm:t>
    </dgm:pt>
    <dgm:pt modelId="{9AEC536D-5161-46E3-8B80-793DF0678331}" type="sibTrans" cxnId="{A67C027F-8D31-4341-B6F7-663B98827D63}">
      <dgm:prSet/>
      <dgm:spPr/>
      <dgm:t>
        <a:bodyPr/>
        <a:lstStyle/>
        <a:p>
          <a:endParaRPr lang="zh-CN" altLang="en-US"/>
        </a:p>
      </dgm:t>
    </dgm:pt>
    <dgm:pt modelId="{432EB23B-6295-4C1D-A708-58AA296FF894}">
      <dgm:prSet custT="1"/>
      <dgm:spPr/>
      <dgm:t>
        <a:bodyPr lIns="216000" anchor="t"/>
        <a:lstStyle/>
        <a:p>
          <a:pPr indent="-216000" rtl="0">
            <a:lnSpc>
              <a:spcPct val="200000"/>
            </a:lnSpc>
          </a:pPr>
          <a:r>
            <a:rPr kumimoji="0" lang="zh-CN" altLang="en-US" sz="1600" b="0" i="0" u="none" strike="noStrike" cap="none" spc="0" normalizeH="0" baseline="0" noProof="0" dirty="0" smtClean="0">
              <a:ln>
                <a:noFill/>
              </a:ln>
              <a:solidFill>
                <a:schemeClr val="tx1"/>
              </a:solidFill>
              <a:effectLst/>
              <a:uLnTx/>
              <a:uFillTx/>
              <a:latin typeface="微软雅黑" pitchFamily="34" charset="-122"/>
              <a:ea typeface="微软雅黑" pitchFamily="34" charset="-122"/>
              <a:cs typeface="+mn-cs"/>
            </a:rPr>
            <a:t>营销活动表</a:t>
          </a:r>
          <a:endParaRPr kumimoji="0" lang="zh-CN" altLang="en-US" sz="1600" b="0" i="0" u="none" strike="noStrike" cap="none" spc="0" normalizeH="0" baseline="0" noProof="0" dirty="0">
            <a:ln>
              <a:noFill/>
            </a:ln>
            <a:solidFill>
              <a:schemeClr val="tx1"/>
            </a:solidFill>
            <a:effectLst/>
            <a:uLnTx/>
            <a:uFillTx/>
            <a:latin typeface="微软雅黑" pitchFamily="34" charset="-122"/>
            <a:ea typeface="微软雅黑" pitchFamily="34" charset="-122"/>
            <a:cs typeface="+mn-cs"/>
          </a:endParaRPr>
        </a:p>
      </dgm:t>
    </dgm:pt>
    <dgm:pt modelId="{AE123B60-5DF8-4CBE-942F-516FB182CA9A}" type="parTrans" cxnId="{617FEFF0-84D4-4366-A75D-9684D4E0BD98}">
      <dgm:prSet/>
      <dgm:spPr/>
      <dgm:t>
        <a:bodyPr/>
        <a:lstStyle/>
        <a:p>
          <a:endParaRPr lang="zh-CN" altLang="en-US"/>
        </a:p>
      </dgm:t>
    </dgm:pt>
    <dgm:pt modelId="{7D399A20-E746-4743-B9A7-3AEB53E7189E}" type="sibTrans" cxnId="{617FEFF0-84D4-4366-A75D-9684D4E0BD98}">
      <dgm:prSet/>
      <dgm:spPr/>
      <dgm:t>
        <a:bodyPr/>
        <a:lstStyle/>
        <a:p>
          <a:endParaRPr lang="zh-CN" altLang="en-US"/>
        </a:p>
      </dgm:t>
    </dgm:pt>
    <dgm:pt modelId="{D6FF5040-A89F-4EFD-982D-9E5FF935CE19}">
      <dgm:prSet custT="1"/>
      <dgm:spPr/>
      <dgm:t>
        <a:bodyPr lIns="180000" anchor="t"/>
        <a:lstStyle/>
        <a:p>
          <a:pPr algn="l" rtl="0"/>
          <a:endParaRPr lang="zh-CN" altLang="en-US" sz="1400" dirty="0"/>
        </a:p>
      </dgm:t>
    </dgm:pt>
    <dgm:pt modelId="{E4A52C1C-EE36-4389-AB16-5EE08BA3D4ED}" type="parTrans" cxnId="{A1092AB9-8508-41BE-B4EF-11722E96C252}">
      <dgm:prSet/>
      <dgm:spPr/>
      <dgm:t>
        <a:bodyPr/>
        <a:lstStyle/>
        <a:p>
          <a:endParaRPr lang="zh-CN" altLang="en-US"/>
        </a:p>
      </dgm:t>
    </dgm:pt>
    <dgm:pt modelId="{69C5B4AA-19E1-4D76-84AC-BCF3A54FABB6}" type="sibTrans" cxnId="{A1092AB9-8508-41BE-B4EF-11722E96C252}">
      <dgm:prSet/>
      <dgm:spPr/>
      <dgm:t>
        <a:bodyPr/>
        <a:lstStyle/>
        <a:p>
          <a:endParaRPr lang="zh-CN" altLang="en-US"/>
        </a:p>
      </dgm:t>
    </dgm:pt>
    <dgm:pt modelId="{0C6A1D6D-C08C-4118-8649-89B82E9B2D64}">
      <dgm:prSet custT="1"/>
      <dgm:spPr/>
      <dgm:t>
        <a:bodyPr lIns="180000" anchor="t"/>
        <a:lstStyle/>
        <a:p>
          <a:pPr algn="l" rtl="0"/>
          <a:r>
            <a:rPr kumimoji="0" lang="en-US" altLang="zh-CN" sz="1400" b="0" i="0" u="none" strike="noStrike" cap="none" spc="0" normalizeH="0" baseline="0" noProof="0" dirty="0" smtClean="0">
              <a:ln>
                <a:noFill/>
              </a:ln>
              <a:solidFill>
                <a:schemeClr val="tx1"/>
              </a:solidFill>
              <a:effectLst/>
              <a:uLnTx/>
              <a:uFillTx/>
              <a:latin typeface="微软雅黑" pitchFamily="34" charset="-122"/>
              <a:ea typeface="微软雅黑" pitchFamily="34" charset="-122"/>
              <a:cs typeface="+mn-cs"/>
            </a:rPr>
            <a:t>5W2H</a:t>
          </a:r>
          <a:endParaRPr lang="zh-CN" altLang="en-US" sz="1400" dirty="0"/>
        </a:p>
      </dgm:t>
    </dgm:pt>
    <dgm:pt modelId="{4C1847DF-87F5-4844-B181-EAEBC97D6480}" type="parTrans" cxnId="{EEA65D62-15D8-402D-9996-DF8FC458948E}">
      <dgm:prSet/>
      <dgm:spPr/>
      <dgm:t>
        <a:bodyPr/>
        <a:lstStyle/>
        <a:p>
          <a:endParaRPr lang="zh-CN" altLang="en-US"/>
        </a:p>
      </dgm:t>
    </dgm:pt>
    <dgm:pt modelId="{019EBDC0-8B1C-43F4-A591-CB68ADA7151B}" type="sibTrans" cxnId="{EEA65D62-15D8-402D-9996-DF8FC458948E}">
      <dgm:prSet/>
      <dgm:spPr/>
      <dgm:t>
        <a:bodyPr/>
        <a:lstStyle/>
        <a:p>
          <a:endParaRPr lang="zh-CN" altLang="en-US"/>
        </a:p>
      </dgm:t>
    </dgm:pt>
    <dgm:pt modelId="{59661EE4-59E9-49B8-A96B-17B2EB36AFEE}" type="pres">
      <dgm:prSet presAssocID="{75827900-3570-4FBD-9E42-815AD1DEEE42}" presName="Name0" presStyleCnt="0">
        <dgm:presLayoutVars>
          <dgm:dir/>
          <dgm:animLvl val="lvl"/>
          <dgm:resizeHandles val="exact"/>
        </dgm:presLayoutVars>
      </dgm:prSet>
      <dgm:spPr/>
      <dgm:t>
        <a:bodyPr/>
        <a:lstStyle/>
        <a:p>
          <a:endParaRPr lang="zh-CN" altLang="en-US"/>
        </a:p>
      </dgm:t>
    </dgm:pt>
    <dgm:pt modelId="{78A3159A-BD74-4C46-808A-294F8D6CDC58}" type="pres">
      <dgm:prSet presAssocID="{B144FDD3-0AE9-4685-A94E-B30EDA0C0AA7}" presName="composite" presStyleCnt="0"/>
      <dgm:spPr/>
    </dgm:pt>
    <dgm:pt modelId="{BD766E0B-0229-4A6E-8C48-2E818A41E5F0}" type="pres">
      <dgm:prSet presAssocID="{B144FDD3-0AE9-4685-A94E-B30EDA0C0AA7}" presName="parTx" presStyleLbl="alignNode1" presStyleIdx="0" presStyleCnt="3" custScaleY="100000">
        <dgm:presLayoutVars>
          <dgm:chMax val="0"/>
          <dgm:chPref val="0"/>
          <dgm:bulletEnabled val="1"/>
        </dgm:presLayoutVars>
      </dgm:prSet>
      <dgm:spPr/>
      <dgm:t>
        <a:bodyPr/>
        <a:lstStyle/>
        <a:p>
          <a:endParaRPr lang="zh-CN" altLang="en-US"/>
        </a:p>
      </dgm:t>
    </dgm:pt>
    <dgm:pt modelId="{DC8364D1-00B8-4090-B358-A481E173BA05}" type="pres">
      <dgm:prSet presAssocID="{B144FDD3-0AE9-4685-A94E-B30EDA0C0AA7}" presName="desTx" presStyleLbl="alignAccFollowNode1" presStyleIdx="0" presStyleCnt="3">
        <dgm:presLayoutVars>
          <dgm:bulletEnabled val="1"/>
        </dgm:presLayoutVars>
      </dgm:prSet>
      <dgm:spPr/>
      <dgm:t>
        <a:bodyPr/>
        <a:lstStyle/>
        <a:p>
          <a:endParaRPr lang="zh-CN" altLang="en-US"/>
        </a:p>
      </dgm:t>
    </dgm:pt>
    <dgm:pt modelId="{4A7B34CB-3BC8-4C05-A4A9-48545B6D4AB7}" type="pres">
      <dgm:prSet presAssocID="{E4EF8D72-88C6-4024-8EAB-00DE40E7632C}" presName="space" presStyleCnt="0"/>
      <dgm:spPr/>
    </dgm:pt>
    <dgm:pt modelId="{EC2D0D4C-7FBD-4C7C-9596-6EDAE7B93E77}" type="pres">
      <dgm:prSet presAssocID="{FE36FC98-6566-438A-9DD4-0AF34DFE0581}" presName="composite" presStyleCnt="0"/>
      <dgm:spPr/>
    </dgm:pt>
    <dgm:pt modelId="{3B892039-70CD-4C06-86FD-72A4D2F470C9}" type="pres">
      <dgm:prSet presAssocID="{FE36FC98-6566-438A-9DD4-0AF34DFE0581}" presName="parTx" presStyleLbl="alignNode1" presStyleIdx="1" presStyleCnt="3" custScaleY="100000">
        <dgm:presLayoutVars>
          <dgm:chMax val="0"/>
          <dgm:chPref val="0"/>
          <dgm:bulletEnabled val="1"/>
        </dgm:presLayoutVars>
      </dgm:prSet>
      <dgm:spPr/>
      <dgm:t>
        <a:bodyPr/>
        <a:lstStyle/>
        <a:p>
          <a:endParaRPr lang="zh-CN" altLang="en-US"/>
        </a:p>
      </dgm:t>
    </dgm:pt>
    <dgm:pt modelId="{5AC87F45-3EB0-4AD0-8F3D-26675D684568}" type="pres">
      <dgm:prSet presAssocID="{FE36FC98-6566-438A-9DD4-0AF34DFE0581}" presName="desTx" presStyleLbl="alignAccFollowNode1" presStyleIdx="1" presStyleCnt="3">
        <dgm:presLayoutVars>
          <dgm:bulletEnabled val="1"/>
        </dgm:presLayoutVars>
      </dgm:prSet>
      <dgm:spPr/>
      <dgm:t>
        <a:bodyPr/>
        <a:lstStyle/>
        <a:p>
          <a:endParaRPr lang="zh-CN" altLang="en-US"/>
        </a:p>
      </dgm:t>
    </dgm:pt>
    <dgm:pt modelId="{18F74589-A488-4016-917F-85A7D8165CAA}" type="pres">
      <dgm:prSet presAssocID="{1F3C6235-407F-4C95-B847-7A9AD2DD741F}" presName="space" presStyleCnt="0"/>
      <dgm:spPr/>
    </dgm:pt>
    <dgm:pt modelId="{4BC02B46-1FFD-46BB-92E8-6E42D4EA38B4}" type="pres">
      <dgm:prSet presAssocID="{705C37B2-6077-4B1B-B857-49BA82D8B56B}" presName="composite" presStyleCnt="0"/>
      <dgm:spPr/>
    </dgm:pt>
    <dgm:pt modelId="{8BD50B06-6D2A-4D1B-B285-B35CE75CFCE5}" type="pres">
      <dgm:prSet presAssocID="{705C37B2-6077-4B1B-B857-49BA82D8B56B}" presName="parTx" presStyleLbl="alignNode1" presStyleIdx="2" presStyleCnt="3" custScaleY="100000">
        <dgm:presLayoutVars>
          <dgm:chMax val="0"/>
          <dgm:chPref val="0"/>
          <dgm:bulletEnabled val="1"/>
        </dgm:presLayoutVars>
      </dgm:prSet>
      <dgm:spPr/>
      <dgm:t>
        <a:bodyPr/>
        <a:lstStyle/>
        <a:p>
          <a:endParaRPr lang="zh-CN" altLang="en-US"/>
        </a:p>
      </dgm:t>
    </dgm:pt>
    <dgm:pt modelId="{88535EE2-48DB-4E9D-BB63-37DB0F591950}" type="pres">
      <dgm:prSet presAssocID="{705C37B2-6077-4B1B-B857-49BA82D8B56B}" presName="desTx" presStyleLbl="alignAccFollowNode1" presStyleIdx="2" presStyleCnt="3">
        <dgm:presLayoutVars>
          <dgm:bulletEnabled val="1"/>
        </dgm:presLayoutVars>
      </dgm:prSet>
      <dgm:spPr/>
      <dgm:t>
        <a:bodyPr/>
        <a:lstStyle/>
        <a:p>
          <a:endParaRPr lang="zh-CN" altLang="en-US"/>
        </a:p>
      </dgm:t>
    </dgm:pt>
  </dgm:ptLst>
  <dgm:cxnLst>
    <dgm:cxn modelId="{0511CB23-754E-4847-B53F-3FE62DF3BDD9}" srcId="{75827900-3570-4FBD-9E42-815AD1DEEE42}" destId="{FE36FC98-6566-438A-9DD4-0AF34DFE0581}" srcOrd="1" destOrd="0" parTransId="{65594FB7-7F19-4167-9D7E-EAEE13163A27}" sibTransId="{1F3C6235-407F-4C95-B847-7A9AD2DD741F}"/>
    <dgm:cxn modelId="{497798F2-3E6F-4073-BC01-8238E7746391}" type="presOf" srcId="{75827900-3570-4FBD-9E42-815AD1DEEE42}" destId="{59661EE4-59E9-49B8-A96B-17B2EB36AFEE}" srcOrd="0" destOrd="0" presId="urn:microsoft.com/office/officeart/2005/8/layout/hList1"/>
    <dgm:cxn modelId="{EEA65D62-15D8-402D-9996-DF8FC458948E}" srcId="{B144FDD3-0AE9-4685-A94E-B30EDA0C0AA7}" destId="{0C6A1D6D-C08C-4118-8649-89B82E9B2D64}" srcOrd="1" destOrd="0" parTransId="{4C1847DF-87F5-4844-B181-EAEBC97D6480}" sibTransId="{019EBDC0-8B1C-43F4-A591-CB68ADA7151B}"/>
    <dgm:cxn modelId="{E900041E-4AF1-4FA1-BA76-31133989B29E}" type="presOf" srcId="{D6FF5040-A89F-4EFD-982D-9E5FF935CE19}" destId="{DC8364D1-00B8-4090-B358-A481E173BA05}" srcOrd="0" destOrd="0" presId="urn:microsoft.com/office/officeart/2005/8/layout/hList1"/>
    <dgm:cxn modelId="{617FEFF0-84D4-4366-A75D-9684D4E0BD98}" srcId="{705C37B2-6077-4B1B-B857-49BA82D8B56B}" destId="{432EB23B-6295-4C1D-A708-58AA296FF894}" srcOrd="2" destOrd="0" parTransId="{AE123B60-5DF8-4CBE-942F-516FB182CA9A}" sibTransId="{7D399A20-E746-4743-B9A7-3AEB53E7189E}"/>
    <dgm:cxn modelId="{A1092AB9-8508-41BE-B4EF-11722E96C252}" srcId="{B144FDD3-0AE9-4685-A94E-B30EDA0C0AA7}" destId="{D6FF5040-A89F-4EFD-982D-9E5FF935CE19}" srcOrd="0" destOrd="0" parTransId="{E4A52C1C-EE36-4389-AB16-5EE08BA3D4ED}" sibTransId="{69C5B4AA-19E1-4D76-84AC-BCF3A54FABB6}"/>
    <dgm:cxn modelId="{6E63EAE7-3331-426F-B9F9-8285AE596AC5}" type="presOf" srcId="{E338C205-B812-45A0-AA2A-0FBE592DF959}" destId="{5AC87F45-3EB0-4AD0-8F3D-26675D684568}" srcOrd="0" destOrd="4" presId="urn:microsoft.com/office/officeart/2005/8/layout/hList1"/>
    <dgm:cxn modelId="{CA6D6FFC-3405-4A11-BB9F-5F4AF856AAD8}" srcId="{705C37B2-6077-4B1B-B857-49BA82D8B56B}" destId="{A6F7F2EC-D8B5-4C4D-8C9B-94640EDBE72A}" srcOrd="0" destOrd="0" parTransId="{248777C6-EA84-4CC7-8EE1-87443C8B2D4F}" sibTransId="{FB60547C-8AB8-45FB-8F72-23BDC4888D2F}"/>
    <dgm:cxn modelId="{F8A3C7ED-214D-4EEA-AA65-23A6FF61AE7F}" srcId="{75827900-3570-4FBD-9E42-815AD1DEEE42}" destId="{B144FDD3-0AE9-4685-A94E-B30EDA0C0AA7}" srcOrd="0" destOrd="0" parTransId="{C90AC72F-9165-4D6D-85E5-863552AC10F6}" sibTransId="{E4EF8D72-88C6-4024-8EAB-00DE40E7632C}"/>
    <dgm:cxn modelId="{CFCA90A0-2C10-4654-A1BA-A69A3E6B1EA7}" type="presOf" srcId="{9AC358F8-D881-4ED0-B93D-00A9E72F0ACB}" destId="{5AC87F45-3EB0-4AD0-8F3D-26675D684568}" srcOrd="0" destOrd="2" presId="urn:microsoft.com/office/officeart/2005/8/layout/hList1"/>
    <dgm:cxn modelId="{CBC8C74A-4008-405D-A6BC-4F51B34452DE}" type="presOf" srcId="{56D4C4F5-8CEF-4602-A40F-C21447F11D8D}" destId="{5AC87F45-3EB0-4AD0-8F3D-26675D684568}" srcOrd="0" destOrd="3" presId="urn:microsoft.com/office/officeart/2005/8/layout/hList1"/>
    <dgm:cxn modelId="{BBBE09FC-7F7A-483D-87D3-232B395F4138}" type="presOf" srcId="{0C6A1D6D-C08C-4118-8649-89B82E9B2D64}" destId="{DC8364D1-00B8-4090-B358-A481E173BA05}" srcOrd="0" destOrd="1" presId="urn:microsoft.com/office/officeart/2005/8/layout/hList1"/>
    <dgm:cxn modelId="{21C6B948-C3B2-46DD-AAD7-9E8C6FC0C7AC}" type="presOf" srcId="{705C37B2-6077-4B1B-B857-49BA82D8B56B}" destId="{8BD50B06-6D2A-4D1B-B285-B35CE75CFCE5}" srcOrd="0" destOrd="0" presId="urn:microsoft.com/office/officeart/2005/8/layout/hList1"/>
    <dgm:cxn modelId="{C2ECB179-7C6C-4564-93D9-11D61A442F43}" srcId="{75827900-3570-4FBD-9E42-815AD1DEEE42}" destId="{705C37B2-6077-4B1B-B857-49BA82D8B56B}" srcOrd="2" destOrd="0" parTransId="{A6E2E00E-34BC-4D22-B2B2-9D98990D67F8}" sibTransId="{15E7ADC4-D902-4584-B934-6DC00E7A6F8D}"/>
    <dgm:cxn modelId="{F11B57D0-0676-4B43-BB47-33CAD2F1C7EE}" type="presOf" srcId="{714A9302-9F38-4641-95FB-AE62298A4CFA}" destId="{5AC87F45-3EB0-4AD0-8F3D-26675D684568}" srcOrd="0" destOrd="0" presId="urn:microsoft.com/office/officeart/2005/8/layout/hList1"/>
    <dgm:cxn modelId="{A67C027F-8D31-4341-B6F7-663B98827D63}" srcId="{705C37B2-6077-4B1B-B857-49BA82D8B56B}" destId="{657CA3E6-380C-4691-B4B8-1A25DB4AD5B3}" srcOrd="1" destOrd="0" parTransId="{71D3F36E-8CB6-42E2-83B2-84D50D44D8CF}" sibTransId="{9AEC536D-5161-46E3-8B80-793DF0678331}"/>
    <dgm:cxn modelId="{58E3358F-170A-4698-93C0-39B700510F9D}" srcId="{FE36FC98-6566-438A-9DD4-0AF34DFE0581}" destId="{E338C205-B812-45A0-AA2A-0FBE592DF959}" srcOrd="4" destOrd="0" parTransId="{BE1EA0F1-ACBD-4129-9E7D-6D91D676C794}" sibTransId="{0F4A3B1A-7DA7-43BD-843D-1D1C7039AAAA}"/>
    <dgm:cxn modelId="{CFB535F9-F00A-4E52-9CF0-887393ABF261}" srcId="{FE36FC98-6566-438A-9DD4-0AF34DFE0581}" destId="{56D4C4F5-8CEF-4602-A40F-C21447F11D8D}" srcOrd="3" destOrd="0" parTransId="{A236B8D8-D775-4A8F-9ADF-19441331CF5D}" sibTransId="{0A62BF0A-7ED1-47BA-A775-063F0688EBA9}"/>
    <dgm:cxn modelId="{B76B7533-C003-4AF6-848B-BEDE82693FC1}" type="presOf" srcId="{FE36FC98-6566-438A-9DD4-0AF34DFE0581}" destId="{3B892039-70CD-4C06-86FD-72A4D2F470C9}" srcOrd="0" destOrd="0" presId="urn:microsoft.com/office/officeart/2005/8/layout/hList1"/>
    <dgm:cxn modelId="{14754345-5B67-44C0-9F86-DDA74F256859}" type="presOf" srcId="{432EB23B-6295-4C1D-A708-58AA296FF894}" destId="{88535EE2-48DB-4E9D-BB63-37DB0F591950}" srcOrd="0" destOrd="2" presId="urn:microsoft.com/office/officeart/2005/8/layout/hList1"/>
    <dgm:cxn modelId="{BEFF7B2D-5590-4624-A87D-C308A2B8D2D8}" srcId="{FE36FC98-6566-438A-9DD4-0AF34DFE0581}" destId="{44415DDE-FAC5-41CE-B978-F3A78B4D5627}" srcOrd="1" destOrd="0" parTransId="{6D30014A-B778-4F91-80E8-056EFDE5A81E}" sibTransId="{E2863E90-9066-427E-B61E-D1E807C0361A}"/>
    <dgm:cxn modelId="{54814FD8-F4CC-476D-9409-1C71B077EF24}" type="presOf" srcId="{44415DDE-FAC5-41CE-B978-F3A78B4D5627}" destId="{5AC87F45-3EB0-4AD0-8F3D-26675D684568}" srcOrd="0" destOrd="1" presId="urn:microsoft.com/office/officeart/2005/8/layout/hList1"/>
    <dgm:cxn modelId="{356031D6-7507-49D8-99AF-38154BCC353B}" type="presOf" srcId="{A6F7F2EC-D8B5-4C4D-8C9B-94640EDBE72A}" destId="{88535EE2-48DB-4E9D-BB63-37DB0F591950}" srcOrd="0" destOrd="0" presId="urn:microsoft.com/office/officeart/2005/8/layout/hList1"/>
    <dgm:cxn modelId="{655394CD-910A-459D-B4C2-1EC28F3EB7F5}" type="presOf" srcId="{657CA3E6-380C-4691-B4B8-1A25DB4AD5B3}" destId="{88535EE2-48DB-4E9D-BB63-37DB0F591950}" srcOrd="0" destOrd="1" presId="urn:microsoft.com/office/officeart/2005/8/layout/hList1"/>
    <dgm:cxn modelId="{6B477445-B4FF-4C5F-A8C9-0B38DBB41D68}" srcId="{FE36FC98-6566-438A-9DD4-0AF34DFE0581}" destId="{714A9302-9F38-4641-95FB-AE62298A4CFA}" srcOrd="0" destOrd="0" parTransId="{47B71385-A186-41C7-960C-3A837C6D0BC2}" sibTransId="{42F316DE-7533-4212-9FEA-DD44CB8E2852}"/>
    <dgm:cxn modelId="{9F0B518C-93CD-4DDA-93FC-63BB7AB1ABE8}" srcId="{FE36FC98-6566-438A-9DD4-0AF34DFE0581}" destId="{9AC358F8-D881-4ED0-B93D-00A9E72F0ACB}" srcOrd="2" destOrd="0" parTransId="{74E0FE54-582B-4CB9-AF8B-426117C961C3}" sibTransId="{20D9C156-37A5-4DFD-A474-67A7A038E287}"/>
    <dgm:cxn modelId="{29C91B05-6F9F-4684-A74F-579A9A9A1A7B}" type="presOf" srcId="{B144FDD3-0AE9-4685-A94E-B30EDA0C0AA7}" destId="{BD766E0B-0229-4A6E-8C48-2E818A41E5F0}" srcOrd="0" destOrd="0" presId="urn:microsoft.com/office/officeart/2005/8/layout/hList1"/>
    <dgm:cxn modelId="{978D927F-E59E-4E4A-9DDB-D695F00C62CF}" type="presParOf" srcId="{59661EE4-59E9-49B8-A96B-17B2EB36AFEE}" destId="{78A3159A-BD74-4C46-808A-294F8D6CDC58}" srcOrd="0" destOrd="0" presId="urn:microsoft.com/office/officeart/2005/8/layout/hList1"/>
    <dgm:cxn modelId="{F310EFD4-8F3D-48E7-96A2-DAC798B677A8}" type="presParOf" srcId="{78A3159A-BD74-4C46-808A-294F8D6CDC58}" destId="{BD766E0B-0229-4A6E-8C48-2E818A41E5F0}" srcOrd="0" destOrd="0" presId="urn:microsoft.com/office/officeart/2005/8/layout/hList1"/>
    <dgm:cxn modelId="{18B471DF-D50B-46CF-B7BA-7EC18036099D}" type="presParOf" srcId="{78A3159A-BD74-4C46-808A-294F8D6CDC58}" destId="{DC8364D1-00B8-4090-B358-A481E173BA05}" srcOrd="1" destOrd="0" presId="urn:microsoft.com/office/officeart/2005/8/layout/hList1"/>
    <dgm:cxn modelId="{2FF9D312-323D-4491-AAC9-A91AB8FE3800}" type="presParOf" srcId="{59661EE4-59E9-49B8-A96B-17B2EB36AFEE}" destId="{4A7B34CB-3BC8-4C05-A4A9-48545B6D4AB7}" srcOrd="1" destOrd="0" presId="urn:microsoft.com/office/officeart/2005/8/layout/hList1"/>
    <dgm:cxn modelId="{BAAB3DF0-CDAA-4E77-8001-27CE80F97496}" type="presParOf" srcId="{59661EE4-59E9-49B8-A96B-17B2EB36AFEE}" destId="{EC2D0D4C-7FBD-4C7C-9596-6EDAE7B93E77}" srcOrd="2" destOrd="0" presId="urn:microsoft.com/office/officeart/2005/8/layout/hList1"/>
    <dgm:cxn modelId="{54AEB0EE-9043-4507-9F52-FA902C9D0299}" type="presParOf" srcId="{EC2D0D4C-7FBD-4C7C-9596-6EDAE7B93E77}" destId="{3B892039-70CD-4C06-86FD-72A4D2F470C9}" srcOrd="0" destOrd="0" presId="urn:microsoft.com/office/officeart/2005/8/layout/hList1"/>
    <dgm:cxn modelId="{0E6D07D1-26B5-4B8F-8F6C-417D29CF833C}" type="presParOf" srcId="{EC2D0D4C-7FBD-4C7C-9596-6EDAE7B93E77}" destId="{5AC87F45-3EB0-4AD0-8F3D-26675D684568}" srcOrd="1" destOrd="0" presId="urn:microsoft.com/office/officeart/2005/8/layout/hList1"/>
    <dgm:cxn modelId="{810860EB-060E-4C4B-88BB-77EC5F38359F}" type="presParOf" srcId="{59661EE4-59E9-49B8-A96B-17B2EB36AFEE}" destId="{18F74589-A488-4016-917F-85A7D8165CAA}" srcOrd="3" destOrd="0" presId="urn:microsoft.com/office/officeart/2005/8/layout/hList1"/>
    <dgm:cxn modelId="{22904A57-B532-403F-9807-1205B3A6F0DC}" type="presParOf" srcId="{59661EE4-59E9-49B8-A96B-17B2EB36AFEE}" destId="{4BC02B46-1FFD-46BB-92E8-6E42D4EA38B4}" srcOrd="4" destOrd="0" presId="urn:microsoft.com/office/officeart/2005/8/layout/hList1"/>
    <dgm:cxn modelId="{BECA9C1F-63A6-43C0-9318-5A544B19FD6E}" type="presParOf" srcId="{4BC02B46-1FFD-46BB-92E8-6E42D4EA38B4}" destId="{8BD50B06-6D2A-4D1B-B285-B35CE75CFCE5}" srcOrd="0" destOrd="0" presId="urn:microsoft.com/office/officeart/2005/8/layout/hList1"/>
    <dgm:cxn modelId="{5F52A5DA-CABA-43C9-907D-389556479CB7}" type="presParOf" srcId="{4BC02B46-1FFD-46BB-92E8-6E42D4EA38B4}" destId="{88535EE2-48DB-4E9D-BB63-37DB0F59195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10AA0C5-EDC0-4CFF-B025-CEE87AAB5F3A}" type="doc">
      <dgm:prSet loTypeId="urn:microsoft.com/office/officeart/2005/8/layout/hierarchy6" loCatId="hierarchy" qsTypeId="urn:microsoft.com/office/officeart/2005/8/quickstyle/simple4" qsCatId="simple" csTypeId="urn:microsoft.com/office/officeart/2005/8/colors/accent1_2" csCatId="accent1" phldr="1"/>
      <dgm:spPr/>
      <dgm:t>
        <a:bodyPr/>
        <a:lstStyle/>
        <a:p>
          <a:endParaRPr lang="zh-CN" altLang="en-US"/>
        </a:p>
      </dgm:t>
    </dgm:pt>
    <dgm:pt modelId="{91555A74-219A-4915-8B57-C5727C4BD5B3}">
      <dgm:prSet phldrT="[文本]" custT="1"/>
      <dgm:spPr/>
      <dgm:t>
        <a:bodyPr/>
        <a:lstStyle/>
        <a:p>
          <a:pPr>
            <a:lnSpc>
              <a:spcPct val="100000"/>
            </a:lnSpc>
            <a:spcAft>
              <a:spcPts val="0"/>
            </a:spcAft>
          </a:pPr>
          <a:r>
            <a:rPr lang="zh-CN" altLang="en-US" sz="1200" b="1" dirty="0" smtClean="0">
              <a:latin typeface="微软雅黑" pitchFamily="34" charset="-122"/>
              <a:ea typeface="微软雅黑" pitchFamily="34" charset="-122"/>
            </a:rPr>
            <a:t>内衣总销售额</a:t>
          </a:r>
          <a:endParaRPr lang="en-US" altLang="zh-CN" sz="1200" b="1" dirty="0" smtClean="0">
            <a:latin typeface="微软雅黑" pitchFamily="34" charset="-122"/>
            <a:ea typeface="微软雅黑" pitchFamily="34" charset="-122"/>
          </a:endParaRPr>
        </a:p>
        <a:p>
          <a:pPr>
            <a:lnSpc>
              <a:spcPct val="100000"/>
            </a:lnSpc>
            <a:spcAft>
              <a:spcPts val="0"/>
            </a:spcAft>
          </a:pPr>
          <a:r>
            <a:rPr lang="en-US" altLang="en-US" sz="1200" b="1" dirty="0" smtClean="0">
              <a:latin typeface="微软雅黑" pitchFamily="34" charset="-122"/>
              <a:ea typeface="微软雅黑" pitchFamily="34" charset="-122"/>
            </a:rPr>
            <a:t>12,000,000</a:t>
          </a:r>
        </a:p>
        <a:p>
          <a:pPr>
            <a:lnSpc>
              <a:spcPct val="100000"/>
            </a:lnSpc>
            <a:spcAft>
              <a:spcPts val="0"/>
            </a:spcAft>
          </a:pPr>
          <a:r>
            <a:rPr lang="en-US" altLang="zh-CN" sz="1200" b="1" dirty="0" smtClean="0">
              <a:latin typeface="微软雅黑" pitchFamily="34" charset="-122"/>
              <a:ea typeface="微软雅黑" pitchFamily="34" charset="-122"/>
            </a:rPr>
            <a:t>9%</a:t>
          </a:r>
          <a:endParaRPr lang="zh-CN" altLang="en-US" sz="1200" b="1" dirty="0">
            <a:latin typeface="微软雅黑" pitchFamily="34" charset="-122"/>
            <a:ea typeface="微软雅黑" pitchFamily="34" charset="-122"/>
          </a:endParaRPr>
        </a:p>
      </dgm:t>
    </dgm:pt>
    <dgm:pt modelId="{DF9388A9-CA9B-4D87-B650-853A67B00A93}" type="parTrans" cxnId="{95FDD8FA-F645-45EE-BFA7-B0CDCBEF6D4A}">
      <dgm:prSet/>
      <dgm:spPr/>
      <dgm:t>
        <a:bodyPr/>
        <a:lstStyle/>
        <a:p>
          <a:pPr>
            <a:lnSpc>
              <a:spcPct val="100000"/>
            </a:lnSpc>
          </a:pPr>
          <a:endParaRPr lang="zh-CN" altLang="en-US"/>
        </a:p>
      </dgm:t>
    </dgm:pt>
    <dgm:pt modelId="{F4B8E5DE-82B4-434A-A126-EEF83C70FF4D}" type="sibTrans" cxnId="{95FDD8FA-F645-45EE-BFA7-B0CDCBEF6D4A}">
      <dgm:prSet/>
      <dgm:spPr/>
      <dgm:t>
        <a:bodyPr/>
        <a:lstStyle/>
        <a:p>
          <a:pPr>
            <a:lnSpc>
              <a:spcPct val="100000"/>
            </a:lnSpc>
          </a:pPr>
          <a:endParaRPr lang="zh-CN" altLang="en-US"/>
        </a:p>
      </dgm:t>
    </dgm:pt>
    <dgm:pt modelId="{BC952C73-CEB5-44C8-B4A6-3D18F88E77DE}">
      <dgm:prSet phldrT="[文本]" custT="1"/>
      <dgm:spPr/>
      <dgm:t>
        <a:bodyPr/>
        <a:lstStyle/>
        <a:p>
          <a:pPr>
            <a:lnSpc>
              <a:spcPct val="100000"/>
            </a:lnSpc>
            <a:spcAft>
              <a:spcPts val="0"/>
            </a:spcAft>
          </a:pPr>
          <a:r>
            <a:rPr lang="zh-CN" altLang="en-US" sz="1200" b="1" dirty="0" smtClean="0">
              <a:latin typeface="微软雅黑" pitchFamily="34" charset="-122"/>
              <a:ea typeface="微软雅黑" pitchFamily="34" charset="-122"/>
            </a:rPr>
            <a:t>内衣购买客户数</a:t>
          </a:r>
          <a:endParaRPr lang="en-US" altLang="zh-CN" sz="1200" b="1" dirty="0" smtClean="0">
            <a:latin typeface="微软雅黑" pitchFamily="34" charset="-122"/>
            <a:ea typeface="微软雅黑" pitchFamily="34" charset="-122"/>
          </a:endParaRPr>
        </a:p>
        <a:p>
          <a:pPr>
            <a:lnSpc>
              <a:spcPct val="100000"/>
            </a:lnSpc>
            <a:spcAft>
              <a:spcPts val="0"/>
            </a:spcAft>
          </a:pPr>
          <a:r>
            <a:rPr lang="en-US" altLang="zh-CN" sz="1200" b="1" dirty="0" smtClean="0">
              <a:latin typeface="微软雅黑" pitchFamily="34" charset="-122"/>
              <a:ea typeface="微软雅黑" pitchFamily="34" charset="-122"/>
            </a:rPr>
            <a:t>110,000</a:t>
          </a:r>
        </a:p>
        <a:p>
          <a:pPr>
            <a:lnSpc>
              <a:spcPct val="100000"/>
            </a:lnSpc>
            <a:spcAft>
              <a:spcPts val="0"/>
            </a:spcAft>
          </a:pPr>
          <a:r>
            <a:rPr lang="en-US" altLang="zh-CN" sz="1200" b="1" dirty="0" smtClean="0">
              <a:latin typeface="微软雅黑" pitchFamily="34" charset="-122"/>
              <a:ea typeface="微软雅黑" pitchFamily="34" charset="-122"/>
            </a:rPr>
            <a:t>-6%</a:t>
          </a:r>
          <a:endParaRPr lang="zh-CN" altLang="en-US" sz="1200" b="1" dirty="0">
            <a:latin typeface="微软雅黑" pitchFamily="34" charset="-122"/>
            <a:ea typeface="微软雅黑" pitchFamily="34" charset="-122"/>
          </a:endParaRPr>
        </a:p>
      </dgm:t>
    </dgm:pt>
    <dgm:pt modelId="{9E93A7DD-518C-43E4-B1E5-E0140615150D}" type="parTrans" cxnId="{34AA63C3-4B92-4D91-885E-0D42E067C3C8}">
      <dgm:prSet custT="1"/>
      <dgm:spPr/>
      <dgm:t>
        <a:bodyPr/>
        <a:lstStyle/>
        <a:p>
          <a:pPr>
            <a:lnSpc>
              <a:spcPct val="100000"/>
            </a:lnSpc>
          </a:pPr>
          <a:endParaRPr lang="zh-CN" altLang="en-US" sz="1200" b="1">
            <a:latin typeface="微软雅黑" pitchFamily="34" charset="-122"/>
            <a:ea typeface="微软雅黑" pitchFamily="34" charset="-122"/>
          </a:endParaRPr>
        </a:p>
      </dgm:t>
    </dgm:pt>
    <dgm:pt modelId="{7E3F402C-E266-4B07-9A52-FF027E30F23C}" type="sibTrans" cxnId="{34AA63C3-4B92-4D91-885E-0D42E067C3C8}">
      <dgm:prSet/>
      <dgm:spPr/>
      <dgm:t>
        <a:bodyPr/>
        <a:lstStyle/>
        <a:p>
          <a:pPr>
            <a:lnSpc>
              <a:spcPct val="100000"/>
            </a:lnSpc>
          </a:pPr>
          <a:endParaRPr lang="zh-CN" altLang="en-US"/>
        </a:p>
      </dgm:t>
    </dgm:pt>
    <dgm:pt modelId="{499735BB-B7A7-41B9-8D2F-24693809573F}">
      <dgm:prSet phldrT="[文本]" custT="1"/>
      <dgm:spPr/>
      <dgm:t>
        <a:bodyPr/>
        <a:lstStyle/>
        <a:p>
          <a:pPr>
            <a:lnSpc>
              <a:spcPct val="100000"/>
            </a:lnSpc>
            <a:spcAft>
              <a:spcPts val="0"/>
            </a:spcAft>
          </a:pPr>
          <a:r>
            <a:rPr lang="zh-CN" altLang="en-US" sz="1200" b="1" dirty="0" smtClean="0">
              <a:latin typeface="微软雅黑" pitchFamily="34" charset="-122"/>
              <a:ea typeface="微软雅黑" pitchFamily="34" charset="-122"/>
            </a:rPr>
            <a:t>每客户购买金额</a:t>
          </a:r>
          <a:endParaRPr lang="en-US" altLang="zh-CN" sz="1200" b="1" dirty="0" smtClean="0">
            <a:latin typeface="微软雅黑" pitchFamily="34" charset="-122"/>
            <a:ea typeface="微软雅黑" pitchFamily="34" charset="-122"/>
          </a:endParaRPr>
        </a:p>
        <a:p>
          <a:pPr>
            <a:lnSpc>
              <a:spcPct val="100000"/>
            </a:lnSpc>
            <a:spcAft>
              <a:spcPts val="0"/>
            </a:spcAft>
          </a:pPr>
          <a:r>
            <a:rPr lang="zh-CN" altLang="en-US" sz="1200" b="1" dirty="0" smtClean="0">
              <a:latin typeface="微软雅黑" pitchFamily="34" charset="-122"/>
              <a:ea typeface="微软雅黑" pitchFamily="34" charset="-122"/>
            </a:rPr>
            <a:t>￥</a:t>
          </a:r>
          <a:r>
            <a:rPr lang="en-US" altLang="zh-CN" sz="1200" b="1" dirty="0" smtClean="0">
              <a:latin typeface="微软雅黑" pitchFamily="34" charset="-122"/>
              <a:ea typeface="微软雅黑" pitchFamily="34" charset="-122"/>
            </a:rPr>
            <a:t>109.09</a:t>
          </a:r>
        </a:p>
        <a:p>
          <a:pPr>
            <a:lnSpc>
              <a:spcPct val="100000"/>
            </a:lnSpc>
            <a:spcAft>
              <a:spcPts val="0"/>
            </a:spcAft>
          </a:pPr>
          <a:r>
            <a:rPr lang="en-US" altLang="zh-CN" sz="1200" b="1" dirty="0" smtClean="0">
              <a:latin typeface="微软雅黑" pitchFamily="34" charset="-122"/>
              <a:ea typeface="微软雅黑" pitchFamily="34" charset="-122"/>
            </a:rPr>
            <a:t>16%</a:t>
          </a:r>
          <a:endParaRPr lang="zh-CN" altLang="en-US" sz="1200" b="1" dirty="0">
            <a:latin typeface="微软雅黑" pitchFamily="34" charset="-122"/>
            <a:ea typeface="微软雅黑" pitchFamily="34" charset="-122"/>
          </a:endParaRPr>
        </a:p>
      </dgm:t>
    </dgm:pt>
    <dgm:pt modelId="{293A4383-CD51-4866-B222-39BCF4E93579}" type="parTrans" cxnId="{77A0CCB8-57B8-4355-9656-AE31E52AB77F}">
      <dgm:prSet custT="1"/>
      <dgm:spPr/>
      <dgm:t>
        <a:bodyPr/>
        <a:lstStyle/>
        <a:p>
          <a:pPr>
            <a:lnSpc>
              <a:spcPct val="100000"/>
            </a:lnSpc>
          </a:pPr>
          <a:endParaRPr lang="zh-CN" altLang="en-US" sz="1200" b="1">
            <a:latin typeface="微软雅黑" pitchFamily="34" charset="-122"/>
            <a:ea typeface="微软雅黑" pitchFamily="34" charset="-122"/>
          </a:endParaRPr>
        </a:p>
      </dgm:t>
    </dgm:pt>
    <dgm:pt modelId="{AB786E94-F074-4FC3-9C3C-8C6F666D921A}" type="sibTrans" cxnId="{77A0CCB8-57B8-4355-9656-AE31E52AB77F}">
      <dgm:prSet/>
      <dgm:spPr/>
      <dgm:t>
        <a:bodyPr/>
        <a:lstStyle/>
        <a:p>
          <a:pPr>
            <a:lnSpc>
              <a:spcPct val="100000"/>
            </a:lnSpc>
          </a:pPr>
          <a:endParaRPr lang="zh-CN" altLang="en-US"/>
        </a:p>
      </dgm:t>
    </dgm:pt>
    <dgm:pt modelId="{DCE12833-968A-42F6-8893-953B6620E5F9}">
      <dgm:prSet custT="1"/>
      <dgm:spPr/>
      <dgm:t>
        <a:bodyPr/>
        <a:lstStyle/>
        <a:p>
          <a:pPr>
            <a:lnSpc>
              <a:spcPct val="100000"/>
            </a:lnSpc>
            <a:spcAft>
              <a:spcPts val="0"/>
            </a:spcAft>
          </a:pPr>
          <a:r>
            <a:rPr lang="zh-CN" altLang="en-US" sz="1200" b="1" dirty="0" smtClean="0">
              <a:latin typeface="微软雅黑" pitchFamily="34" charset="-122"/>
              <a:ea typeface="微软雅黑" pitchFamily="34" charset="-122"/>
            </a:rPr>
            <a:t>整站购买客户数</a:t>
          </a:r>
          <a:endParaRPr lang="en-US" altLang="zh-CN" sz="1200" b="1" dirty="0" smtClean="0">
            <a:latin typeface="微软雅黑" pitchFamily="34" charset="-122"/>
            <a:ea typeface="微软雅黑" pitchFamily="34" charset="-122"/>
          </a:endParaRPr>
        </a:p>
        <a:p>
          <a:pPr>
            <a:lnSpc>
              <a:spcPct val="100000"/>
            </a:lnSpc>
            <a:spcAft>
              <a:spcPts val="0"/>
            </a:spcAft>
          </a:pPr>
          <a:r>
            <a:rPr lang="en-US" altLang="zh-CN" sz="1200" b="1" dirty="0" smtClean="0">
              <a:latin typeface="微软雅黑" pitchFamily="34" charset="-122"/>
              <a:ea typeface="微软雅黑" pitchFamily="34" charset="-122"/>
            </a:rPr>
            <a:t>1,000,000</a:t>
          </a:r>
        </a:p>
        <a:p>
          <a:pPr>
            <a:lnSpc>
              <a:spcPct val="100000"/>
            </a:lnSpc>
            <a:spcAft>
              <a:spcPts val="0"/>
            </a:spcAft>
          </a:pPr>
          <a:r>
            <a:rPr lang="en-US" altLang="zh-CN" sz="1200" b="1" dirty="0" smtClean="0">
              <a:latin typeface="微软雅黑" pitchFamily="34" charset="-122"/>
              <a:ea typeface="微软雅黑" pitchFamily="34" charset="-122"/>
            </a:rPr>
            <a:t>11%</a:t>
          </a:r>
        </a:p>
      </dgm:t>
    </dgm:pt>
    <dgm:pt modelId="{BE8F0314-006F-42EA-A30C-F98E0476112E}" type="parTrans" cxnId="{FD47D1FF-D632-4124-8C9D-52A9C5A07C77}">
      <dgm:prSet custT="1"/>
      <dgm:spPr/>
      <dgm:t>
        <a:bodyPr/>
        <a:lstStyle/>
        <a:p>
          <a:pPr>
            <a:lnSpc>
              <a:spcPct val="100000"/>
            </a:lnSpc>
          </a:pPr>
          <a:endParaRPr lang="zh-CN" altLang="en-US" sz="1200" b="1">
            <a:latin typeface="微软雅黑" pitchFamily="34" charset="-122"/>
            <a:ea typeface="微软雅黑" pitchFamily="34" charset="-122"/>
          </a:endParaRPr>
        </a:p>
      </dgm:t>
    </dgm:pt>
    <dgm:pt modelId="{C8D6CC4C-0F3D-45BB-BA9B-1E61A21F8AF8}" type="sibTrans" cxnId="{FD47D1FF-D632-4124-8C9D-52A9C5A07C77}">
      <dgm:prSet/>
      <dgm:spPr/>
      <dgm:t>
        <a:bodyPr/>
        <a:lstStyle/>
        <a:p>
          <a:pPr>
            <a:lnSpc>
              <a:spcPct val="100000"/>
            </a:lnSpc>
          </a:pPr>
          <a:endParaRPr lang="zh-CN" altLang="en-US"/>
        </a:p>
      </dgm:t>
    </dgm:pt>
    <dgm:pt modelId="{CBFFD15C-33FD-4E7A-B100-B09AE4607FF2}">
      <dgm:prSet custT="1"/>
      <dgm:spPr>
        <a:solidFill>
          <a:schemeClr val="accent5">
            <a:lumMod val="75000"/>
          </a:schemeClr>
        </a:solidFill>
      </dgm:spPr>
      <dgm:t>
        <a:bodyPr/>
        <a:lstStyle/>
        <a:p>
          <a:pPr>
            <a:lnSpc>
              <a:spcPct val="100000"/>
            </a:lnSpc>
            <a:spcAft>
              <a:spcPts val="0"/>
            </a:spcAft>
          </a:pPr>
          <a:r>
            <a:rPr lang="zh-CN" altLang="en-US" sz="1200" b="1" dirty="0" smtClean="0">
              <a:latin typeface="微软雅黑" pitchFamily="34" charset="-122"/>
              <a:ea typeface="微软雅黑" pitchFamily="34" charset="-122"/>
            </a:rPr>
            <a:t>客户渗透率</a:t>
          </a:r>
          <a:endParaRPr lang="en-US" altLang="zh-CN" sz="1200" b="1" dirty="0" smtClean="0">
            <a:latin typeface="微软雅黑" pitchFamily="34" charset="-122"/>
            <a:ea typeface="微软雅黑" pitchFamily="34" charset="-122"/>
          </a:endParaRPr>
        </a:p>
        <a:p>
          <a:pPr>
            <a:lnSpc>
              <a:spcPct val="100000"/>
            </a:lnSpc>
            <a:spcAft>
              <a:spcPts val="0"/>
            </a:spcAft>
          </a:pPr>
          <a:r>
            <a:rPr lang="en-US" altLang="zh-CN" sz="1200" b="1" dirty="0" smtClean="0">
              <a:latin typeface="微软雅黑" pitchFamily="34" charset="-122"/>
              <a:ea typeface="微软雅黑" pitchFamily="34" charset="-122"/>
            </a:rPr>
            <a:t>11%</a:t>
          </a:r>
        </a:p>
        <a:p>
          <a:pPr>
            <a:lnSpc>
              <a:spcPct val="100000"/>
            </a:lnSpc>
            <a:spcAft>
              <a:spcPts val="0"/>
            </a:spcAft>
          </a:pPr>
          <a:r>
            <a:rPr lang="en-US" altLang="zh-CN" sz="1200" b="1" dirty="0" smtClean="0">
              <a:latin typeface="微软雅黑" pitchFamily="34" charset="-122"/>
              <a:ea typeface="微软雅黑" pitchFamily="34" charset="-122"/>
            </a:rPr>
            <a:t>-15%</a:t>
          </a:r>
          <a:endParaRPr lang="zh-CN" altLang="en-US" sz="1200" b="1" dirty="0">
            <a:latin typeface="微软雅黑" pitchFamily="34" charset="-122"/>
            <a:ea typeface="微软雅黑" pitchFamily="34" charset="-122"/>
          </a:endParaRPr>
        </a:p>
      </dgm:t>
    </dgm:pt>
    <dgm:pt modelId="{2ADBBC3C-9CED-41BD-A627-BF300F9A736F}" type="parTrans" cxnId="{AE179070-9ED6-45AE-A29C-53332827623F}">
      <dgm:prSet custT="1"/>
      <dgm:spPr/>
      <dgm:t>
        <a:bodyPr/>
        <a:lstStyle/>
        <a:p>
          <a:pPr>
            <a:lnSpc>
              <a:spcPct val="100000"/>
            </a:lnSpc>
          </a:pPr>
          <a:endParaRPr lang="zh-CN" altLang="en-US" sz="1200" b="1">
            <a:latin typeface="微软雅黑" pitchFamily="34" charset="-122"/>
            <a:ea typeface="微软雅黑" pitchFamily="34" charset="-122"/>
          </a:endParaRPr>
        </a:p>
      </dgm:t>
    </dgm:pt>
    <dgm:pt modelId="{9D47F699-2525-4F79-9B01-34C6D1BAF1BF}" type="sibTrans" cxnId="{AE179070-9ED6-45AE-A29C-53332827623F}">
      <dgm:prSet/>
      <dgm:spPr/>
      <dgm:t>
        <a:bodyPr/>
        <a:lstStyle/>
        <a:p>
          <a:pPr>
            <a:lnSpc>
              <a:spcPct val="100000"/>
            </a:lnSpc>
          </a:pPr>
          <a:endParaRPr lang="zh-CN" altLang="en-US"/>
        </a:p>
      </dgm:t>
    </dgm:pt>
    <dgm:pt modelId="{BFE23D14-0579-4987-B904-DC78E33A7175}">
      <dgm:prSet custT="1"/>
      <dgm:spPr>
        <a:solidFill>
          <a:schemeClr val="accent6">
            <a:lumMod val="75000"/>
          </a:schemeClr>
        </a:solidFill>
      </dgm:spPr>
      <dgm:t>
        <a:bodyPr/>
        <a:lstStyle/>
        <a:p>
          <a:pPr>
            <a:lnSpc>
              <a:spcPct val="100000"/>
            </a:lnSpc>
            <a:spcAft>
              <a:spcPts val="0"/>
            </a:spcAft>
          </a:pPr>
          <a:r>
            <a:rPr lang="zh-CN" altLang="en-US" sz="1200" b="1" dirty="0" smtClean="0">
              <a:latin typeface="微软雅黑" pitchFamily="34" charset="-122"/>
              <a:ea typeface="微软雅黑" pitchFamily="34" charset="-122"/>
            </a:rPr>
            <a:t>每客户购买次数</a:t>
          </a:r>
          <a:endParaRPr lang="en-US" altLang="zh-CN" sz="1200" b="1" dirty="0" smtClean="0">
            <a:latin typeface="微软雅黑" pitchFamily="34" charset="-122"/>
            <a:ea typeface="微软雅黑" pitchFamily="34" charset="-122"/>
          </a:endParaRPr>
        </a:p>
        <a:p>
          <a:pPr>
            <a:lnSpc>
              <a:spcPct val="100000"/>
            </a:lnSpc>
            <a:spcAft>
              <a:spcPts val="0"/>
            </a:spcAft>
          </a:pPr>
          <a:r>
            <a:rPr lang="en-US" altLang="zh-CN" sz="1200" b="1" dirty="0" smtClean="0">
              <a:latin typeface="微软雅黑" pitchFamily="34" charset="-122"/>
              <a:ea typeface="微软雅黑" pitchFamily="34" charset="-122"/>
            </a:rPr>
            <a:t>1.15</a:t>
          </a:r>
        </a:p>
        <a:p>
          <a:pPr>
            <a:lnSpc>
              <a:spcPct val="100000"/>
            </a:lnSpc>
            <a:spcAft>
              <a:spcPts val="0"/>
            </a:spcAft>
          </a:pPr>
          <a:r>
            <a:rPr lang="en-US" altLang="zh-CN" sz="1200" b="1" dirty="0" smtClean="0">
              <a:latin typeface="微软雅黑" pitchFamily="34" charset="-122"/>
              <a:ea typeface="微软雅黑" pitchFamily="34" charset="-122"/>
            </a:rPr>
            <a:t>-3%</a:t>
          </a:r>
          <a:endParaRPr lang="zh-CN" altLang="en-US" sz="1200" b="1" dirty="0">
            <a:latin typeface="微软雅黑" pitchFamily="34" charset="-122"/>
            <a:ea typeface="微软雅黑" pitchFamily="34" charset="-122"/>
          </a:endParaRPr>
        </a:p>
      </dgm:t>
    </dgm:pt>
    <dgm:pt modelId="{7B097D43-D27E-414B-A19D-B1CA7153497F}" type="parTrans" cxnId="{1E03A058-031D-4FEE-809F-D84B648B2E43}">
      <dgm:prSet custT="1"/>
      <dgm:spPr/>
      <dgm:t>
        <a:bodyPr/>
        <a:lstStyle/>
        <a:p>
          <a:pPr>
            <a:lnSpc>
              <a:spcPct val="100000"/>
            </a:lnSpc>
          </a:pPr>
          <a:endParaRPr lang="zh-CN" altLang="en-US" sz="1200" b="1">
            <a:latin typeface="微软雅黑" pitchFamily="34" charset="-122"/>
            <a:ea typeface="微软雅黑" pitchFamily="34" charset="-122"/>
          </a:endParaRPr>
        </a:p>
      </dgm:t>
    </dgm:pt>
    <dgm:pt modelId="{30842C90-CF4D-4AC3-97DC-E7AF6DAB6182}" type="sibTrans" cxnId="{1E03A058-031D-4FEE-809F-D84B648B2E43}">
      <dgm:prSet/>
      <dgm:spPr/>
      <dgm:t>
        <a:bodyPr/>
        <a:lstStyle/>
        <a:p>
          <a:pPr>
            <a:lnSpc>
              <a:spcPct val="100000"/>
            </a:lnSpc>
          </a:pPr>
          <a:endParaRPr lang="zh-CN" altLang="en-US"/>
        </a:p>
      </dgm:t>
    </dgm:pt>
    <dgm:pt modelId="{94008213-21F9-4539-803A-C7D0A9034F9F}">
      <dgm:prSet custT="1"/>
      <dgm:spPr/>
      <dgm:t>
        <a:bodyPr/>
        <a:lstStyle/>
        <a:p>
          <a:pPr>
            <a:lnSpc>
              <a:spcPct val="100000"/>
            </a:lnSpc>
            <a:spcAft>
              <a:spcPts val="0"/>
            </a:spcAft>
          </a:pPr>
          <a:r>
            <a:rPr lang="zh-CN" altLang="en-US" sz="1200" b="1" dirty="0" smtClean="0">
              <a:latin typeface="微软雅黑" pitchFamily="34" charset="-122"/>
              <a:ea typeface="微软雅黑" pitchFamily="34" charset="-122"/>
            </a:rPr>
            <a:t>每单购买金额</a:t>
          </a:r>
          <a:endParaRPr lang="en-US" altLang="zh-CN" sz="1200" b="1" dirty="0" smtClean="0">
            <a:latin typeface="微软雅黑" pitchFamily="34" charset="-122"/>
            <a:ea typeface="微软雅黑" pitchFamily="34" charset="-122"/>
          </a:endParaRPr>
        </a:p>
        <a:p>
          <a:pPr>
            <a:lnSpc>
              <a:spcPct val="100000"/>
            </a:lnSpc>
            <a:spcAft>
              <a:spcPts val="0"/>
            </a:spcAft>
          </a:pPr>
          <a:r>
            <a:rPr lang="zh-CN" altLang="en-US" sz="1200" b="1" dirty="0" smtClean="0">
              <a:latin typeface="微软雅黑" pitchFamily="34" charset="-122"/>
              <a:ea typeface="微软雅黑" pitchFamily="34" charset="-122"/>
            </a:rPr>
            <a:t>￥</a:t>
          </a:r>
          <a:r>
            <a:rPr lang="en-US" altLang="zh-CN" sz="1200" b="1" dirty="0" smtClean="0">
              <a:latin typeface="微软雅黑" pitchFamily="34" charset="-122"/>
              <a:ea typeface="微软雅黑" pitchFamily="34" charset="-122"/>
            </a:rPr>
            <a:t>94.86</a:t>
          </a:r>
        </a:p>
        <a:p>
          <a:pPr>
            <a:lnSpc>
              <a:spcPct val="100000"/>
            </a:lnSpc>
            <a:spcAft>
              <a:spcPts val="0"/>
            </a:spcAft>
          </a:pPr>
          <a:r>
            <a:rPr lang="en-US" altLang="zh-CN" sz="1200" b="1" dirty="0" smtClean="0">
              <a:latin typeface="微软雅黑" pitchFamily="34" charset="-122"/>
              <a:ea typeface="微软雅黑" pitchFamily="34" charset="-122"/>
            </a:rPr>
            <a:t>19%</a:t>
          </a:r>
          <a:endParaRPr lang="zh-CN" altLang="en-US" sz="1200" b="1" dirty="0">
            <a:latin typeface="微软雅黑" pitchFamily="34" charset="-122"/>
            <a:ea typeface="微软雅黑" pitchFamily="34" charset="-122"/>
          </a:endParaRPr>
        </a:p>
      </dgm:t>
    </dgm:pt>
    <dgm:pt modelId="{FE82882E-627A-4DA9-8180-F78C99120E48}" type="parTrans" cxnId="{A1216A92-1076-4831-A690-1805C4155D54}">
      <dgm:prSet custT="1"/>
      <dgm:spPr/>
      <dgm:t>
        <a:bodyPr/>
        <a:lstStyle/>
        <a:p>
          <a:pPr>
            <a:lnSpc>
              <a:spcPct val="100000"/>
            </a:lnSpc>
          </a:pPr>
          <a:endParaRPr lang="zh-CN" altLang="en-US" sz="1200" b="1">
            <a:latin typeface="微软雅黑" pitchFamily="34" charset="-122"/>
            <a:ea typeface="微软雅黑" pitchFamily="34" charset="-122"/>
          </a:endParaRPr>
        </a:p>
      </dgm:t>
    </dgm:pt>
    <dgm:pt modelId="{85570B64-D9EB-45BE-AC9D-09EC8396AE14}" type="sibTrans" cxnId="{A1216A92-1076-4831-A690-1805C4155D54}">
      <dgm:prSet/>
      <dgm:spPr/>
      <dgm:t>
        <a:bodyPr/>
        <a:lstStyle/>
        <a:p>
          <a:pPr>
            <a:lnSpc>
              <a:spcPct val="100000"/>
            </a:lnSpc>
          </a:pPr>
          <a:endParaRPr lang="zh-CN" altLang="en-US"/>
        </a:p>
      </dgm:t>
    </dgm:pt>
    <dgm:pt modelId="{65B34BFD-60FC-421A-94FA-E69E1F765E8B}">
      <dgm:prSet custT="1"/>
      <dgm:spPr>
        <a:solidFill>
          <a:schemeClr val="accent6">
            <a:lumMod val="75000"/>
          </a:schemeClr>
        </a:solidFill>
      </dgm:spPr>
      <dgm:t>
        <a:bodyPr/>
        <a:lstStyle/>
        <a:p>
          <a:pPr>
            <a:lnSpc>
              <a:spcPct val="100000"/>
            </a:lnSpc>
            <a:spcAft>
              <a:spcPts val="0"/>
            </a:spcAft>
          </a:pPr>
          <a:r>
            <a:rPr lang="zh-CN" altLang="en-US" sz="1200" b="1" dirty="0" smtClean="0">
              <a:latin typeface="微软雅黑" pitchFamily="34" charset="-122"/>
              <a:ea typeface="微软雅黑" pitchFamily="34" charset="-122"/>
            </a:rPr>
            <a:t>每单件数</a:t>
          </a:r>
          <a:endParaRPr lang="en-US" altLang="zh-CN" sz="1200" b="1" dirty="0" smtClean="0">
            <a:latin typeface="微软雅黑" pitchFamily="34" charset="-122"/>
            <a:ea typeface="微软雅黑" pitchFamily="34" charset="-122"/>
          </a:endParaRPr>
        </a:p>
        <a:p>
          <a:pPr>
            <a:lnSpc>
              <a:spcPct val="100000"/>
            </a:lnSpc>
            <a:spcAft>
              <a:spcPts val="0"/>
            </a:spcAft>
          </a:pPr>
          <a:r>
            <a:rPr lang="en-US" altLang="zh-CN" sz="1200" b="1" dirty="0" smtClean="0">
              <a:latin typeface="微软雅黑" pitchFamily="34" charset="-122"/>
              <a:ea typeface="微软雅黑" pitchFamily="34" charset="-122"/>
            </a:rPr>
            <a:t>1.3</a:t>
          </a:r>
        </a:p>
        <a:p>
          <a:pPr>
            <a:lnSpc>
              <a:spcPct val="100000"/>
            </a:lnSpc>
            <a:spcAft>
              <a:spcPts val="0"/>
            </a:spcAft>
          </a:pPr>
          <a:r>
            <a:rPr lang="en-US" altLang="zh-CN" sz="1200" b="1" dirty="0" smtClean="0">
              <a:latin typeface="微软雅黑" pitchFamily="34" charset="-122"/>
              <a:ea typeface="微软雅黑" pitchFamily="34" charset="-122"/>
            </a:rPr>
            <a:t>-4%</a:t>
          </a:r>
          <a:endParaRPr lang="zh-CN" altLang="en-US" sz="1200" b="1" dirty="0">
            <a:latin typeface="微软雅黑" pitchFamily="34" charset="-122"/>
            <a:ea typeface="微软雅黑" pitchFamily="34" charset="-122"/>
          </a:endParaRPr>
        </a:p>
      </dgm:t>
    </dgm:pt>
    <dgm:pt modelId="{DC319109-5370-44ED-8C8E-909BDAA8E594}" type="parTrans" cxnId="{958B5091-8795-4476-9FC8-C90A9614B312}">
      <dgm:prSet custT="1"/>
      <dgm:spPr/>
      <dgm:t>
        <a:bodyPr/>
        <a:lstStyle/>
        <a:p>
          <a:pPr>
            <a:lnSpc>
              <a:spcPct val="100000"/>
            </a:lnSpc>
          </a:pPr>
          <a:endParaRPr lang="zh-CN" altLang="en-US" sz="1200" b="1">
            <a:latin typeface="微软雅黑" pitchFamily="34" charset="-122"/>
            <a:ea typeface="微软雅黑" pitchFamily="34" charset="-122"/>
          </a:endParaRPr>
        </a:p>
      </dgm:t>
    </dgm:pt>
    <dgm:pt modelId="{70426D38-CBA3-4A29-ABFB-6CC2BE6B2AEF}" type="sibTrans" cxnId="{958B5091-8795-4476-9FC8-C90A9614B312}">
      <dgm:prSet/>
      <dgm:spPr/>
      <dgm:t>
        <a:bodyPr/>
        <a:lstStyle/>
        <a:p>
          <a:pPr>
            <a:lnSpc>
              <a:spcPct val="100000"/>
            </a:lnSpc>
          </a:pPr>
          <a:endParaRPr lang="zh-CN" altLang="en-US"/>
        </a:p>
      </dgm:t>
    </dgm:pt>
    <dgm:pt modelId="{DC9D661A-58BF-43E2-BE4A-E146A275C75E}">
      <dgm:prSet custT="1"/>
      <dgm:spPr>
        <a:solidFill>
          <a:schemeClr val="accent2">
            <a:lumMod val="75000"/>
          </a:schemeClr>
        </a:solidFill>
      </dgm:spPr>
      <dgm:t>
        <a:bodyPr/>
        <a:lstStyle/>
        <a:p>
          <a:pPr>
            <a:lnSpc>
              <a:spcPct val="100000"/>
            </a:lnSpc>
            <a:spcAft>
              <a:spcPts val="0"/>
            </a:spcAft>
          </a:pPr>
          <a:r>
            <a:rPr lang="zh-CN" altLang="en-US" sz="1200" b="1" dirty="0" smtClean="0">
              <a:latin typeface="微软雅黑" pitchFamily="34" charset="-122"/>
              <a:ea typeface="微软雅黑" pitchFamily="34" charset="-122"/>
            </a:rPr>
            <a:t>每件金额</a:t>
          </a:r>
          <a:endParaRPr lang="en-US" altLang="zh-CN" sz="1200" b="1" dirty="0" smtClean="0">
            <a:latin typeface="微软雅黑" pitchFamily="34" charset="-122"/>
            <a:ea typeface="微软雅黑" pitchFamily="34" charset="-122"/>
          </a:endParaRPr>
        </a:p>
        <a:p>
          <a:pPr>
            <a:lnSpc>
              <a:spcPct val="100000"/>
            </a:lnSpc>
            <a:spcAft>
              <a:spcPts val="0"/>
            </a:spcAft>
          </a:pPr>
          <a:r>
            <a:rPr lang="zh-CN" altLang="en-US" sz="1200" b="1" dirty="0" smtClean="0">
              <a:latin typeface="微软雅黑" pitchFamily="34" charset="-122"/>
              <a:ea typeface="微软雅黑" pitchFamily="34" charset="-122"/>
            </a:rPr>
            <a:t>￥</a:t>
          </a:r>
          <a:r>
            <a:rPr lang="en-US" altLang="zh-CN" sz="1200" b="1" dirty="0" smtClean="0">
              <a:latin typeface="微软雅黑" pitchFamily="34" charset="-122"/>
              <a:ea typeface="微软雅黑" pitchFamily="34" charset="-122"/>
            </a:rPr>
            <a:t>72.97</a:t>
          </a:r>
        </a:p>
        <a:p>
          <a:pPr>
            <a:lnSpc>
              <a:spcPct val="100000"/>
            </a:lnSpc>
            <a:spcAft>
              <a:spcPts val="0"/>
            </a:spcAft>
          </a:pPr>
          <a:r>
            <a:rPr lang="en-US" altLang="zh-CN" sz="1200" b="1" dirty="0" smtClean="0">
              <a:latin typeface="微软雅黑" pitchFamily="34" charset="-122"/>
              <a:ea typeface="微软雅黑" pitchFamily="34" charset="-122"/>
            </a:rPr>
            <a:t>24%</a:t>
          </a:r>
          <a:endParaRPr lang="zh-CN" altLang="en-US" sz="1200" b="1" dirty="0">
            <a:latin typeface="微软雅黑" pitchFamily="34" charset="-122"/>
            <a:ea typeface="微软雅黑" pitchFamily="34" charset="-122"/>
          </a:endParaRPr>
        </a:p>
      </dgm:t>
    </dgm:pt>
    <dgm:pt modelId="{38044088-F723-4BC1-A305-6ADF0D8D0E11}" type="sibTrans" cxnId="{2B808E3E-479D-4289-AF43-D6276C26654F}">
      <dgm:prSet/>
      <dgm:spPr/>
      <dgm:t>
        <a:bodyPr/>
        <a:lstStyle/>
        <a:p>
          <a:pPr>
            <a:lnSpc>
              <a:spcPct val="100000"/>
            </a:lnSpc>
          </a:pPr>
          <a:endParaRPr lang="zh-CN" altLang="en-US"/>
        </a:p>
      </dgm:t>
    </dgm:pt>
    <dgm:pt modelId="{D914DC5B-1949-4133-9100-9213A67522AC}" type="parTrans" cxnId="{2B808E3E-479D-4289-AF43-D6276C26654F}">
      <dgm:prSet custT="1"/>
      <dgm:spPr/>
      <dgm:t>
        <a:bodyPr/>
        <a:lstStyle/>
        <a:p>
          <a:pPr>
            <a:lnSpc>
              <a:spcPct val="100000"/>
            </a:lnSpc>
          </a:pPr>
          <a:endParaRPr lang="zh-CN" altLang="en-US" sz="1200" b="1">
            <a:latin typeface="微软雅黑" pitchFamily="34" charset="-122"/>
            <a:ea typeface="微软雅黑" pitchFamily="34" charset="-122"/>
          </a:endParaRPr>
        </a:p>
      </dgm:t>
    </dgm:pt>
    <dgm:pt modelId="{E4F3741F-2FE5-4AD1-ACDE-8CE4222EBBB6}" type="pres">
      <dgm:prSet presAssocID="{110AA0C5-EDC0-4CFF-B025-CEE87AAB5F3A}" presName="mainComposite" presStyleCnt="0">
        <dgm:presLayoutVars>
          <dgm:chPref val="1"/>
          <dgm:dir/>
          <dgm:animOne val="branch"/>
          <dgm:animLvl val="lvl"/>
          <dgm:resizeHandles val="exact"/>
        </dgm:presLayoutVars>
      </dgm:prSet>
      <dgm:spPr/>
      <dgm:t>
        <a:bodyPr/>
        <a:lstStyle/>
        <a:p>
          <a:endParaRPr lang="zh-CN" altLang="en-US"/>
        </a:p>
      </dgm:t>
    </dgm:pt>
    <dgm:pt modelId="{5E4DD643-CC6D-4FEE-B1EA-E37B232260DF}" type="pres">
      <dgm:prSet presAssocID="{110AA0C5-EDC0-4CFF-B025-CEE87AAB5F3A}" presName="hierFlow" presStyleCnt="0"/>
      <dgm:spPr/>
    </dgm:pt>
    <dgm:pt modelId="{A946E58E-374B-4F0C-8A19-DAB1FDA15C40}" type="pres">
      <dgm:prSet presAssocID="{110AA0C5-EDC0-4CFF-B025-CEE87AAB5F3A}" presName="hierChild1" presStyleCnt="0">
        <dgm:presLayoutVars>
          <dgm:chPref val="1"/>
          <dgm:animOne val="branch"/>
          <dgm:animLvl val="lvl"/>
        </dgm:presLayoutVars>
      </dgm:prSet>
      <dgm:spPr/>
    </dgm:pt>
    <dgm:pt modelId="{C3487067-4FF3-437A-B97A-09974D644456}" type="pres">
      <dgm:prSet presAssocID="{91555A74-219A-4915-8B57-C5727C4BD5B3}" presName="Name14" presStyleCnt="0"/>
      <dgm:spPr/>
    </dgm:pt>
    <dgm:pt modelId="{0D7795BA-90CD-4F56-90B8-67E98DA40D9B}" type="pres">
      <dgm:prSet presAssocID="{91555A74-219A-4915-8B57-C5727C4BD5B3}" presName="level1Shape" presStyleLbl="node0" presStyleIdx="0" presStyleCnt="1">
        <dgm:presLayoutVars>
          <dgm:chPref val="3"/>
        </dgm:presLayoutVars>
      </dgm:prSet>
      <dgm:spPr/>
      <dgm:t>
        <a:bodyPr/>
        <a:lstStyle/>
        <a:p>
          <a:endParaRPr lang="zh-CN" altLang="en-US"/>
        </a:p>
      </dgm:t>
    </dgm:pt>
    <dgm:pt modelId="{6109F502-8BD4-46FD-B02F-EADBA12E2BFC}" type="pres">
      <dgm:prSet presAssocID="{91555A74-219A-4915-8B57-C5727C4BD5B3}" presName="hierChild2" presStyleCnt="0"/>
      <dgm:spPr/>
    </dgm:pt>
    <dgm:pt modelId="{3FF06BEF-9ED7-4F96-B063-38D92AF7965A}" type="pres">
      <dgm:prSet presAssocID="{9E93A7DD-518C-43E4-B1E5-E0140615150D}" presName="Name19" presStyleLbl="parChTrans1D2" presStyleIdx="0" presStyleCnt="2"/>
      <dgm:spPr/>
      <dgm:t>
        <a:bodyPr/>
        <a:lstStyle/>
        <a:p>
          <a:endParaRPr lang="zh-CN" altLang="en-US"/>
        </a:p>
      </dgm:t>
    </dgm:pt>
    <dgm:pt modelId="{BCB110F7-7BC3-4244-A4CA-FE9ED8AB6997}" type="pres">
      <dgm:prSet presAssocID="{BC952C73-CEB5-44C8-B4A6-3D18F88E77DE}" presName="Name21" presStyleCnt="0"/>
      <dgm:spPr/>
    </dgm:pt>
    <dgm:pt modelId="{76C6780F-504F-4328-87E6-2A0EC8626AA8}" type="pres">
      <dgm:prSet presAssocID="{BC952C73-CEB5-44C8-B4A6-3D18F88E77DE}" presName="level2Shape" presStyleLbl="node2" presStyleIdx="0" presStyleCnt="2"/>
      <dgm:spPr/>
      <dgm:t>
        <a:bodyPr/>
        <a:lstStyle/>
        <a:p>
          <a:endParaRPr lang="zh-CN" altLang="en-US"/>
        </a:p>
      </dgm:t>
    </dgm:pt>
    <dgm:pt modelId="{D6733E5F-29E6-448D-8144-A4AC957EB40D}" type="pres">
      <dgm:prSet presAssocID="{BC952C73-CEB5-44C8-B4A6-3D18F88E77DE}" presName="hierChild3" presStyleCnt="0"/>
      <dgm:spPr/>
    </dgm:pt>
    <dgm:pt modelId="{2D5BB13B-4990-49FF-8ADC-DF62066CD593}" type="pres">
      <dgm:prSet presAssocID="{2ADBBC3C-9CED-41BD-A627-BF300F9A736F}" presName="Name19" presStyleLbl="parChTrans1D3" presStyleIdx="0" presStyleCnt="4"/>
      <dgm:spPr/>
      <dgm:t>
        <a:bodyPr/>
        <a:lstStyle/>
        <a:p>
          <a:endParaRPr lang="zh-CN" altLang="en-US"/>
        </a:p>
      </dgm:t>
    </dgm:pt>
    <dgm:pt modelId="{8E68D04D-741A-4A26-BEB5-1906D5AF333E}" type="pres">
      <dgm:prSet presAssocID="{CBFFD15C-33FD-4E7A-B100-B09AE4607FF2}" presName="Name21" presStyleCnt="0"/>
      <dgm:spPr/>
    </dgm:pt>
    <dgm:pt modelId="{53A586B1-D137-4D0A-ADB8-88597D8343A0}" type="pres">
      <dgm:prSet presAssocID="{CBFFD15C-33FD-4E7A-B100-B09AE4607FF2}" presName="level2Shape" presStyleLbl="node3" presStyleIdx="0" presStyleCnt="4"/>
      <dgm:spPr/>
      <dgm:t>
        <a:bodyPr/>
        <a:lstStyle/>
        <a:p>
          <a:endParaRPr lang="zh-CN" altLang="en-US"/>
        </a:p>
      </dgm:t>
    </dgm:pt>
    <dgm:pt modelId="{F511F090-F32C-49AC-AE93-3557DB6804FC}" type="pres">
      <dgm:prSet presAssocID="{CBFFD15C-33FD-4E7A-B100-B09AE4607FF2}" presName="hierChild3" presStyleCnt="0"/>
      <dgm:spPr/>
    </dgm:pt>
    <dgm:pt modelId="{0FBD23E4-DC05-48E5-8ABE-1875AAC12B91}" type="pres">
      <dgm:prSet presAssocID="{BE8F0314-006F-42EA-A30C-F98E0476112E}" presName="Name19" presStyleLbl="parChTrans1D3" presStyleIdx="1" presStyleCnt="4"/>
      <dgm:spPr/>
      <dgm:t>
        <a:bodyPr/>
        <a:lstStyle/>
        <a:p>
          <a:endParaRPr lang="zh-CN" altLang="en-US"/>
        </a:p>
      </dgm:t>
    </dgm:pt>
    <dgm:pt modelId="{7FBDD328-0D04-4735-9D3C-62471CC41FCA}" type="pres">
      <dgm:prSet presAssocID="{DCE12833-968A-42F6-8893-953B6620E5F9}" presName="Name21" presStyleCnt="0"/>
      <dgm:spPr/>
    </dgm:pt>
    <dgm:pt modelId="{0215D2ED-E93E-4270-8477-A11E2E4E2D05}" type="pres">
      <dgm:prSet presAssocID="{DCE12833-968A-42F6-8893-953B6620E5F9}" presName="level2Shape" presStyleLbl="node3" presStyleIdx="1" presStyleCnt="4"/>
      <dgm:spPr/>
      <dgm:t>
        <a:bodyPr/>
        <a:lstStyle/>
        <a:p>
          <a:endParaRPr lang="zh-CN" altLang="en-US"/>
        </a:p>
      </dgm:t>
    </dgm:pt>
    <dgm:pt modelId="{352DCE79-8C64-4017-B592-4C230C6453A7}" type="pres">
      <dgm:prSet presAssocID="{DCE12833-968A-42F6-8893-953B6620E5F9}" presName="hierChild3" presStyleCnt="0"/>
      <dgm:spPr/>
    </dgm:pt>
    <dgm:pt modelId="{83FFDCD6-5215-4D90-8AEB-88957333A9AA}" type="pres">
      <dgm:prSet presAssocID="{293A4383-CD51-4866-B222-39BCF4E93579}" presName="Name19" presStyleLbl="parChTrans1D2" presStyleIdx="1" presStyleCnt="2"/>
      <dgm:spPr/>
      <dgm:t>
        <a:bodyPr/>
        <a:lstStyle/>
        <a:p>
          <a:endParaRPr lang="zh-CN" altLang="en-US"/>
        </a:p>
      </dgm:t>
    </dgm:pt>
    <dgm:pt modelId="{BFAB0898-8025-4E1A-8126-DACCEB207960}" type="pres">
      <dgm:prSet presAssocID="{499735BB-B7A7-41B9-8D2F-24693809573F}" presName="Name21" presStyleCnt="0"/>
      <dgm:spPr/>
    </dgm:pt>
    <dgm:pt modelId="{989C118A-0884-48F9-8DFE-DA51FABBA6AF}" type="pres">
      <dgm:prSet presAssocID="{499735BB-B7A7-41B9-8D2F-24693809573F}" presName="level2Shape" presStyleLbl="node2" presStyleIdx="1" presStyleCnt="2"/>
      <dgm:spPr/>
      <dgm:t>
        <a:bodyPr/>
        <a:lstStyle/>
        <a:p>
          <a:endParaRPr lang="zh-CN" altLang="en-US"/>
        </a:p>
      </dgm:t>
    </dgm:pt>
    <dgm:pt modelId="{193DDE33-3CED-4894-B7E3-1606DF459DBA}" type="pres">
      <dgm:prSet presAssocID="{499735BB-B7A7-41B9-8D2F-24693809573F}" presName="hierChild3" presStyleCnt="0"/>
      <dgm:spPr/>
    </dgm:pt>
    <dgm:pt modelId="{BF4D3DD7-345B-461C-98AB-F8E8E84F2A10}" type="pres">
      <dgm:prSet presAssocID="{7B097D43-D27E-414B-A19D-B1CA7153497F}" presName="Name19" presStyleLbl="parChTrans1D3" presStyleIdx="2" presStyleCnt="4"/>
      <dgm:spPr/>
      <dgm:t>
        <a:bodyPr/>
        <a:lstStyle/>
        <a:p>
          <a:endParaRPr lang="zh-CN" altLang="en-US"/>
        </a:p>
      </dgm:t>
    </dgm:pt>
    <dgm:pt modelId="{591F0A6D-A4DD-465D-9AA2-14DB88CA5E92}" type="pres">
      <dgm:prSet presAssocID="{BFE23D14-0579-4987-B904-DC78E33A7175}" presName="Name21" presStyleCnt="0"/>
      <dgm:spPr/>
    </dgm:pt>
    <dgm:pt modelId="{BC807233-7D7D-43F3-8422-2AE6C6822435}" type="pres">
      <dgm:prSet presAssocID="{BFE23D14-0579-4987-B904-DC78E33A7175}" presName="level2Shape" presStyleLbl="node3" presStyleIdx="2" presStyleCnt="4"/>
      <dgm:spPr/>
      <dgm:t>
        <a:bodyPr/>
        <a:lstStyle/>
        <a:p>
          <a:endParaRPr lang="zh-CN" altLang="en-US"/>
        </a:p>
      </dgm:t>
    </dgm:pt>
    <dgm:pt modelId="{F17BBFE9-9FBA-40FC-A245-21F2DF41E001}" type="pres">
      <dgm:prSet presAssocID="{BFE23D14-0579-4987-B904-DC78E33A7175}" presName="hierChild3" presStyleCnt="0"/>
      <dgm:spPr/>
    </dgm:pt>
    <dgm:pt modelId="{DFA1D093-0496-429F-9723-62539E7DC653}" type="pres">
      <dgm:prSet presAssocID="{FE82882E-627A-4DA9-8180-F78C99120E48}" presName="Name19" presStyleLbl="parChTrans1D3" presStyleIdx="3" presStyleCnt="4"/>
      <dgm:spPr/>
      <dgm:t>
        <a:bodyPr/>
        <a:lstStyle/>
        <a:p>
          <a:endParaRPr lang="zh-CN" altLang="en-US"/>
        </a:p>
      </dgm:t>
    </dgm:pt>
    <dgm:pt modelId="{4B2B5F9E-7FC8-45EF-86B3-2AE3D83B1208}" type="pres">
      <dgm:prSet presAssocID="{94008213-21F9-4539-803A-C7D0A9034F9F}" presName="Name21" presStyleCnt="0"/>
      <dgm:spPr/>
    </dgm:pt>
    <dgm:pt modelId="{37A32254-E864-4794-A84F-4C6C17EBCD06}" type="pres">
      <dgm:prSet presAssocID="{94008213-21F9-4539-803A-C7D0A9034F9F}" presName="level2Shape" presStyleLbl="node3" presStyleIdx="3" presStyleCnt="4"/>
      <dgm:spPr/>
      <dgm:t>
        <a:bodyPr/>
        <a:lstStyle/>
        <a:p>
          <a:endParaRPr lang="zh-CN" altLang="en-US"/>
        </a:p>
      </dgm:t>
    </dgm:pt>
    <dgm:pt modelId="{0E7B7CD8-9D63-424A-B129-AA7FC92F0115}" type="pres">
      <dgm:prSet presAssocID="{94008213-21F9-4539-803A-C7D0A9034F9F}" presName="hierChild3" presStyleCnt="0"/>
      <dgm:spPr/>
    </dgm:pt>
    <dgm:pt modelId="{F5803BF4-2365-4C2F-842B-9278D3F3293A}" type="pres">
      <dgm:prSet presAssocID="{DC319109-5370-44ED-8C8E-909BDAA8E594}" presName="Name19" presStyleLbl="parChTrans1D4" presStyleIdx="0" presStyleCnt="2"/>
      <dgm:spPr/>
      <dgm:t>
        <a:bodyPr/>
        <a:lstStyle/>
        <a:p>
          <a:endParaRPr lang="zh-CN" altLang="en-US"/>
        </a:p>
      </dgm:t>
    </dgm:pt>
    <dgm:pt modelId="{6ED81615-2B12-42E2-91AB-25791A180889}" type="pres">
      <dgm:prSet presAssocID="{65B34BFD-60FC-421A-94FA-E69E1F765E8B}" presName="Name21" presStyleCnt="0"/>
      <dgm:spPr/>
    </dgm:pt>
    <dgm:pt modelId="{D256EBFB-1DFC-4B59-8517-B992F1FCB20F}" type="pres">
      <dgm:prSet presAssocID="{65B34BFD-60FC-421A-94FA-E69E1F765E8B}" presName="level2Shape" presStyleLbl="node4" presStyleIdx="0" presStyleCnt="2"/>
      <dgm:spPr/>
      <dgm:t>
        <a:bodyPr/>
        <a:lstStyle/>
        <a:p>
          <a:endParaRPr lang="zh-CN" altLang="en-US"/>
        </a:p>
      </dgm:t>
    </dgm:pt>
    <dgm:pt modelId="{5E4F07B0-D838-4E77-B636-4FCBF79ACC5B}" type="pres">
      <dgm:prSet presAssocID="{65B34BFD-60FC-421A-94FA-E69E1F765E8B}" presName="hierChild3" presStyleCnt="0"/>
      <dgm:spPr/>
    </dgm:pt>
    <dgm:pt modelId="{5EBB66FA-4EAB-4FD0-A78B-B187028746B7}" type="pres">
      <dgm:prSet presAssocID="{D914DC5B-1949-4133-9100-9213A67522AC}" presName="Name19" presStyleLbl="parChTrans1D4" presStyleIdx="1" presStyleCnt="2"/>
      <dgm:spPr/>
      <dgm:t>
        <a:bodyPr/>
        <a:lstStyle/>
        <a:p>
          <a:endParaRPr lang="zh-CN" altLang="en-US"/>
        </a:p>
      </dgm:t>
    </dgm:pt>
    <dgm:pt modelId="{505FF2A0-3772-45A4-B952-BB625241A00F}" type="pres">
      <dgm:prSet presAssocID="{DC9D661A-58BF-43E2-BE4A-E146A275C75E}" presName="Name21" presStyleCnt="0"/>
      <dgm:spPr/>
    </dgm:pt>
    <dgm:pt modelId="{DE0C7893-127B-4979-BE64-65C94D526365}" type="pres">
      <dgm:prSet presAssocID="{DC9D661A-58BF-43E2-BE4A-E146A275C75E}" presName="level2Shape" presStyleLbl="node4" presStyleIdx="1" presStyleCnt="2"/>
      <dgm:spPr/>
      <dgm:t>
        <a:bodyPr/>
        <a:lstStyle/>
        <a:p>
          <a:endParaRPr lang="zh-CN" altLang="en-US"/>
        </a:p>
      </dgm:t>
    </dgm:pt>
    <dgm:pt modelId="{E0AC61C6-D789-4A58-BDEB-148B0F779AFD}" type="pres">
      <dgm:prSet presAssocID="{DC9D661A-58BF-43E2-BE4A-E146A275C75E}" presName="hierChild3" presStyleCnt="0"/>
      <dgm:spPr/>
    </dgm:pt>
    <dgm:pt modelId="{F932856A-B3BC-43F5-B5FD-62B19607974C}" type="pres">
      <dgm:prSet presAssocID="{110AA0C5-EDC0-4CFF-B025-CEE87AAB5F3A}" presName="bgShapesFlow" presStyleCnt="0"/>
      <dgm:spPr/>
    </dgm:pt>
  </dgm:ptLst>
  <dgm:cxnLst>
    <dgm:cxn modelId="{BDFBC281-1FDC-4790-A0C2-D0C425C3E271}" type="presOf" srcId="{65B34BFD-60FC-421A-94FA-E69E1F765E8B}" destId="{D256EBFB-1DFC-4B59-8517-B992F1FCB20F}" srcOrd="0" destOrd="0" presId="urn:microsoft.com/office/officeart/2005/8/layout/hierarchy6"/>
    <dgm:cxn modelId="{80BE2F4A-2D77-41F9-B5CB-4F6519240809}" type="presOf" srcId="{293A4383-CD51-4866-B222-39BCF4E93579}" destId="{83FFDCD6-5215-4D90-8AEB-88957333A9AA}" srcOrd="0" destOrd="0" presId="urn:microsoft.com/office/officeart/2005/8/layout/hierarchy6"/>
    <dgm:cxn modelId="{41C1CB00-62B5-4731-8CC6-94283CFA53C6}" type="presOf" srcId="{BFE23D14-0579-4987-B904-DC78E33A7175}" destId="{BC807233-7D7D-43F3-8422-2AE6C6822435}" srcOrd="0" destOrd="0" presId="urn:microsoft.com/office/officeart/2005/8/layout/hierarchy6"/>
    <dgm:cxn modelId="{2B808E3E-479D-4289-AF43-D6276C26654F}" srcId="{94008213-21F9-4539-803A-C7D0A9034F9F}" destId="{DC9D661A-58BF-43E2-BE4A-E146A275C75E}" srcOrd="1" destOrd="0" parTransId="{D914DC5B-1949-4133-9100-9213A67522AC}" sibTransId="{38044088-F723-4BC1-A305-6ADF0D8D0E11}"/>
    <dgm:cxn modelId="{A1216A92-1076-4831-A690-1805C4155D54}" srcId="{499735BB-B7A7-41B9-8D2F-24693809573F}" destId="{94008213-21F9-4539-803A-C7D0A9034F9F}" srcOrd="1" destOrd="0" parTransId="{FE82882E-627A-4DA9-8180-F78C99120E48}" sibTransId="{85570B64-D9EB-45BE-AC9D-09EC8396AE14}"/>
    <dgm:cxn modelId="{AE179070-9ED6-45AE-A29C-53332827623F}" srcId="{BC952C73-CEB5-44C8-B4A6-3D18F88E77DE}" destId="{CBFFD15C-33FD-4E7A-B100-B09AE4607FF2}" srcOrd="0" destOrd="0" parTransId="{2ADBBC3C-9CED-41BD-A627-BF300F9A736F}" sibTransId="{9D47F699-2525-4F79-9B01-34C6D1BAF1BF}"/>
    <dgm:cxn modelId="{3652B440-5DAA-48A2-A28E-44584CF1491A}" type="presOf" srcId="{BC952C73-CEB5-44C8-B4A6-3D18F88E77DE}" destId="{76C6780F-504F-4328-87E6-2A0EC8626AA8}" srcOrd="0" destOrd="0" presId="urn:microsoft.com/office/officeart/2005/8/layout/hierarchy6"/>
    <dgm:cxn modelId="{95FDD8FA-F645-45EE-BFA7-B0CDCBEF6D4A}" srcId="{110AA0C5-EDC0-4CFF-B025-CEE87AAB5F3A}" destId="{91555A74-219A-4915-8B57-C5727C4BD5B3}" srcOrd="0" destOrd="0" parTransId="{DF9388A9-CA9B-4D87-B650-853A67B00A93}" sibTransId="{F4B8E5DE-82B4-434A-A126-EEF83C70FF4D}"/>
    <dgm:cxn modelId="{3317D7C7-16C7-4B1C-A544-238EB434B1AE}" type="presOf" srcId="{9E93A7DD-518C-43E4-B1E5-E0140615150D}" destId="{3FF06BEF-9ED7-4F96-B063-38D92AF7965A}" srcOrd="0" destOrd="0" presId="urn:microsoft.com/office/officeart/2005/8/layout/hierarchy6"/>
    <dgm:cxn modelId="{892CB907-0505-4269-BE85-53C1F60771A1}" type="presOf" srcId="{499735BB-B7A7-41B9-8D2F-24693809573F}" destId="{989C118A-0884-48F9-8DFE-DA51FABBA6AF}" srcOrd="0" destOrd="0" presId="urn:microsoft.com/office/officeart/2005/8/layout/hierarchy6"/>
    <dgm:cxn modelId="{1E03A058-031D-4FEE-809F-D84B648B2E43}" srcId="{499735BB-B7A7-41B9-8D2F-24693809573F}" destId="{BFE23D14-0579-4987-B904-DC78E33A7175}" srcOrd="0" destOrd="0" parTransId="{7B097D43-D27E-414B-A19D-B1CA7153497F}" sibTransId="{30842C90-CF4D-4AC3-97DC-E7AF6DAB6182}"/>
    <dgm:cxn modelId="{1BCC09B2-14D5-4115-AC3B-977FE77EBBE6}" type="presOf" srcId="{FE82882E-627A-4DA9-8180-F78C99120E48}" destId="{DFA1D093-0496-429F-9723-62539E7DC653}" srcOrd="0" destOrd="0" presId="urn:microsoft.com/office/officeart/2005/8/layout/hierarchy6"/>
    <dgm:cxn modelId="{B7B053E2-A7B7-447C-BE38-28B5F2F3704A}" type="presOf" srcId="{CBFFD15C-33FD-4E7A-B100-B09AE4607FF2}" destId="{53A586B1-D137-4D0A-ADB8-88597D8343A0}" srcOrd="0" destOrd="0" presId="urn:microsoft.com/office/officeart/2005/8/layout/hierarchy6"/>
    <dgm:cxn modelId="{77A0CCB8-57B8-4355-9656-AE31E52AB77F}" srcId="{91555A74-219A-4915-8B57-C5727C4BD5B3}" destId="{499735BB-B7A7-41B9-8D2F-24693809573F}" srcOrd="1" destOrd="0" parTransId="{293A4383-CD51-4866-B222-39BCF4E93579}" sibTransId="{AB786E94-F074-4FC3-9C3C-8C6F666D921A}"/>
    <dgm:cxn modelId="{BBABA04D-8667-417F-9FE8-E3C64CF4C29C}" type="presOf" srcId="{DC319109-5370-44ED-8C8E-909BDAA8E594}" destId="{F5803BF4-2365-4C2F-842B-9278D3F3293A}" srcOrd="0" destOrd="0" presId="urn:microsoft.com/office/officeart/2005/8/layout/hierarchy6"/>
    <dgm:cxn modelId="{958B5091-8795-4476-9FC8-C90A9614B312}" srcId="{94008213-21F9-4539-803A-C7D0A9034F9F}" destId="{65B34BFD-60FC-421A-94FA-E69E1F765E8B}" srcOrd="0" destOrd="0" parTransId="{DC319109-5370-44ED-8C8E-909BDAA8E594}" sibTransId="{70426D38-CBA3-4A29-ABFB-6CC2BE6B2AEF}"/>
    <dgm:cxn modelId="{D1466064-483E-408D-8BDF-257B3F8DEC90}" type="presOf" srcId="{7B097D43-D27E-414B-A19D-B1CA7153497F}" destId="{BF4D3DD7-345B-461C-98AB-F8E8E84F2A10}" srcOrd="0" destOrd="0" presId="urn:microsoft.com/office/officeart/2005/8/layout/hierarchy6"/>
    <dgm:cxn modelId="{34AA63C3-4B92-4D91-885E-0D42E067C3C8}" srcId="{91555A74-219A-4915-8B57-C5727C4BD5B3}" destId="{BC952C73-CEB5-44C8-B4A6-3D18F88E77DE}" srcOrd="0" destOrd="0" parTransId="{9E93A7DD-518C-43E4-B1E5-E0140615150D}" sibTransId="{7E3F402C-E266-4B07-9A52-FF027E30F23C}"/>
    <dgm:cxn modelId="{A4CF508A-F9BF-4144-AF00-5732A54805EB}" type="presOf" srcId="{BE8F0314-006F-42EA-A30C-F98E0476112E}" destId="{0FBD23E4-DC05-48E5-8ABE-1875AAC12B91}" srcOrd="0" destOrd="0" presId="urn:microsoft.com/office/officeart/2005/8/layout/hierarchy6"/>
    <dgm:cxn modelId="{C1430344-5AA8-4EF0-A9F5-0B087DB36B80}" type="presOf" srcId="{D914DC5B-1949-4133-9100-9213A67522AC}" destId="{5EBB66FA-4EAB-4FD0-A78B-B187028746B7}" srcOrd="0" destOrd="0" presId="urn:microsoft.com/office/officeart/2005/8/layout/hierarchy6"/>
    <dgm:cxn modelId="{73D97003-9937-4DE7-93BD-DB20BF0F99F9}" type="presOf" srcId="{110AA0C5-EDC0-4CFF-B025-CEE87AAB5F3A}" destId="{E4F3741F-2FE5-4AD1-ACDE-8CE4222EBBB6}" srcOrd="0" destOrd="0" presId="urn:microsoft.com/office/officeart/2005/8/layout/hierarchy6"/>
    <dgm:cxn modelId="{85318ADE-1BA0-467D-9ED2-E106D41A824F}" type="presOf" srcId="{DCE12833-968A-42F6-8893-953B6620E5F9}" destId="{0215D2ED-E93E-4270-8477-A11E2E4E2D05}" srcOrd="0" destOrd="0" presId="urn:microsoft.com/office/officeart/2005/8/layout/hierarchy6"/>
    <dgm:cxn modelId="{F225457D-BE2C-49A6-9DE8-F42D65738730}" type="presOf" srcId="{94008213-21F9-4539-803A-C7D0A9034F9F}" destId="{37A32254-E864-4794-A84F-4C6C17EBCD06}" srcOrd="0" destOrd="0" presId="urn:microsoft.com/office/officeart/2005/8/layout/hierarchy6"/>
    <dgm:cxn modelId="{A5847851-08EC-47D6-B00C-BF341C1C9DAA}" type="presOf" srcId="{91555A74-219A-4915-8B57-C5727C4BD5B3}" destId="{0D7795BA-90CD-4F56-90B8-67E98DA40D9B}" srcOrd="0" destOrd="0" presId="urn:microsoft.com/office/officeart/2005/8/layout/hierarchy6"/>
    <dgm:cxn modelId="{6EC31EE8-4DFE-48FD-933E-04420E9A2B79}" type="presOf" srcId="{DC9D661A-58BF-43E2-BE4A-E146A275C75E}" destId="{DE0C7893-127B-4979-BE64-65C94D526365}" srcOrd="0" destOrd="0" presId="urn:microsoft.com/office/officeart/2005/8/layout/hierarchy6"/>
    <dgm:cxn modelId="{FD47D1FF-D632-4124-8C9D-52A9C5A07C77}" srcId="{BC952C73-CEB5-44C8-B4A6-3D18F88E77DE}" destId="{DCE12833-968A-42F6-8893-953B6620E5F9}" srcOrd="1" destOrd="0" parTransId="{BE8F0314-006F-42EA-A30C-F98E0476112E}" sibTransId="{C8D6CC4C-0F3D-45BB-BA9B-1E61A21F8AF8}"/>
    <dgm:cxn modelId="{B6F69577-4C4B-4E34-A56A-2157F4467140}" type="presOf" srcId="{2ADBBC3C-9CED-41BD-A627-BF300F9A736F}" destId="{2D5BB13B-4990-49FF-8ADC-DF62066CD593}" srcOrd="0" destOrd="0" presId="urn:microsoft.com/office/officeart/2005/8/layout/hierarchy6"/>
    <dgm:cxn modelId="{F6934205-5B8A-474C-BAF9-0F514ABB6279}" type="presParOf" srcId="{E4F3741F-2FE5-4AD1-ACDE-8CE4222EBBB6}" destId="{5E4DD643-CC6D-4FEE-B1EA-E37B232260DF}" srcOrd="0" destOrd="0" presId="urn:microsoft.com/office/officeart/2005/8/layout/hierarchy6"/>
    <dgm:cxn modelId="{CACDEFEE-B41A-423B-B34E-E0343068EF2B}" type="presParOf" srcId="{5E4DD643-CC6D-4FEE-B1EA-E37B232260DF}" destId="{A946E58E-374B-4F0C-8A19-DAB1FDA15C40}" srcOrd="0" destOrd="0" presId="urn:microsoft.com/office/officeart/2005/8/layout/hierarchy6"/>
    <dgm:cxn modelId="{90A61B29-6BE1-43C9-9188-E1C5BBAB41BA}" type="presParOf" srcId="{A946E58E-374B-4F0C-8A19-DAB1FDA15C40}" destId="{C3487067-4FF3-437A-B97A-09974D644456}" srcOrd="0" destOrd="0" presId="urn:microsoft.com/office/officeart/2005/8/layout/hierarchy6"/>
    <dgm:cxn modelId="{15AD0AF7-1B22-4668-9382-EDAD1AB5507D}" type="presParOf" srcId="{C3487067-4FF3-437A-B97A-09974D644456}" destId="{0D7795BA-90CD-4F56-90B8-67E98DA40D9B}" srcOrd="0" destOrd="0" presId="urn:microsoft.com/office/officeart/2005/8/layout/hierarchy6"/>
    <dgm:cxn modelId="{A9128138-8E3E-4088-B6FB-08FFF5D5A8B0}" type="presParOf" srcId="{C3487067-4FF3-437A-B97A-09974D644456}" destId="{6109F502-8BD4-46FD-B02F-EADBA12E2BFC}" srcOrd="1" destOrd="0" presId="urn:microsoft.com/office/officeart/2005/8/layout/hierarchy6"/>
    <dgm:cxn modelId="{C15B9BBF-B9B9-48C5-A36E-215837D725B8}" type="presParOf" srcId="{6109F502-8BD4-46FD-B02F-EADBA12E2BFC}" destId="{3FF06BEF-9ED7-4F96-B063-38D92AF7965A}" srcOrd="0" destOrd="0" presId="urn:microsoft.com/office/officeart/2005/8/layout/hierarchy6"/>
    <dgm:cxn modelId="{75624DCA-B308-4A7F-8694-28FE6AC0252C}" type="presParOf" srcId="{6109F502-8BD4-46FD-B02F-EADBA12E2BFC}" destId="{BCB110F7-7BC3-4244-A4CA-FE9ED8AB6997}" srcOrd="1" destOrd="0" presId="urn:microsoft.com/office/officeart/2005/8/layout/hierarchy6"/>
    <dgm:cxn modelId="{0EC5CC4E-F9C5-4B14-964A-84625D88152F}" type="presParOf" srcId="{BCB110F7-7BC3-4244-A4CA-FE9ED8AB6997}" destId="{76C6780F-504F-4328-87E6-2A0EC8626AA8}" srcOrd="0" destOrd="0" presId="urn:microsoft.com/office/officeart/2005/8/layout/hierarchy6"/>
    <dgm:cxn modelId="{878A2C43-9985-4BDF-9E0C-0D5729D985BA}" type="presParOf" srcId="{BCB110F7-7BC3-4244-A4CA-FE9ED8AB6997}" destId="{D6733E5F-29E6-448D-8144-A4AC957EB40D}" srcOrd="1" destOrd="0" presId="urn:microsoft.com/office/officeart/2005/8/layout/hierarchy6"/>
    <dgm:cxn modelId="{50A83A67-C5C9-4C16-AF3A-A834795BB01C}" type="presParOf" srcId="{D6733E5F-29E6-448D-8144-A4AC957EB40D}" destId="{2D5BB13B-4990-49FF-8ADC-DF62066CD593}" srcOrd="0" destOrd="0" presId="urn:microsoft.com/office/officeart/2005/8/layout/hierarchy6"/>
    <dgm:cxn modelId="{14936646-6C9C-464B-99DC-CC79134BC56A}" type="presParOf" srcId="{D6733E5F-29E6-448D-8144-A4AC957EB40D}" destId="{8E68D04D-741A-4A26-BEB5-1906D5AF333E}" srcOrd="1" destOrd="0" presId="urn:microsoft.com/office/officeart/2005/8/layout/hierarchy6"/>
    <dgm:cxn modelId="{6D63F494-064C-46A4-ACD4-6A9551D03AD0}" type="presParOf" srcId="{8E68D04D-741A-4A26-BEB5-1906D5AF333E}" destId="{53A586B1-D137-4D0A-ADB8-88597D8343A0}" srcOrd="0" destOrd="0" presId="urn:microsoft.com/office/officeart/2005/8/layout/hierarchy6"/>
    <dgm:cxn modelId="{F0CF2BC3-E837-48D6-BACD-F51F7A145C8B}" type="presParOf" srcId="{8E68D04D-741A-4A26-BEB5-1906D5AF333E}" destId="{F511F090-F32C-49AC-AE93-3557DB6804FC}" srcOrd="1" destOrd="0" presId="urn:microsoft.com/office/officeart/2005/8/layout/hierarchy6"/>
    <dgm:cxn modelId="{9A5819BD-5A1A-4728-8753-26B632869EA6}" type="presParOf" srcId="{D6733E5F-29E6-448D-8144-A4AC957EB40D}" destId="{0FBD23E4-DC05-48E5-8ABE-1875AAC12B91}" srcOrd="2" destOrd="0" presId="urn:microsoft.com/office/officeart/2005/8/layout/hierarchy6"/>
    <dgm:cxn modelId="{33BDE90F-F976-420A-B5CB-088DEC3458CD}" type="presParOf" srcId="{D6733E5F-29E6-448D-8144-A4AC957EB40D}" destId="{7FBDD328-0D04-4735-9D3C-62471CC41FCA}" srcOrd="3" destOrd="0" presId="urn:microsoft.com/office/officeart/2005/8/layout/hierarchy6"/>
    <dgm:cxn modelId="{C163E0D3-D324-48D1-9DDC-2085FB81647F}" type="presParOf" srcId="{7FBDD328-0D04-4735-9D3C-62471CC41FCA}" destId="{0215D2ED-E93E-4270-8477-A11E2E4E2D05}" srcOrd="0" destOrd="0" presId="urn:microsoft.com/office/officeart/2005/8/layout/hierarchy6"/>
    <dgm:cxn modelId="{F8267262-6520-44AD-82AA-F4E5C34C6AAF}" type="presParOf" srcId="{7FBDD328-0D04-4735-9D3C-62471CC41FCA}" destId="{352DCE79-8C64-4017-B592-4C230C6453A7}" srcOrd="1" destOrd="0" presId="urn:microsoft.com/office/officeart/2005/8/layout/hierarchy6"/>
    <dgm:cxn modelId="{C2237B68-EBE1-475F-A54A-9AA25C559581}" type="presParOf" srcId="{6109F502-8BD4-46FD-B02F-EADBA12E2BFC}" destId="{83FFDCD6-5215-4D90-8AEB-88957333A9AA}" srcOrd="2" destOrd="0" presId="urn:microsoft.com/office/officeart/2005/8/layout/hierarchy6"/>
    <dgm:cxn modelId="{4B5343D1-433A-4AB3-A7A4-16A5C5BAE9DD}" type="presParOf" srcId="{6109F502-8BD4-46FD-B02F-EADBA12E2BFC}" destId="{BFAB0898-8025-4E1A-8126-DACCEB207960}" srcOrd="3" destOrd="0" presId="urn:microsoft.com/office/officeart/2005/8/layout/hierarchy6"/>
    <dgm:cxn modelId="{F390AF79-EC9F-40FE-B618-48A61710CF2F}" type="presParOf" srcId="{BFAB0898-8025-4E1A-8126-DACCEB207960}" destId="{989C118A-0884-48F9-8DFE-DA51FABBA6AF}" srcOrd="0" destOrd="0" presId="urn:microsoft.com/office/officeart/2005/8/layout/hierarchy6"/>
    <dgm:cxn modelId="{CC49DDFA-4161-44FB-B757-1180E10C41DC}" type="presParOf" srcId="{BFAB0898-8025-4E1A-8126-DACCEB207960}" destId="{193DDE33-3CED-4894-B7E3-1606DF459DBA}" srcOrd="1" destOrd="0" presId="urn:microsoft.com/office/officeart/2005/8/layout/hierarchy6"/>
    <dgm:cxn modelId="{1B6F2322-658F-4862-8BD8-50BA0CFB9946}" type="presParOf" srcId="{193DDE33-3CED-4894-B7E3-1606DF459DBA}" destId="{BF4D3DD7-345B-461C-98AB-F8E8E84F2A10}" srcOrd="0" destOrd="0" presId="urn:microsoft.com/office/officeart/2005/8/layout/hierarchy6"/>
    <dgm:cxn modelId="{5090DECA-835D-4E63-BDE3-A95DA5D9D51A}" type="presParOf" srcId="{193DDE33-3CED-4894-B7E3-1606DF459DBA}" destId="{591F0A6D-A4DD-465D-9AA2-14DB88CA5E92}" srcOrd="1" destOrd="0" presId="urn:microsoft.com/office/officeart/2005/8/layout/hierarchy6"/>
    <dgm:cxn modelId="{F54E5AC5-5F70-4D22-8576-925FD5C03DA7}" type="presParOf" srcId="{591F0A6D-A4DD-465D-9AA2-14DB88CA5E92}" destId="{BC807233-7D7D-43F3-8422-2AE6C6822435}" srcOrd="0" destOrd="0" presId="urn:microsoft.com/office/officeart/2005/8/layout/hierarchy6"/>
    <dgm:cxn modelId="{D1E9D979-CCA5-476E-8A5A-35E118A4BE62}" type="presParOf" srcId="{591F0A6D-A4DD-465D-9AA2-14DB88CA5E92}" destId="{F17BBFE9-9FBA-40FC-A245-21F2DF41E001}" srcOrd="1" destOrd="0" presId="urn:microsoft.com/office/officeart/2005/8/layout/hierarchy6"/>
    <dgm:cxn modelId="{F90977FE-AE1F-4393-81B2-29DB5056B93D}" type="presParOf" srcId="{193DDE33-3CED-4894-B7E3-1606DF459DBA}" destId="{DFA1D093-0496-429F-9723-62539E7DC653}" srcOrd="2" destOrd="0" presId="urn:microsoft.com/office/officeart/2005/8/layout/hierarchy6"/>
    <dgm:cxn modelId="{8F148806-AFD0-4F79-A269-31B8D63E6ADA}" type="presParOf" srcId="{193DDE33-3CED-4894-B7E3-1606DF459DBA}" destId="{4B2B5F9E-7FC8-45EF-86B3-2AE3D83B1208}" srcOrd="3" destOrd="0" presId="urn:microsoft.com/office/officeart/2005/8/layout/hierarchy6"/>
    <dgm:cxn modelId="{5B64826B-98A9-4FF6-9685-6099903DFC89}" type="presParOf" srcId="{4B2B5F9E-7FC8-45EF-86B3-2AE3D83B1208}" destId="{37A32254-E864-4794-A84F-4C6C17EBCD06}" srcOrd="0" destOrd="0" presId="urn:microsoft.com/office/officeart/2005/8/layout/hierarchy6"/>
    <dgm:cxn modelId="{135B1AC9-5040-4794-AC07-4AC49B8602F6}" type="presParOf" srcId="{4B2B5F9E-7FC8-45EF-86B3-2AE3D83B1208}" destId="{0E7B7CD8-9D63-424A-B129-AA7FC92F0115}" srcOrd="1" destOrd="0" presId="urn:microsoft.com/office/officeart/2005/8/layout/hierarchy6"/>
    <dgm:cxn modelId="{9D62F656-5DF0-4860-BA2B-84E474AAC316}" type="presParOf" srcId="{0E7B7CD8-9D63-424A-B129-AA7FC92F0115}" destId="{F5803BF4-2365-4C2F-842B-9278D3F3293A}" srcOrd="0" destOrd="0" presId="urn:microsoft.com/office/officeart/2005/8/layout/hierarchy6"/>
    <dgm:cxn modelId="{83B5C48E-454A-4D4A-8E82-3A065884AF8B}" type="presParOf" srcId="{0E7B7CD8-9D63-424A-B129-AA7FC92F0115}" destId="{6ED81615-2B12-42E2-91AB-25791A180889}" srcOrd="1" destOrd="0" presId="urn:microsoft.com/office/officeart/2005/8/layout/hierarchy6"/>
    <dgm:cxn modelId="{EECD3A25-3C67-459F-8F62-1FB04E3DF301}" type="presParOf" srcId="{6ED81615-2B12-42E2-91AB-25791A180889}" destId="{D256EBFB-1DFC-4B59-8517-B992F1FCB20F}" srcOrd="0" destOrd="0" presId="urn:microsoft.com/office/officeart/2005/8/layout/hierarchy6"/>
    <dgm:cxn modelId="{82B7593C-85F8-41A0-90D7-A5F1F1168B6E}" type="presParOf" srcId="{6ED81615-2B12-42E2-91AB-25791A180889}" destId="{5E4F07B0-D838-4E77-B636-4FCBF79ACC5B}" srcOrd="1" destOrd="0" presId="urn:microsoft.com/office/officeart/2005/8/layout/hierarchy6"/>
    <dgm:cxn modelId="{90DA2372-213E-4C51-B1F0-4CC2B4632585}" type="presParOf" srcId="{0E7B7CD8-9D63-424A-B129-AA7FC92F0115}" destId="{5EBB66FA-4EAB-4FD0-A78B-B187028746B7}" srcOrd="2" destOrd="0" presId="urn:microsoft.com/office/officeart/2005/8/layout/hierarchy6"/>
    <dgm:cxn modelId="{11CC58CC-41B9-43E2-8489-96F327531564}" type="presParOf" srcId="{0E7B7CD8-9D63-424A-B129-AA7FC92F0115}" destId="{505FF2A0-3772-45A4-B952-BB625241A00F}" srcOrd="3" destOrd="0" presId="urn:microsoft.com/office/officeart/2005/8/layout/hierarchy6"/>
    <dgm:cxn modelId="{FF043988-B1A4-4AAB-A4CD-BED0084C6CBA}" type="presParOf" srcId="{505FF2A0-3772-45A4-B952-BB625241A00F}" destId="{DE0C7893-127B-4979-BE64-65C94D526365}" srcOrd="0" destOrd="0" presId="urn:microsoft.com/office/officeart/2005/8/layout/hierarchy6"/>
    <dgm:cxn modelId="{6EACFFF3-C444-4097-9CC5-8135565609FA}" type="presParOf" srcId="{505FF2A0-3772-45A4-B952-BB625241A00F}" destId="{E0AC61C6-D789-4A58-BDEB-148B0F779AFD}" srcOrd="1" destOrd="0" presId="urn:microsoft.com/office/officeart/2005/8/layout/hierarchy6"/>
    <dgm:cxn modelId="{455A1D69-0F94-44C4-897D-F7939B02EB55}" type="presParOf" srcId="{E4F3741F-2FE5-4AD1-ACDE-8CE4222EBBB6}" destId="{F932856A-B3BC-43F5-B5FD-62B19607974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781A0B2-DE88-4770-9B9A-6139CF495295}" type="doc">
      <dgm:prSet loTypeId="urn:microsoft.com/office/officeart/2008/layout/AlternatingHexagons" loCatId="list" qsTypeId="urn:microsoft.com/office/officeart/2005/8/quickstyle/simple2" qsCatId="simple" csTypeId="urn:microsoft.com/office/officeart/2005/8/colors/colorful1" csCatId="colorful" phldr="1"/>
      <dgm:spPr/>
      <dgm:t>
        <a:bodyPr/>
        <a:lstStyle/>
        <a:p>
          <a:endParaRPr lang="zh-CN" altLang="en-US"/>
        </a:p>
      </dgm:t>
    </dgm:pt>
    <dgm:pt modelId="{CB7D1B08-B0D4-401E-83BC-5988C22226B8}">
      <dgm:prSet phldrT="[文本]" custT="1"/>
      <dgm:spPr>
        <a:solidFill>
          <a:schemeClr val="bg1">
            <a:lumMod val="95000"/>
          </a:schemeClr>
        </a:solidFill>
      </dgm:spPr>
      <dgm:t>
        <a:bodyPr/>
        <a:lstStyle/>
        <a:p>
          <a:pPr algn="ctr"/>
          <a:r>
            <a:rPr lang="zh-CN" altLang="en-US" sz="2400" b="1" dirty="0" smtClean="0">
              <a:latin typeface="微软雅黑" pitchFamily="34" charset="-122"/>
              <a:ea typeface="微软雅黑" pitchFamily="34" charset="-122"/>
            </a:rPr>
            <a:t>结构</a:t>
          </a:r>
          <a:endParaRPr lang="zh-CN" altLang="en-US" sz="2400" b="1" dirty="0">
            <a:latin typeface="微软雅黑" pitchFamily="34" charset="-122"/>
            <a:ea typeface="微软雅黑" pitchFamily="34" charset="-122"/>
          </a:endParaRPr>
        </a:p>
      </dgm:t>
    </dgm:pt>
    <dgm:pt modelId="{DDD02F3C-24C8-4A0A-99F8-A92C5619FBEC}" type="par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82839E7D-DD20-4F5C-B3F1-571606C2C146}" type="sibTrans" cxnId="{9EB8F945-96B9-449F-BB9F-DF48243B1F0E}">
      <dgm:prSet custT="1"/>
      <dgm:spPr>
        <a:solidFill>
          <a:schemeClr val="bg1">
            <a:lumMod val="95000"/>
          </a:schemeClr>
        </a:solidFill>
      </dgm:spPr>
      <dgm:t>
        <a:bodyPr/>
        <a:lstStyle/>
        <a:p>
          <a:pPr algn="ctr"/>
          <a:r>
            <a:rPr lang="zh-CN" altLang="en-US" sz="2400" b="1" dirty="0" smtClean="0">
              <a:latin typeface="微软雅黑" pitchFamily="34" charset="-122"/>
              <a:ea typeface="微软雅黑" pitchFamily="34" charset="-122"/>
            </a:rPr>
            <a:t>定位</a:t>
          </a:r>
          <a:endParaRPr lang="zh-CN" altLang="en-US" sz="2400" b="1" dirty="0">
            <a:latin typeface="微软雅黑" pitchFamily="34" charset="-122"/>
            <a:ea typeface="微软雅黑" pitchFamily="34" charset="-122"/>
          </a:endParaRPr>
        </a:p>
      </dgm:t>
    </dgm:pt>
    <dgm:pt modelId="{523D4B5B-A7AB-44B0-B55C-1CE55908CFC9}">
      <dgm:prSet/>
      <dgm:spPr/>
      <dgm:t>
        <a:bodyPr/>
        <a:lstStyle/>
        <a:p>
          <a:endParaRPr lang="zh-CN" altLang="en-US"/>
        </a:p>
      </dgm:t>
    </dgm:pt>
    <dgm:pt modelId="{FB57FE64-AD80-492D-B7CB-4FE4F4447FDC}" type="parTrans" cxnId="{E932F53E-4B54-4274-BAB4-1BE3124C0382}">
      <dgm:prSet/>
      <dgm:spPr/>
      <dgm:t>
        <a:bodyPr/>
        <a:lstStyle/>
        <a:p>
          <a:endParaRPr lang="zh-CN" altLang="en-US"/>
        </a:p>
      </dgm:t>
    </dgm:pt>
    <dgm:pt modelId="{F0520AB6-623E-41F9-B0C8-BF8C70985312}" type="sibTrans" cxnId="{E932F53E-4B54-4274-BAB4-1BE3124C0382}">
      <dgm:prSet/>
      <dgm:spPr/>
      <dgm:t>
        <a:bodyPr/>
        <a:lstStyle/>
        <a:p>
          <a:endParaRPr lang="zh-CN" altLang="en-US"/>
        </a:p>
      </dgm:t>
    </dgm:pt>
    <dgm:pt modelId="{5929D2FE-4F21-429D-B019-D7F3502AB85C}">
      <dgm:prSet custT="1"/>
      <dgm:spPr>
        <a:solidFill>
          <a:schemeClr val="bg1">
            <a:lumMod val="95000"/>
          </a:schemeClr>
        </a:solidFill>
      </dgm:spPr>
      <dgm:t>
        <a:bodyPr/>
        <a:lstStyle/>
        <a:p>
          <a:r>
            <a:rPr lang="zh-CN" altLang="en-US" sz="2400" b="1" dirty="0" smtClean="0">
              <a:latin typeface="微软雅黑" pitchFamily="34" charset="-122"/>
              <a:ea typeface="微软雅黑" pitchFamily="34" charset="-122"/>
            </a:rPr>
            <a:t>客户洞察</a:t>
          </a:r>
          <a:endParaRPr lang="zh-CN" altLang="en-US" sz="2400" b="1" dirty="0">
            <a:latin typeface="微软雅黑" pitchFamily="34" charset="-122"/>
            <a:ea typeface="微软雅黑" pitchFamily="34" charset="-122"/>
          </a:endParaRPr>
        </a:p>
      </dgm:t>
    </dgm:pt>
    <dgm:pt modelId="{15CC7EC9-E49E-4D7B-AA58-21C2FF30EA15}" type="parTrans" cxnId="{4AA51F85-C4AD-4F42-A81C-B2D14F3FBAC1}">
      <dgm:prSet/>
      <dgm:spPr/>
      <dgm:t>
        <a:bodyPr/>
        <a:lstStyle/>
        <a:p>
          <a:endParaRPr lang="zh-CN" altLang="en-US"/>
        </a:p>
      </dgm:t>
    </dgm:pt>
    <dgm:pt modelId="{2AE8F283-DB10-4DFF-A01E-481F44F4D68C}" type="sibTrans" cxnId="{4AA51F85-C4AD-4F42-A81C-B2D14F3FBAC1}">
      <dgm:prSet custT="1"/>
      <dgm:spPr>
        <a:solidFill>
          <a:schemeClr val="bg1">
            <a:lumMod val="95000"/>
          </a:schemeClr>
        </a:solidFill>
      </dgm:spPr>
      <dgm:t>
        <a:bodyPr/>
        <a:lstStyle/>
        <a:p>
          <a:r>
            <a:rPr lang="zh-CN" altLang="en-US" sz="2400" b="1" dirty="0" smtClean="0">
              <a:latin typeface="微软雅黑" pitchFamily="34" charset="-122"/>
              <a:ea typeface="微软雅黑" pitchFamily="34" charset="-122"/>
            </a:rPr>
            <a:t>闭环</a:t>
          </a:r>
          <a:endParaRPr lang="zh-CN" altLang="en-US" sz="2400" b="1" dirty="0">
            <a:latin typeface="微软雅黑" pitchFamily="34" charset="-122"/>
            <a:ea typeface="微软雅黑" pitchFamily="34" charset="-122"/>
          </a:endParaRPr>
        </a:p>
      </dgm:t>
    </dgm:pt>
    <dgm:pt modelId="{24A07080-B955-4BED-9B8D-6AC174EAF5A8}" type="pres">
      <dgm:prSet presAssocID="{1781A0B2-DE88-4770-9B9A-6139CF495295}" presName="Name0" presStyleCnt="0">
        <dgm:presLayoutVars>
          <dgm:chMax/>
          <dgm:chPref/>
          <dgm:dir/>
          <dgm:animLvl val="lvl"/>
        </dgm:presLayoutVars>
      </dgm:prSet>
      <dgm:spPr/>
      <dgm:t>
        <a:bodyPr/>
        <a:lstStyle/>
        <a:p>
          <a:endParaRPr lang="zh-CN" altLang="en-US"/>
        </a:p>
      </dgm:t>
    </dgm:pt>
    <dgm:pt modelId="{417F5622-9342-4479-8263-434373F7FADA}" type="pres">
      <dgm:prSet presAssocID="{CB7D1B08-B0D4-401E-83BC-5988C22226B8}" presName="composite" presStyleCnt="0"/>
      <dgm:spPr/>
      <dgm:t>
        <a:bodyPr/>
        <a:lstStyle/>
        <a:p>
          <a:endParaRPr lang="zh-CN" altLang="en-US"/>
        </a:p>
      </dgm:t>
    </dgm:pt>
    <dgm:pt modelId="{033B3F81-DE25-4403-BAB7-BEDEB2393C61}" type="pres">
      <dgm:prSet presAssocID="{CB7D1B08-B0D4-401E-83BC-5988C22226B8}" presName="Parent1" presStyleLbl="node1" presStyleIdx="0" presStyleCnt="4" custLinFactNeighborX="45655" custLinFactNeighborY="13230">
        <dgm:presLayoutVars>
          <dgm:chMax val="1"/>
          <dgm:chPref val="1"/>
          <dgm:bulletEnabled val="1"/>
        </dgm:presLayoutVars>
      </dgm:prSet>
      <dgm:spPr/>
      <dgm:t>
        <a:bodyPr/>
        <a:lstStyle/>
        <a:p>
          <a:endParaRPr lang="zh-CN" altLang="en-US"/>
        </a:p>
      </dgm:t>
    </dgm:pt>
    <dgm:pt modelId="{F2F6FB91-6A34-40B2-BD81-CF9BDC055D38}" type="pres">
      <dgm:prSet presAssocID="{CB7D1B08-B0D4-401E-83BC-5988C22226B8}" presName="Childtext1" presStyleLbl="revTx" presStyleIdx="0" presStyleCnt="2">
        <dgm:presLayoutVars>
          <dgm:chMax val="0"/>
          <dgm:chPref val="0"/>
          <dgm:bulletEnabled val="1"/>
        </dgm:presLayoutVars>
      </dgm:prSet>
      <dgm:spPr/>
      <dgm:t>
        <a:bodyPr/>
        <a:lstStyle/>
        <a:p>
          <a:endParaRPr lang="zh-CN" altLang="en-US"/>
        </a:p>
      </dgm:t>
    </dgm:pt>
    <dgm:pt modelId="{622F963F-A25A-4743-B59C-F14C2D13E0E5}" type="pres">
      <dgm:prSet presAssocID="{CB7D1B08-B0D4-401E-83BC-5988C22226B8}" presName="BalanceSpacing" presStyleCnt="0"/>
      <dgm:spPr/>
      <dgm:t>
        <a:bodyPr/>
        <a:lstStyle/>
        <a:p>
          <a:endParaRPr lang="zh-CN" altLang="en-US"/>
        </a:p>
      </dgm:t>
    </dgm:pt>
    <dgm:pt modelId="{ADC1F23A-8C42-4910-B0C7-E3AA4368DEE9}" type="pres">
      <dgm:prSet presAssocID="{CB7D1B08-B0D4-401E-83BC-5988C22226B8}" presName="BalanceSpacing1" presStyleCnt="0"/>
      <dgm:spPr/>
      <dgm:t>
        <a:bodyPr/>
        <a:lstStyle/>
        <a:p>
          <a:endParaRPr lang="zh-CN" altLang="en-US"/>
        </a:p>
      </dgm:t>
    </dgm:pt>
    <dgm:pt modelId="{CE9B07C9-0426-4F0F-918A-847BF2E44B78}" type="pres">
      <dgm:prSet presAssocID="{82839E7D-DD20-4F5C-B3F1-571606C2C146}" presName="Accent1Text" presStyleLbl="node1" presStyleIdx="1" presStyleCnt="4" custLinFactNeighborX="47792" custLinFactNeighborY="13230"/>
      <dgm:spPr/>
      <dgm:t>
        <a:bodyPr/>
        <a:lstStyle/>
        <a:p>
          <a:endParaRPr lang="zh-CN" altLang="en-US"/>
        </a:p>
      </dgm:t>
    </dgm:pt>
    <dgm:pt modelId="{0D7C0813-22D5-4E1B-AF50-9A824CA48091}" type="pres">
      <dgm:prSet presAssocID="{82839E7D-DD20-4F5C-B3F1-571606C2C146}" presName="spaceBetweenRectangles" presStyleCnt="0"/>
      <dgm:spPr/>
      <dgm:t>
        <a:bodyPr/>
        <a:lstStyle/>
        <a:p>
          <a:endParaRPr lang="zh-CN" altLang="en-US"/>
        </a:p>
      </dgm:t>
    </dgm:pt>
    <dgm:pt modelId="{7BBF2A3D-92FA-4528-92E4-690425B12443}" type="pres">
      <dgm:prSet presAssocID="{5929D2FE-4F21-429D-B019-D7F3502AB85C}" presName="composite" presStyleCnt="0"/>
      <dgm:spPr/>
      <dgm:t>
        <a:bodyPr/>
        <a:lstStyle/>
        <a:p>
          <a:endParaRPr lang="zh-CN" altLang="en-US"/>
        </a:p>
      </dgm:t>
    </dgm:pt>
    <dgm:pt modelId="{C795DFA8-5082-4D56-AFEE-E79C848EF674}" type="pres">
      <dgm:prSet presAssocID="{5929D2FE-4F21-429D-B019-D7F3502AB85C}" presName="Parent1" presStyleLbl="node1" presStyleIdx="2" presStyleCnt="4" custLinFactNeighborX="46759" custLinFactNeighborY="11508">
        <dgm:presLayoutVars>
          <dgm:chMax val="1"/>
          <dgm:chPref val="1"/>
          <dgm:bulletEnabled val="1"/>
        </dgm:presLayoutVars>
      </dgm:prSet>
      <dgm:spPr/>
      <dgm:t>
        <a:bodyPr/>
        <a:lstStyle/>
        <a:p>
          <a:endParaRPr lang="zh-CN" altLang="en-US"/>
        </a:p>
      </dgm:t>
    </dgm:pt>
    <dgm:pt modelId="{D483780D-1EFE-40A4-A1D8-C7490597C9EF}" type="pres">
      <dgm:prSet presAssocID="{5929D2FE-4F21-429D-B019-D7F3502AB85C}" presName="Childtext1" presStyleLbl="revTx" presStyleIdx="1" presStyleCnt="2">
        <dgm:presLayoutVars>
          <dgm:chMax val="0"/>
          <dgm:chPref val="0"/>
          <dgm:bulletEnabled val="1"/>
        </dgm:presLayoutVars>
      </dgm:prSet>
      <dgm:spPr/>
      <dgm:t>
        <a:bodyPr/>
        <a:lstStyle/>
        <a:p>
          <a:endParaRPr lang="zh-CN" altLang="en-US"/>
        </a:p>
      </dgm:t>
    </dgm:pt>
    <dgm:pt modelId="{48595DF3-51C5-4134-953D-B5D353C2DA6F}" type="pres">
      <dgm:prSet presAssocID="{5929D2FE-4F21-429D-B019-D7F3502AB85C}" presName="BalanceSpacing" presStyleCnt="0"/>
      <dgm:spPr/>
      <dgm:t>
        <a:bodyPr/>
        <a:lstStyle/>
        <a:p>
          <a:endParaRPr lang="zh-CN" altLang="en-US"/>
        </a:p>
      </dgm:t>
    </dgm:pt>
    <dgm:pt modelId="{2569CF68-568E-4449-A021-7E3C188EC8C3}" type="pres">
      <dgm:prSet presAssocID="{5929D2FE-4F21-429D-B019-D7F3502AB85C}" presName="BalanceSpacing1" presStyleCnt="0"/>
      <dgm:spPr/>
      <dgm:t>
        <a:bodyPr/>
        <a:lstStyle/>
        <a:p>
          <a:endParaRPr lang="zh-CN" altLang="en-US"/>
        </a:p>
      </dgm:t>
    </dgm:pt>
    <dgm:pt modelId="{67E9F6F8-1FE3-49B0-B013-D7FBD1951A86}" type="pres">
      <dgm:prSet presAssocID="{2AE8F283-DB10-4DFF-A01E-481F44F4D68C}" presName="Accent1Text" presStyleLbl="node1" presStyleIdx="3" presStyleCnt="4" custLinFactNeighborX="44964" custLinFactNeighborY="11508"/>
      <dgm:spPr/>
      <dgm:t>
        <a:bodyPr/>
        <a:lstStyle/>
        <a:p>
          <a:endParaRPr lang="zh-CN" altLang="en-US"/>
        </a:p>
      </dgm:t>
    </dgm:pt>
  </dgm:ptLst>
  <dgm:cxnLst>
    <dgm:cxn modelId="{3DF6441B-5E13-4DA5-9463-F544B2339332}" type="presOf" srcId="{1781A0B2-DE88-4770-9B9A-6139CF495295}" destId="{24A07080-B955-4BED-9B8D-6AC174EAF5A8}" srcOrd="0" destOrd="0" presId="urn:microsoft.com/office/officeart/2008/layout/AlternatingHexagons"/>
    <dgm:cxn modelId="{B05DB8A2-7876-452F-81BB-D5A738FC3844}" type="presOf" srcId="{523D4B5B-A7AB-44B0-B55C-1CE55908CFC9}" destId="{F2F6FB91-6A34-40B2-BD81-CF9BDC055D38}" srcOrd="0" destOrd="0" presId="urn:microsoft.com/office/officeart/2008/layout/AlternatingHexagons"/>
    <dgm:cxn modelId="{4AA51F85-C4AD-4F42-A81C-B2D14F3FBAC1}" srcId="{1781A0B2-DE88-4770-9B9A-6139CF495295}" destId="{5929D2FE-4F21-429D-B019-D7F3502AB85C}" srcOrd="1" destOrd="0" parTransId="{15CC7EC9-E49E-4D7B-AA58-21C2FF30EA15}" sibTransId="{2AE8F283-DB10-4DFF-A01E-481F44F4D68C}"/>
    <dgm:cxn modelId="{E932F53E-4B54-4274-BAB4-1BE3124C0382}" srcId="{CB7D1B08-B0D4-401E-83BC-5988C22226B8}" destId="{523D4B5B-A7AB-44B0-B55C-1CE55908CFC9}" srcOrd="0" destOrd="0" parTransId="{FB57FE64-AD80-492D-B7CB-4FE4F4447FDC}" sibTransId="{F0520AB6-623E-41F9-B0C8-BF8C70985312}"/>
    <dgm:cxn modelId="{4189D6CB-4F64-40CF-BA84-88AC02AC68BB}" type="presOf" srcId="{82839E7D-DD20-4F5C-B3F1-571606C2C146}" destId="{CE9B07C9-0426-4F0F-918A-847BF2E44B78}" srcOrd="0" destOrd="0" presId="urn:microsoft.com/office/officeart/2008/layout/AlternatingHexagons"/>
    <dgm:cxn modelId="{701B656B-9ED2-49F3-8926-AA801C8F5AD7}" type="presOf" srcId="{5929D2FE-4F21-429D-B019-D7F3502AB85C}" destId="{C795DFA8-5082-4D56-AFEE-E79C848EF674}" srcOrd="0" destOrd="0" presId="urn:microsoft.com/office/officeart/2008/layout/AlternatingHexagons"/>
    <dgm:cxn modelId="{C93DC71B-595B-4A2C-82E1-F9D4C7E01879}" type="presOf" srcId="{CB7D1B08-B0D4-401E-83BC-5988C22226B8}" destId="{033B3F81-DE25-4403-BAB7-BEDEB2393C61}" srcOrd="0" destOrd="0" presId="urn:microsoft.com/office/officeart/2008/layout/AlternatingHexagons"/>
    <dgm:cxn modelId="{9EB8F945-96B9-449F-BB9F-DF48243B1F0E}" srcId="{1781A0B2-DE88-4770-9B9A-6139CF495295}" destId="{CB7D1B08-B0D4-401E-83BC-5988C22226B8}" srcOrd="0" destOrd="0" parTransId="{DDD02F3C-24C8-4A0A-99F8-A92C5619FBEC}" sibTransId="{82839E7D-DD20-4F5C-B3F1-571606C2C146}"/>
    <dgm:cxn modelId="{FCCF9DA6-0647-4547-BEFC-55A8370633B5}" type="presOf" srcId="{2AE8F283-DB10-4DFF-A01E-481F44F4D68C}" destId="{67E9F6F8-1FE3-49B0-B013-D7FBD1951A86}" srcOrd="0" destOrd="0" presId="urn:microsoft.com/office/officeart/2008/layout/AlternatingHexagons"/>
    <dgm:cxn modelId="{D9AF86CA-AAE0-42A2-A6D0-18F913766FF7}" type="presParOf" srcId="{24A07080-B955-4BED-9B8D-6AC174EAF5A8}" destId="{417F5622-9342-4479-8263-434373F7FADA}" srcOrd="0" destOrd="0" presId="urn:microsoft.com/office/officeart/2008/layout/AlternatingHexagons"/>
    <dgm:cxn modelId="{6BB94065-3239-47C8-A2EF-CD3BA9115263}" type="presParOf" srcId="{417F5622-9342-4479-8263-434373F7FADA}" destId="{033B3F81-DE25-4403-BAB7-BEDEB2393C61}" srcOrd="0" destOrd="0" presId="urn:microsoft.com/office/officeart/2008/layout/AlternatingHexagons"/>
    <dgm:cxn modelId="{A39FA711-504F-4148-A050-458EABF27370}" type="presParOf" srcId="{417F5622-9342-4479-8263-434373F7FADA}" destId="{F2F6FB91-6A34-40B2-BD81-CF9BDC055D38}" srcOrd="1" destOrd="0" presId="urn:microsoft.com/office/officeart/2008/layout/AlternatingHexagons"/>
    <dgm:cxn modelId="{235EB96A-0CA5-4621-95A2-88AA1FA807AA}" type="presParOf" srcId="{417F5622-9342-4479-8263-434373F7FADA}" destId="{622F963F-A25A-4743-B59C-F14C2D13E0E5}" srcOrd="2" destOrd="0" presId="urn:microsoft.com/office/officeart/2008/layout/AlternatingHexagons"/>
    <dgm:cxn modelId="{941957AD-BD21-407E-BA7D-B8FC6FE00794}" type="presParOf" srcId="{417F5622-9342-4479-8263-434373F7FADA}" destId="{ADC1F23A-8C42-4910-B0C7-E3AA4368DEE9}" srcOrd="3" destOrd="0" presId="urn:microsoft.com/office/officeart/2008/layout/AlternatingHexagons"/>
    <dgm:cxn modelId="{95CFF041-9326-4E7A-A781-84C9FC505E71}" type="presParOf" srcId="{417F5622-9342-4479-8263-434373F7FADA}" destId="{CE9B07C9-0426-4F0F-918A-847BF2E44B78}" srcOrd="4" destOrd="0" presId="urn:microsoft.com/office/officeart/2008/layout/AlternatingHexagons"/>
    <dgm:cxn modelId="{DFF6C294-A0AC-480B-B56F-B6F94388F93C}" type="presParOf" srcId="{24A07080-B955-4BED-9B8D-6AC174EAF5A8}" destId="{0D7C0813-22D5-4E1B-AF50-9A824CA48091}" srcOrd="1" destOrd="0" presId="urn:microsoft.com/office/officeart/2008/layout/AlternatingHexagons"/>
    <dgm:cxn modelId="{54AE2346-77C4-49CF-951D-EC33FEAEA489}" type="presParOf" srcId="{24A07080-B955-4BED-9B8D-6AC174EAF5A8}" destId="{7BBF2A3D-92FA-4528-92E4-690425B12443}" srcOrd="2" destOrd="0" presId="urn:microsoft.com/office/officeart/2008/layout/AlternatingHexagons"/>
    <dgm:cxn modelId="{C6D29EB4-E0AB-4C43-8367-6AE5E45A8730}" type="presParOf" srcId="{7BBF2A3D-92FA-4528-92E4-690425B12443}" destId="{C795DFA8-5082-4D56-AFEE-E79C848EF674}" srcOrd="0" destOrd="0" presId="urn:microsoft.com/office/officeart/2008/layout/AlternatingHexagons"/>
    <dgm:cxn modelId="{74125B2D-F2CF-4A6D-8A15-6383206FA2D1}" type="presParOf" srcId="{7BBF2A3D-92FA-4528-92E4-690425B12443}" destId="{D483780D-1EFE-40A4-A1D8-C7490597C9EF}" srcOrd="1" destOrd="0" presId="urn:microsoft.com/office/officeart/2008/layout/AlternatingHexagons"/>
    <dgm:cxn modelId="{5E46DE74-0702-4D1A-BD3A-B0F0C6BB688B}" type="presParOf" srcId="{7BBF2A3D-92FA-4528-92E4-690425B12443}" destId="{48595DF3-51C5-4134-953D-B5D353C2DA6F}" srcOrd="2" destOrd="0" presId="urn:microsoft.com/office/officeart/2008/layout/AlternatingHexagons"/>
    <dgm:cxn modelId="{CA2245A2-1C0C-4B5E-92EA-6EFCA3A07920}" type="presParOf" srcId="{7BBF2A3D-92FA-4528-92E4-690425B12443}" destId="{2569CF68-568E-4449-A021-7E3C188EC8C3}" srcOrd="3" destOrd="0" presId="urn:microsoft.com/office/officeart/2008/layout/AlternatingHexagons"/>
    <dgm:cxn modelId="{29627BE3-2EF8-44A0-8AA5-C874A3669A0F}" type="presParOf" srcId="{7BBF2A3D-92FA-4528-92E4-690425B12443}" destId="{67E9F6F8-1FE3-49B0-B013-D7FBD1951A8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781A0B2-DE88-4770-9B9A-6139CF495295}" type="doc">
      <dgm:prSet loTypeId="urn:microsoft.com/office/officeart/2008/layout/AlternatingHexagons" loCatId="list" qsTypeId="urn:microsoft.com/office/officeart/2005/8/quickstyle/simple2" qsCatId="simple" csTypeId="urn:microsoft.com/office/officeart/2005/8/colors/colorful1" csCatId="colorful" phldr="1"/>
      <dgm:spPr/>
      <dgm:t>
        <a:bodyPr/>
        <a:lstStyle/>
        <a:p>
          <a:endParaRPr lang="zh-CN" altLang="en-US"/>
        </a:p>
      </dgm:t>
    </dgm:pt>
    <dgm:pt modelId="{CB7D1B08-B0D4-401E-83BC-5988C22226B8}">
      <dgm:prSet phldrT="[文本]" custT="1"/>
      <dgm:spPr>
        <a:solidFill>
          <a:schemeClr val="bg1">
            <a:lumMod val="95000"/>
          </a:schemeClr>
        </a:solidFill>
      </dgm:spPr>
      <dgm:t>
        <a:bodyPr/>
        <a:lstStyle/>
        <a:p>
          <a:pPr algn="ctr"/>
          <a:r>
            <a:rPr lang="zh-CN" altLang="en-US" sz="2400" b="1" dirty="0" smtClean="0">
              <a:latin typeface="微软雅黑" pitchFamily="34" charset="-122"/>
              <a:ea typeface="微软雅黑" pitchFamily="34" charset="-122"/>
            </a:rPr>
            <a:t>结构</a:t>
          </a:r>
          <a:endParaRPr lang="zh-CN" altLang="en-US" sz="2400" b="1" dirty="0">
            <a:latin typeface="微软雅黑" pitchFamily="34" charset="-122"/>
            <a:ea typeface="微软雅黑" pitchFamily="34" charset="-122"/>
          </a:endParaRPr>
        </a:p>
      </dgm:t>
    </dgm:pt>
    <dgm:pt modelId="{DDD02F3C-24C8-4A0A-99F8-A92C5619FBEC}" type="par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82839E7D-DD20-4F5C-B3F1-571606C2C146}" type="sibTrans" cxnId="{9EB8F945-96B9-449F-BB9F-DF48243B1F0E}">
      <dgm:prSet custT="1"/>
      <dgm:spPr>
        <a:solidFill>
          <a:schemeClr val="bg1">
            <a:lumMod val="95000"/>
          </a:schemeClr>
        </a:solidFill>
      </dgm:spPr>
      <dgm:t>
        <a:bodyPr/>
        <a:lstStyle/>
        <a:p>
          <a:pPr algn="ctr"/>
          <a:r>
            <a:rPr lang="zh-CN" altLang="en-US" sz="2400" b="1" dirty="0" smtClean="0">
              <a:latin typeface="微软雅黑" pitchFamily="34" charset="-122"/>
              <a:ea typeface="微软雅黑" pitchFamily="34" charset="-122"/>
            </a:rPr>
            <a:t>定位</a:t>
          </a:r>
          <a:endParaRPr lang="zh-CN" altLang="en-US" sz="2400" b="1" dirty="0">
            <a:latin typeface="微软雅黑" pitchFamily="34" charset="-122"/>
            <a:ea typeface="微软雅黑" pitchFamily="34" charset="-122"/>
          </a:endParaRPr>
        </a:p>
      </dgm:t>
    </dgm:pt>
    <dgm:pt modelId="{523D4B5B-A7AB-44B0-B55C-1CE55908CFC9}">
      <dgm:prSet/>
      <dgm:spPr/>
      <dgm:t>
        <a:bodyPr/>
        <a:lstStyle/>
        <a:p>
          <a:endParaRPr lang="zh-CN" altLang="en-US"/>
        </a:p>
      </dgm:t>
    </dgm:pt>
    <dgm:pt modelId="{FB57FE64-AD80-492D-B7CB-4FE4F4447FDC}" type="parTrans" cxnId="{E932F53E-4B54-4274-BAB4-1BE3124C0382}">
      <dgm:prSet/>
      <dgm:spPr/>
      <dgm:t>
        <a:bodyPr/>
        <a:lstStyle/>
        <a:p>
          <a:endParaRPr lang="zh-CN" altLang="en-US"/>
        </a:p>
      </dgm:t>
    </dgm:pt>
    <dgm:pt modelId="{F0520AB6-623E-41F9-B0C8-BF8C70985312}" type="sibTrans" cxnId="{E932F53E-4B54-4274-BAB4-1BE3124C0382}">
      <dgm:prSet/>
      <dgm:spPr/>
      <dgm:t>
        <a:bodyPr/>
        <a:lstStyle/>
        <a:p>
          <a:endParaRPr lang="zh-CN" altLang="en-US"/>
        </a:p>
      </dgm:t>
    </dgm:pt>
    <dgm:pt modelId="{5929D2FE-4F21-429D-B019-D7F3502AB85C}">
      <dgm:prSet custT="1"/>
      <dgm:spPr>
        <a:solidFill>
          <a:schemeClr val="bg1">
            <a:lumMod val="95000"/>
          </a:schemeClr>
        </a:solidFill>
      </dgm:spPr>
      <dgm:t>
        <a:bodyPr/>
        <a:lstStyle/>
        <a:p>
          <a:r>
            <a:rPr lang="zh-CN" altLang="en-US" sz="2400" b="1" dirty="0" smtClean="0">
              <a:latin typeface="微软雅黑" pitchFamily="34" charset="-122"/>
              <a:ea typeface="微软雅黑" pitchFamily="34" charset="-122"/>
            </a:rPr>
            <a:t>客户洞察</a:t>
          </a:r>
          <a:endParaRPr lang="zh-CN" altLang="en-US" sz="2400" b="1" dirty="0">
            <a:latin typeface="微软雅黑" pitchFamily="34" charset="-122"/>
            <a:ea typeface="微软雅黑" pitchFamily="34" charset="-122"/>
          </a:endParaRPr>
        </a:p>
      </dgm:t>
    </dgm:pt>
    <dgm:pt modelId="{15CC7EC9-E49E-4D7B-AA58-21C2FF30EA15}" type="parTrans" cxnId="{4AA51F85-C4AD-4F42-A81C-B2D14F3FBAC1}">
      <dgm:prSet/>
      <dgm:spPr/>
      <dgm:t>
        <a:bodyPr/>
        <a:lstStyle/>
        <a:p>
          <a:endParaRPr lang="zh-CN" altLang="en-US"/>
        </a:p>
      </dgm:t>
    </dgm:pt>
    <dgm:pt modelId="{2AE8F283-DB10-4DFF-A01E-481F44F4D68C}" type="sibTrans" cxnId="{4AA51F85-C4AD-4F42-A81C-B2D14F3FBAC1}">
      <dgm:prSet custT="1"/>
      <dgm:spPr>
        <a:solidFill>
          <a:schemeClr val="bg1">
            <a:lumMod val="95000"/>
          </a:schemeClr>
        </a:solidFill>
      </dgm:spPr>
      <dgm:t>
        <a:bodyPr/>
        <a:lstStyle/>
        <a:p>
          <a:r>
            <a:rPr lang="zh-CN" altLang="en-US" sz="2400" b="1" dirty="0" smtClean="0">
              <a:latin typeface="微软雅黑" pitchFamily="34" charset="-122"/>
              <a:ea typeface="微软雅黑" pitchFamily="34" charset="-122"/>
            </a:rPr>
            <a:t>闭环</a:t>
          </a:r>
          <a:endParaRPr lang="zh-CN" altLang="en-US" sz="2400" b="1" dirty="0">
            <a:latin typeface="微软雅黑" pitchFamily="34" charset="-122"/>
            <a:ea typeface="微软雅黑" pitchFamily="34" charset="-122"/>
          </a:endParaRPr>
        </a:p>
      </dgm:t>
    </dgm:pt>
    <dgm:pt modelId="{24A07080-B955-4BED-9B8D-6AC174EAF5A8}" type="pres">
      <dgm:prSet presAssocID="{1781A0B2-DE88-4770-9B9A-6139CF495295}" presName="Name0" presStyleCnt="0">
        <dgm:presLayoutVars>
          <dgm:chMax/>
          <dgm:chPref/>
          <dgm:dir/>
          <dgm:animLvl val="lvl"/>
        </dgm:presLayoutVars>
      </dgm:prSet>
      <dgm:spPr/>
      <dgm:t>
        <a:bodyPr/>
        <a:lstStyle/>
        <a:p>
          <a:endParaRPr lang="zh-CN" altLang="en-US"/>
        </a:p>
      </dgm:t>
    </dgm:pt>
    <dgm:pt modelId="{417F5622-9342-4479-8263-434373F7FADA}" type="pres">
      <dgm:prSet presAssocID="{CB7D1B08-B0D4-401E-83BC-5988C22226B8}" presName="composite" presStyleCnt="0"/>
      <dgm:spPr/>
      <dgm:t>
        <a:bodyPr/>
        <a:lstStyle/>
        <a:p>
          <a:endParaRPr lang="zh-CN" altLang="en-US"/>
        </a:p>
      </dgm:t>
    </dgm:pt>
    <dgm:pt modelId="{033B3F81-DE25-4403-BAB7-BEDEB2393C61}" type="pres">
      <dgm:prSet presAssocID="{CB7D1B08-B0D4-401E-83BC-5988C22226B8}" presName="Parent1" presStyleLbl="node1" presStyleIdx="0" presStyleCnt="4" custLinFactNeighborX="45655" custLinFactNeighborY="13230">
        <dgm:presLayoutVars>
          <dgm:chMax val="1"/>
          <dgm:chPref val="1"/>
          <dgm:bulletEnabled val="1"/>
        </dgm:presLayoutVars>
      </dgm:prSet>
      <dgm:spPr/>
      <dgm:t>
        <a:bodyPr/>
        <a:lstStyle/>
        <a:p>
          <a:endParaRPr lang="zh-CN" altLang="en-US"/>
        </a:p>
      </dgm:t>
    </dgm:pt>
    <dgm:pt modelId="{F2F6FB91-6A34-40B2-BD81-CF9BDC055D38}" type="pres">
      <dgm:prSet presAssocID="{CB7D1B08-B0D4-401E-83BC-5988C22226B8}" presName="Childtext1" presStyleLbl="revTx" presStyleIdx="0" presStyleCnt="2">
        <dgm:presLayoutVars>
          <dgm:chMax val="0"/>
          <dgm:chPref val="0"/>
          <dgm:bulletEnabled val="1"/>
        </dgm:presLayoutVars>
      </dgm:prSet>
      <dgm:spPr/>
      <dgm:t>
        <a:bodyPr/>
        <a:lstStyle/>
        <a:p>
          <a:endParaRPr lang="zh-CN" altLang="en-US"/>
        </a:p>
      </dgm:t>
    </dgm:pt>
    <dgm:pt modelId="{622F963F-A25A-4743-B59C-F14C2D13E0E5}" type="pres">
      <dgm:prSet presAssocID="{CB7D1B08-B0D4-401E-83BC-5988C22226B8}" presName="BalanceSpacing" presStyleCnt="0"/>
      <dgm:spPr/>
      <dgm:t>
        <a:bodyPr/>
        <a:lstStyle/>
        <a:p>
          <a:endParaRPr lang="zh-CN" altLang="en-US"/>
        </a:p>
      </dgm:t>
    </dgm:pt>
    <dgm:pt modelId="{ADC1F23A-8C42-4910-B0C7-E3AA4368DEE9}" type="pres">
      <dgm:prSet presAssocID="{CB7D1B08-B0D4-401E-83BC-5988C22226B8}" presName="BalanceSpacing1" presStyleCnt="0"/>
      <dgm:spPr/>
      <dgm:t>
        <a:bodyPr/>
        <a:lstStyle/>
        <a:p>
          <a:endParaRPr lang="zh-CN" altLang="en-US"/>
        </a:p>
      </dgm:t>
    </dgm:pt>
    <dgm:pt modelId="{CE9B07C9-0426-4F0F-918A-847BF2E44B78}" type="pres">
      <dgm:prSet presAssocID="{82839E7D-DD20-4F5C-B3F1-571606C2C146}" presName="Accent1Text" presStyleLbl="node1" presStyleIdx="1" presStyleCnt="4" custLinFactNeighborX="47792" custLinFactNeighborY="13230"/>
      <dgm:spPr/>
      <dgm:t>
        <a:bodyPr/>
        <a:lstStyle/>
        <a:p>
          <a:endParaRPr lang="zh-CN" altLang="en-US"/>
        </a:p>
      </dgm:t>
    </dgm:pt>
    <dgm:pt modelId="{0D7C0813-22D5-4E1B-AF50-9A824CA48091}" type="pres">
      <dgm:prSet presAssocID="{82839E7D-DD20-4F5C-B3F1-571606C2C146}" presName="spaceBetweenRectangles" presStyleCnt="0"/>
      <dgm:spPr/>
      <dgm:t>
        <a:bodyPr/>
        <a:lstStyle/>
        <a:p>
          <a:endParaRPr lang="zh-CN" altLang="en-US"/>
        </a:p>
      </dgm:t>
    </dgm:pt>
    <dgm:pt modelId="{7BBF2A3D-92FA-4528-92E4-690425B12443}" type="pres">
      <dgm:prSet presAssocID="{5929D2FE-4F21-429D-B019-D7F3502AB85C}" presName="composite" presStyleCnt="0"/>
      <dgm:spPr/>
      <dgm:t>
        <a:bodyPr/>
        <a:lstStyle/>
        <a:p>
          <a:endParaRPr lang="zh-CN" altLang="en-US"/>
        </a:p>
      </dgm:t>
    </dgm:pt>
    <dgm:pt modelId="{C795DFA8-5082-4D56-AFEE-E79C848EF674}" type="pres">
      <dgm:prSet presAssocID="{5929D2FE-4F21-429D-B019-D7F3502AB85C}" presName="Parent1" presStyleLbl="node1" presStyleIdx="2" presStyleCnt="4" custLinFactNeighborX="46759" custLinFactNeighborY="11508">
        <dgm:presLayoutVars>
          <dgm:chMax val="1"/>
          <dgm:chPref val="1"/>
          <dgm:bulletEnabled val="1"/>
        </dgm:presLayoutVars>
      </dgm:prSet>
      <dgm:spPr/>
      <dgm:t>
        <a:bodyPr/>
        <a:lstStyle/>
        <a:p>
          <a:endParaRPr lang="zh-CN" altLang="en-US"/>
        </a:p>
      </dgm:t>
    </dgm:pt>
    <dgm:pt modelId="{D483780D-1EFE-40A4-A1D8-C7490597C9EF}" type="pres">
      <dgm:prSet presAssocID="{5929D2FE-4F21-429D-B019-D7F3502AB85C}" presName="Childtext1" presStyleLbl="revTx" presStyleIdx="1" presStyleCnt="2">
        <dgm:presLayoutVars>
          <dgm:chMax val="0"/>
          <dgm:chPref val="0"/>
          <dgm:bulletEnabled val="1"/>
        </dgm:presLayoutVars>
      </dgm:prSet>
      <dgm:spPr/>
      <dgm:t>
        <a:bodyPr/>
        <a:lstStyle/>
        <a:p>
          <a:endParaRPr lang="zh-CN" altLang="en-US"/>
        </a:p>
      </dgm:t>
    </dgm:pt>
    <dgm:pt modelId="{48595DF3-51C5-4134-953D-B5D353C2DA6F}" type="pres">
      <dgm:prSet presAssocID="{5929D2FE-4F21-429D-B019-D7F3502AB85C}" presName="BalanceSpacing" presStyleCnt="0"/>
      <dgm:spPr/>
      <dgm:t>
        <a:bodyPr/>
        <a:lstStyle/>
        <a:p>
          <a:endParaRPr lang="zh-CN" altLang="en-US"/>
        </a:p>
      </dgm:t>
    </dgm:pt>
    <dgm:pt modelId="{2569CF68-568E-4449-A021-7E3C188EC8C3}" type="pres">
      <dgm:prSet presAssocID="{5929D2FE-4F21-429D-B019-D7F3502AB85C}" presName="BalanceSpacing1" presStyleCnt="0"/>
      <dgm:spPr/>
      <dgm:t>
        <a:bodyPr/>
        <a:lstStyle/>
        <a:p>
          <a:endParaRPr lang="zh-CN" altLang="en-US"/>
        </a:p>
      </dgm:t>
    </dgm:pt>
    <dgm:pt modelId="{67E9F6F8-1FE3-49B0-B013-D7FBD1951A86}" type="pres">
      <dgm:prSet presAssocID="{2AE8F283-DB10-4DFF-A01E-481F44F4D68C}" presName="Accent1Text" presStyleLbl="node1" presStyleIdx="3" presStyleCnt="4" custLinFactNeighborX="44964" custLinFactNeighborY="11508"/>
      <dgm:spPr/>
      <dgm:t>
        <a:bodyPr/>
        <a:lstStyle/>
        <a:p>
          <a:endParaRPr lang="zh-CN" altLang="en-US"/>
        </a:p>
      </dgm:t>
    </dgm:pt>
  </dgm:ptLst>
  <dgm:cxnLst>
    <dgm:cxn modelId="{ADA42AD5-9F83-418C-995F-D58B6E4B7BFA}" type="presOf" srcId="{CB7D1B08-B0D4-401E-83BC-5988C22226B8}" destId="{033B3F81-DE25-4403-BAB7-BEDEB2393C61}" srcOrd="0" destOrd="0" presId="urn:microsoft.com/office/officeart/2008/layout/AlternatingHexagons"/>
    <dgm:cxn modelId="{18D17823-F530-4471-BF2D-9424BBC1B816}" type="presOf" srcId="{2AE8F283-DB10-4DFF-A01E-481F44F4D68C}" destId="{67E9F6F8-1FE3-49B0-B013-D7FBD1951A86}" srcOrd="0" destOrd="0" presId="urn:microsoft.com/office/officeart/2008/layout/AlternatingHexagons"/>
    <dgm:cxn modelId="{4AA51F85-C4AD-4F42-A81C-B2D14F3FBAC1}" srcId="{1781A0B2-DE88-4770-9B9A-6139CF495295}" destId="{5929D2FE-4F21-429D-B019-D7F3502AB85C}" srcOrd="1" destOrd="0" parTransId="{15CC7EC9-E49E-4D7B-AA58-21C2FF30EA15}" sibTransId="{2AE8F283-DB10-4DFF-A01E-481F44F4D68C}"/>
    <dgm:cxn modelId="{A360CA03-0E8E-475F-8056-D917EAF4F323}" type="presOf" srcId="{5929D2FE-4F21-429D-B019-D7F3502AB85C}" destId="{C795DFA8-5082-4D56-AFEE-E79C848EF674}" srcOrd="0" destOrd="0" presId="urn:microsoft.com/office/officeart/2008/layout/AlternatingHexagons"/>
    <dgm:cxn modelId="{E932F53E-4B54-4274-BAB4-1BE3124C0382}" srcId="{CB7D1B08-B0D4-401E-83BC-5988C22226B8}" destId="{523D4B5B-A7AB-44B0-B55C-1CE55908CFC9}" srcOrd="0" destOrd="0" parTransId="{FB57FE64-AD80-492D-B7CB-4FE4F4447FDC}" sibTransId="{F0520AB6-623E-41F9-B0C8-BF8C70985312}"/>
    <dgm:cxn modelId="{707EAE44-C423-49B0-AEF0-C6AAFCA6BBDB}" type="presOf" srcId="{82839E7D-DD20-4F5C-B3F1-571606C2C146}" destId="{CE9B07C9-0426-4F0F-918A-847BF2E44B78}" srcOrd="0" destOrd="0" presId="urn:microsoft.com/office/officeart/2008/layout/AlternatingHexagons"/>
    <dgm:cxn modelId="{46C456BF-4493-4A3E-91E2-77A6CBC8DB2E}" type="presOf" srcId="{1781A0B2-DE88-4770-9B9A-6139CF495295}" destId="{24A07080-B955-4BED-9B8D-6AC174EAF5A8}" srcOrd="0" destOrd="0" presId="urn:microsoft.com/office/officeart/2008/layout/AlternatingHexagons"/>
    <dgm:cxn modelId="{09DA6F09-E8DD-449F-900C-F616CC400004}" type="presOf" srcId="{523D4B5B-A7AB-44B0-B55C-1CE55908CFC9}" destId="{F2F6FB91-6A34-40B2-BD81-CF9BDC055D38}" srcOrd="0" destOrd="0" presId="urn:microsoft.com/office/officeart/2008/layout/AlternatingHexagons"/>
    <dgm:cxn modelId="{9EB8F945-96B9-449F-BB9F-DF48243B1F0E}" srcId="{1781A0B2-DE88-4770-9B9A-6139CF495295}" destId="{CB7D1B08-B0D4-401E-83BC-5988C22226B8}" srcOrd="0" destOrd="0" parTransId="{DDD02F3C-24C8-4A0A-99F8-A92C5619FBEC}" sibTransId="{82839E7D-DD20-4F5C-B3F1-571606C2C146}"/>
    <dgm:cxn modelId="{35C7E0E8-3AE8-4735-A5E5-B0EB08AA8081}" type="presParOf" srcId="{24A07080-B955-4BED-9B8D-6AC174EAF5A8}" destId="{417F5622-9342-4479-8263-434373F7FADA}" srcOrd="0" destOrd="0" presId="urn:microsoft.com/office/officeart/2008/layout/AlternatingHexagons"/>
    <dgm:cxn modelId="{326D42E4-AA04-423A-92C9-9EEBDE44017D}" type="presParOf" srcId="{417F5622-9342-4479-8263-434373F7FADA}" destId="{033B3F81-DE25-4403-BAB7-BEDEB2393C61}" srcOrd="0" destOrd="0" presId="urn:microsoft.com/office/officeart/2008/layout/AlternatingHexagons"/>
    <dgm:cxn modelId="{DF350E51-556F-4A90-96D0-B4DAC6AB6768}" type="presParOf" srcId="{417F5622-9342-4479-8263-434373F7FADA}" destId="{F2F6FB91-6A34-40B2-BD81-CF9BDC055D38}" srcOrd="1" destOrd="0" presId="urn:microsoft.com/office/officeart/2008/layout/AlternatingHexagons"/>
    <dgm:cxn modelId="{F89C90E0-A5D5-4C7A-89ED-6C69413C217C}" type="presParOf" srcId="{417F5622-9342-4479-8263-434373F7FADA}" destId="{622F963F-A25A-4743-B59C-F14C2D13E0E5}" srcOrd="2" destOrd="0" presId="urn:microsoft.com/office/officeart/2008/layout/AlternatingHexagons"/>
    <dgm:cxn modelId="{7101D9CC-A1A2-400E-AD97-FD24773AE980}" type="presParOf" srcId="{417F5622-9342-4479-8263-434373F7FADA}" destId="{ADC1F23A-8C42-4910-B0C7-E3AA4368DEE9}" srcOrd="3" destOrd="0" presId="urn:microsoft.com/office/officeart/2008/layout/AlternatingHexagons"/>
    <dgm:cxn modelId="{C3EDA436-DE68-43D8-BEA9-9EB6E7678AC6}" type="presParOf" srcId="{417F5622-9342-4479-8263-434373F7FADA}" destId="{CE9B07C9-0426-4F0F-918A-847BF2E44B78}" srcOrd="4" destOrd="0" presId="urn:microsoft.com/office/officeart/2008/layout/AlternatingHexagons"/>
    <dgm:cxn modelId="{73520AFB-71E6-4FBF-978A-A54AB81965F4}" type="presParOf" srcId="{24A07080-B955-4BED-9B8D-6AC174EAF5A8}" destId="{0D7C0813-22D5-4E1B-AF50-9A824CA48091}" srcOrd="1" destOrd="0" presId="urn:microsoft.com/office/officeart/2008/layout/AlternatingHexagons"/>
    <dgm:cxn modelId="{5F36AAB6-FB50-4397-91F8-0F6844B6C77A}" type="presParOf" srcId="{24A07080-B955-4BED-9B8D-6AC174EAF5A8}" destId="{7BBF2A3D-92FA-4528-92E4-690425B12443}" srcOrd="2" destOrd="0" presId="urn:microsoft.com/office/officeart/2008/layout/AlternatingHexagons"/>
    <dgm:cxn modelId="{3CB1B424-ECDE-480B-948E-48C5AD74A6C7}" type="presParOf" srcId="{7BBF2A3D-92FA-4528-92E4-690425B12443}" destId="{C795DFA8-5082-4D56-AFEE-E79C848EF674}" srcOrd="0" destOrd="0" presId="urn:microsoft.com/office/officeart/2008/layout/AlternatingHexagons"/>
    <dgm:cxn modelId="{B3625394-B292-470E-B4F3-C98DB46FAB43}" type="presParOf" srcId="{7BBF2A3D-92FA-4528-92E4-690425B12443}" destId="{D483780D-1EFE-40A4-A1D8-C7490597C9EF}" srcOrd="1" destOrd="0" presId="urn:microsoft.com/office/officeart/2008/layout/AlternatingHexagons"/>
    <dgm:cxn modelId="{CB8D58C8-9B8A-4FF3-A37D-9091BAE62A3B}" type="presParOf" srcId="{7BBF2A3D-92FA-4528-92E4-690425B12443}" destId="{48595DF3-51C5-4134-953D-B5D353C2DA6F}" srcOrd="2" destOrd="0" presId="urn:microsoft.com/office/officeart/2008/layout/AlternatingHexagons"/>
    <dgm:cxn modelId="{84F0C073-427A-477B-8B5A-24105F122D87}" type="presParOf" srcId="{7BBF2A3D-92FA-4528-92E4-690425B12443}" destId="{2569CF68-568E-4449-A021-7E3C188EC8C3}" srcOrd="3" destOrd="0" presId="urn:microsoft.com/office/officeart/2008/layout/AlternatingHexagons"/>
    <dgm:cxn modelId="{6FE39332-B3CF-4CD6-B339-32A5A5329B72}" type="presParOf" srcId="{7BBF2A3D-92FA-4528-92E4-690425B12443}" destId="{67E9F6F8-1FE3-49B0-B013-D7FBD1951A8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5F2338-E453-4288-969E-BB1793DBCFA0}" type="doc">
      <dgm:prSet loTypeId="urn:microsoft.com/office/officeart/2008/layout/BubblePictureList" loCatId="picture" qsTypeId="urn:microsoft.com/office/officeart/2005/8/quickstyle/simple2" qsCatId="simple" csTypeId="urn:microsoft.com/office/officeart/2005/8/colors/accent1_2" csCatId="accent1" phldr="1"/>
      <dgm:spPr/>
      <dgm:t>
        <a:bodyPr/>
        <a:lstStyle/>
        <a:p>
          <a:endParaRPr lang="zh-CN" altLang="en-US"/>
        </a:p>
      </dgm:t>
    </dgm:pt>
    <dgm:pt modelId="{94B2C647-B12F-431D-8A2F-9A1038CC583F}">
      <dgm:prSet phldrT="[文本]" custT="1"/>
      <dgm:spPr/>
      <dgm:t>
        <a:bodyPr/>
        <a:lstStyle/>
        <a:p>
          <a:r>
            <a:rPr lang="zh-CN" altLang="en-US" sz="1000" dirty="0" smtClean="0">
              <a:latin typeface="微软雅黑" pitchFamily="34" charset="-122"/>
              <a:ea typeface="微软雅黑" pitchFamily="34" charset="-122"/>
            </a:rPr>
            <a:t>超市进社区</a:t>
          </a:r>
          <a:endParaRPr lang="zh-CN" altLang="en-US" sz="1000" dirty="0">
            <a:latin typeface="微软雅黑" pitchFamily="34" charset="-122"/>
            <a:ea typeface="微软雅黑" pitchFamily="34" charset="-122"/>
          </a:endParaRPr>
        </a:p>
      </dgm:t>
    </dgm:pt>
    <dgm:pt modelId="{03C69C64-CCCA-4C4A-B7C8-F607563CBFC9}" type="parTrans" cxnId="{33669DC7-A79B-4786-BD83-049F8F761857}">
      <dgm:prSet/>
      <dgm:spPr/>
      <dgm:t>
        <a:bodyPr/>
        <a:lstStyle/>
        <a:p>
          <a:endParaRPr lang="zh-CN" altLang="en-US"/>
        </a:p>
      </dgm:t>
    </dgm:pt>
    <dgm:pt modelId="{39EE9E72-D061-41A6-B13C-4645D5F231F7}" type="sibTrans" cxnId="{33669DC7-A79B-4786-BD83-049F8F761857}">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400ED17D-36B3-401B-BDE3-D18AFE06BF60}">
      <dgm:prSet phldrT="[文本]"/>
      <dgm:spPr/>
      <dgm:t>
        <a:bodyPr/>
        <a:lstStyle/>
        <a:p>
          <a:endParaRPr lang="zh-CN" altLang="en-US" dirty="0"/>
        </a:p>
      </dgm:t>
    </dgm:pt>
    <dgm:pt modelId="{A5CE57A7-624C-4B77-A8CE-2C7AA4016EA0}" type="parTrans" cxnId="{FC221C8D-1E04-4B5C-A0B0-D5527775AD52}">
      <dgm:prSet/>
      <dgm:spPr/>
      <dgm:t>
        <a:bodyPr/>
        <a:lstStyle/>
        <a:p>
          <a:endParaRPr lang="zh-CN" altLang="en-US"/>
        </a:p>
      </dgm:t>
    </dgm:pt>
    <dgm:pt modelId="{093BA6EA-C83A-4A0B-B010-D242EA244A39}" type="sibTrans" cxnId="{FC221C8D-1E04-4B5C-A0B0-D5527775AD52}">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CBD50AAC-0438-4140-B080-1D44FD7C5EBF}">
      <dgm:prSet phldrT="[文本]"/>
      <dgm:spPr/>
      <dgm:t>
        <a:bodyPr/>
        <a:lstStyle/>
        <a:p>
          <a:endParaRPr lang="zh-CN" altLang="en-US" dirty="0"/>
        </a:p>
      </dgm:t>
    </dgm:pt>
    <dgm:pt modelId="{89A20813-6130-4DF7-B0C8-0EC58FB60FF2}" type="sibTrans" cxnId="{6E502663-0AF5-4017-9685-2DEBB2601E4F}">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dgm:spPr>
      <dgm:t>
        <a:bodyPr/>
        <a:lstStyle/>
        <a:p>
          <a:endParaRPr lang="zh-CN" altLang="en-US"/>
        </a:p>
      </dgm:t>
    </dgm:pt>
    <dgm:pt modelId="{4E7203AA-2F2F-4A2B-8F9F-56DB985DD1EE}" type="parTrans" cxnId="{6E502663-0AF5-4017-9685-2DEBB2601E4F}">
      <dgm:prSet/>
      <dgm:spPr/>
      <dgm:t>
        <a:bodyPr/>
        <a:lstStyle/>
        <a:p>
          <a:endParaRPr lang="zh-CN" altLang="en-US"/>
        </a:p>
      </dgm:t>
    </dgm:pt>
    <dgm:pt modelId="{50A2B3D9-F1D9-4AB7-90E5-E5A5B7549C96}" type="pres">
      <dgm:prSet presAssocID="{7B5F2338-E453-4288-969E-BB1793DBCFA0}" presName="Name0" presStyleCnt="0">
        <dgm:presLayoutVars>
          <dgm:chMax val="8"/>
          <dgm:chPref val="8"/>
          <dgm:dir/>
        </dgm:presLayoutVars>
      </dgm:prSet>
      <dgm:spPr/>
      <dgm:t>
        <a:bodyPr/>
        <a:lstStyle/>
        <a:p>
          <a:endParaRPr lang="zh-CN" altLang="en-US"/>
        </a:p>
      </dgm:t>
    </dgm:pt>
    <dgm:pt modelId="{2D4E1876-5ACF-4AA4-97A0-191AE363455A}" type="pres">
      <dgm:prSet presAssocID="{94B2C647-B12F-431D-8A2F-9A1038CC583F}" presName="parent_text_1" presStyleLbl="revTx" presStyleIdx="0" presStyleCnt="3">
        <dgm:presLayoutVars>
          <dgm:chMax val="0"/>
          <dgm:chPref val="0"/>
          <dgm:bulletEnabled val="1"/>
        </dgm:presLayoutVars>
      </dgm:prSet>
      <dgm:spPr/>
      <dgm:t>
        <a:bodyPr/>
        <a:lstStyle/>
        <a:p>
          <a:endParaRPr lang="zh-CN" altLang="en-US"/>
        </a:p>
      </dgm:t>
    </dgm:pt>
    <dgm:pt modelId="{52CD8FED-43A6-46DE-AB86-758809897834}" type="pres">
      <dgm:prSet presAssocID="{94B2C647-B12F-431D-8A2F-9A1038CC583F}" presName="image_accent_1" presStyleCnt="0"/>
      <dgm:spPr/>
    </dgm:pt>
    <dgm:pt modelId="{35ED55C8-DF05-48E2-A1EF-E0919CB50170}" type="pres">
      <dgm:prSet presAssocID="{94B2C647-B12F-431D-8A2F-9A1038CC583F}" presName="imageAccentRepeatNode" presStyleLbl="alignNode1" presStyleIdx="0" presStyleCnt="6"/>
      <dgm:spPr/>
    </dgm:pt>
    <dgm:pt modelId="{7084B689-C7FF-4686-8AD0-4FC529CF9967}" type="pres">
      <dgm:prSet presAssocID="{94B2C647-B12F-431D-8A2F-9A1038CC583F}" presName="accent_1" presStyleLbl="alignNode1" presStyleIdx="1" presStyleCnt="6"/>
      <dgm:spPr/>
      <dgm:t>
        <a:bodyPr/>
        <a:lstStyle/>
        <a:p>
          <a:endParaRPr lang="zh-CN" altLang="en-US"/>
        </a:p>
      </dgm:t>
    </dgm:pt>
    <dgm:pt modelId="{8EAF0274-AE6E-4035-A3AB-F42F22C4C9E4}" type="pres">
      <dgm:prSet presAssocID="{39EE9E72-D061-41A6-B13C-4645D5F231F7}" presName="image_1" presStyleCnt="0"/>
      <dgm:spPr/>
    </dgm:pt>
    <dgm:pt modelId="{9E659641-44B4-4855-818B-0929BB9D853D}" type="pres">
      <dgm:prSet presAssocID="{39EE9E72-D061-41A6-B13C-4645D5F231F7}" presName="imageRepeatNode" presStyleLbl="fgImgPlace1" presStyleIdx="0" presStyleCnt="3"/>
      <dgm:spPr/>
      <dgm:t>
        <a:bodyPr/>
        <a:lstStyle/>
        <a:p>
          <a:endParaRPr lang="zh-CN" altLang="en-US"/>
        </a:p>
      </dgm:t>
    </dgm:pt>
    <dgm:pt modelId="{5FC9B8BD-CA44-4A5C-89F5-62607A183E80}" type="pres">
      <dgm:prSet presAssocID="{400ED17D-36B3-401B-BDE3-D18AFE06BF60}" presName="parent_text_2" presStyleLbl="revTx" presStyleIdx="1" presStyleCnt="3">
        <dgm:presLayoutVars>
          <dgm:chMax val="0"/>
          <dgm:chPref val="0"/>
          <dgm:bulletEnabled val="1"/>
        </dgm:presLayoutVars>
      </dgm:prSet>
      <dgm:spPr/>
      <dgm:t>
        <a:bodyPr/>
        <a:lstStyle/>
        <a:p>
          <a:endParaRPr lang="zh-CN" altLang="en-US"/>
        </a:p>
      </dgm:t>
    </dgm:pt>
    <dgm:pt modelId="{57541EEC-8327-4608-9E9D-95E156046FC8}" type="pres">
      <dgm:prSet presAssocID="{400ED17D-36B3-401B-BDE3-D18AFE06BF60}" presName="image_accent_2" presStyleCnt="0"/>
      <dgm:spPr/>
    </dgm:pt>
    <dgm:pt modelId="{7B9567EC-C322-409D-8D87-83442C4A927E}" type="pres">
      <dgm:prSet presAssocID="{400ED17D-36B3-401B-BDE3-D18AFE06BF60}" presName="imageAccentRepeatNode" presStyleLbl="alignNode1" presStyleIdx="2" presStyleCnt="6"/>
      <dgm:spPr/>
    </dgm:pt>
    <dgm:pt modelId="{9CA12E2D-2770-4A5B-9215-25725956C5CC}" type="pres">
      <dgm:prSet presAssocID="{093BA6EA-C83A-4A0B-B010-D242EA244A39}" presName="image_2" presStyleCnt="0"/>
      <dgm:spPr/>
    </dgm:pt>
    <dgm:pt modelId="{B68CABA4-C9CC-4683-B398-FEE36986E51A}" type="pres">
      <dgm:prSet presAssocID="{093BA6EA-C83A-4A0B-B010-D242EA244A39}" presName="imageRepeatNode" presStyleLbl="fgImgPlace1" presStyleIdx="1" presStyleCnt="3"/>
      <dgm:spPr/>
      <dgm:t>
        <a:bodyPr/>
        <a:lstStyle/>
        <a:p>
          <a:endParaRPr lang="zh-CN" altLang="en-US"/>
        </a:p>
      </dgm:t>
    </dgm:pt>
    <dgm:pt modelId="{2EB31ACE-55AC-47F6-9ACA-ECE055268149}" type="pres">
      <dgm:prSet presAssocID="{CBD50AAC-0438-4140-B080-1D44FD7C5EBF}" presName="image_accent_3" presStyleCnt="0"/>
      <dgm:spPr/>
    </dgm:pt>
    <dgm:pt modelId="{3DBEBDA7-53D9-4FE9-BB4D-15E837DB87B4}" type="pres">
      <dgm:prSet presAssocID="{CBD50AAC-0438-4140-B080-1D44FD7C5EBF}" presName="imageAccentRepeatNode" presStyleLbl="alignNode1" presStyleIdx="3" presStyleCnt="6"/>
      <dgm:spPr/>
    </dgm:pt>
    <dgm:pt modelId="{0853E2E4-80AF-4C51-BFC5-3926E1734E8D}" type="pres">
      <dgm:prSet presAssocID="{CBD50AAC-0438-4140-B080-1D44FD7C5EBF}" presName="parent_text_3" presStyleLbl="revTx" presStyleIdx="2" presStyleCnt="3">
        <dgm:presLayoutVars>
          <dgm:chMax val="0"/>
          <dgm:chPref val="0"/>
          <dgm:bulletEnabled val="1"/>
        </dgm:presLayoutVars>
      </dgm:prSet>
      <dgm:spPr/>
      <dgm:t>
        <a:bodyPr/>
        <a:lstStyle/>
        <a:p>
          <a:endParaRPr lang="zh-CN" altLang="en-US"/>
        </a:p>
      </dgm:t>
    </dgm:pt>
    <dgm:pt modelId="{1D756C97-71A6-4ECA-B7C2-EC9DA63F8251}" type="pres">
      <dgm:prSet presAssocID="{CBD50AAC-0438-4140-B080-1D44FD7C5EBF}" presName="accent_2" presStyleLbl="alignNode1" presStyleIdx="4" presStyleCnt="6"/>
      <dgm:spPr/>
    </dgm:pt>
    <dgm:pt modelId="{238ED857-AD8F-4264-A398-9813072C5464}" type="pres">
      <dgm:prSet presAssocID="{CBD50AAC-0438-4140-B080-1D44FD7C5EBF}" presName="accent_3" presStyleLbl="alignNode1" presStyleIdx="5" presStyleCnt="6"/>
      <dgm:spPr/>
    </dgm:pt>
    <dgm:pt modelId="{994A478C-FEF3-4604-B922-59EAD23F27E0}" type="pres">
      <dgm:prSet presAssocID="{89A20813-6130-4DF7-B0C8-0EC58FB60FF2}" presName="image_3" presStyleCnt="0"/>
      <dgm:spPr/>
    </dgm:pt>
    <dgm:pt modelId="{AEDB929E-577B-42C4-9050-8960D89D7754}" type="pres">
      <dgm:prSet presAssocID="{89A20813-6130-4DF7-B0C8-0EC58FB60FF2}" presName="imageRepeatNode" presStyleLbl="fgImgPlace1" presStyleIdx="2" presStyleCnt="3"/>
      <dgm:spPr/>
      <dgm:t>
        <a:bodyPr/>
        <a:lstStyle/>
        <a:p>
          <a:endParaRPr lang="zh-CN" altLang="en-US"/>
        </a:p>
      </dgm:t>
    </dgm:pt>
  </dgm:ptLst>
  <dgm:cxnLst>
    <dgm:cxn modelId="{47563D50-569C-4E19-84E6-4369016AE57D}" type="presOf" srcId="{CBD50AAC-0438-4140-B080-1D44FD7C5EBF}" destId="{0853E2E4-80AF-4C51-BFC5-3926E1734E8D}" srcOrd="0" destOrd="0" presId="urn:microsoft.com/office/officeart/2008/layout/BubblePictureList"/>
    <dgm:cxn modelId="{16AE108E-7009-4F89-A2E2-1DAA040FD478}" type="presOf" srcId="{400ED17D-36B3-401B-BDE3-D18AFE06BF60}" destId="{5FC9B8BD-CA44-4A5C-89F5-62607A183E80}" srcOrd="0" destOrd="0" presId="urn:microsoft.com/office/officeart/2008/layout/BubblePictureList"/>
    <dgm:cxn modelId="{F412F803-7761-4480-9F86-CC87229CA0D1}" type="presOf" srcId="{89A20813-6130-4DF7-B0C8-0EC58FB60FF2}" destId="{AEDB929E-577B-42C4-9050-8960D89D7754}" srcOrd="0" destOrd="0" presId="urn:microsoft.com/office/officeart/2008/layout/BubblePictureList"/>
    <dgm:cxn modelId="{B3F6ABF4-20DF-4FE7-9AAD-1FB30C58097B}" type="presOf" srcId="{94B2C647-B12F-431D-8A2F-9A1038CC583F}" destId="{2D4E1876-5ACF-4AA4-97A0-191AE363455A}" srcOrd="0" destOrd="0" presId="urn:microsoft.com/office/officeart/2008/layout/BubblePictureList"/>
    <dgm:cxn modelId="{44D3EDBD-8D55-4408-82F3-539A2C5D165C}" type="presOf" srcId="{093BA6EA-C83A-4A0B-B010-D242EA244A39}" destId="{B68CABA4-C9CC-4683-B398-FEE36986E51A}" srcOrd="0" destOrd="0" presId="urn:microsoft.com/office/officeart/2008/layout/BubblePictureList"/>
    <dgm:cxn modelId="{33669DC7-A79B-4786-BD83-049F8F761857}" srcId="{7B5F2338-E453-4288-969E-BB1793DBCFA0}" destId="{94B2C647-B12F-431D-8A2F-9A1038CC583F}" srcOrd="0" destOrd="0" parTransId="{03C69C64-CCCA-4C4A-B7C8-F607563CBFC9}" sibTransId="{39EE9E72-D061-41A6-B13C-4645D5F231F7}"/>
    <dgm:cxn modelId="{6E502663-0AF5-4017-9685-2DEBB2601E4F}" srcId="{7B5F2338-E453-4288-969E-BB1793DBCFA0}" destId="{CBD50AAC-0438-4140-B080-1D44FD7C5EBF}" srcOrd="2" destOrd="0" parTransId="{4E7203AA-2F2F-4A2B-8F9F-56DB985DD1EE}" sibTransId="{89A20813-6130-4DF7-B0C8-0EC58FB60FF2}"/>
    <dgm:cxn modelId="{FC221C8D-1E04-4B5C-A0B0-D5527775AD52}" srcId="{7B5F2338-E453-4288-969E-BB1793DBCFA0}" destId="{400ED17D-36B3-401B-BDE3-D18AFE06BF60}" srcOrd="1" destOrd="0" parTransId="{A5CE57A7-624C-4B77-A8CE-2C7AA4016EA0}" sibTransId="{093BA6EA-C83A-4A0B-B010-D242EA244A39}"/>
    <dgm:cxn modelId="{988D2933-BD2D-4358-BF3B-6E2CF454A1C9}" type="presOf" srcId="{7B5F2338-E453-4288-969E-BB1793DBCFA0}" destId="{50A2B3D9-F1D9-4AB7-90E5-E5A5B7549C96}" srcOrd="0" destOrd="0" presId="urn:microsoft.com/office/officeart/2008/layout/BubblePictureList"/>
    <dgm:cxn modelId="{F47822EF-832F-48C4-B150-615DED4AAD55}" type="presOf" srcId="{39EE9E72-D061-41A6-B13C-4645D5F231F7}" destId="{9E659641-44B4-4855-818B-0929BB9D853D}" srcOrd="0" destOrd="0" presId="urn:microsoft.com/office/officeart/2008/layout/BubblePictureList"/>
    <dgm:cxn modelId="{22E686CC-35B7-4BEF-9315-9852F5E0D047}" type="presParOf" srcId="{50A2B3D9-F1D9-4AB7-90E5-E5A5B7549C96}" destId="{2D4E1876-5ACF-4AA4-97A0-191AE363455A}" srcOrd="0" destOrd="0" presId="urn:microsoft.com/office/officeart/2008/layout/BubblePictureList"/>
    <dgm:cxn modelId="{FDD92E08-1D67-4741-9BD0-C795D694D05B}" type="presParOf" srcId="{50A2B3D9-F1D9-4AB7-90E5-E5A5B7549C96}" destId="{52CD8FED-43A6-46DE-AB86-758809897834}" srcOrd="1" destOrd="0" presId="urn:microsoft.com/office/officeart/2008/layout/BubblePictureList"/>
    <dgm:cxn modelId="{66D6462B-1EE3-4F36-AFDB-FBECB68E93FF}" type="presParOf" srcId="{52CD8FED-43A6-46DE-AB86-758809897834}" destId="{35ED55C8-DF05-48E2-A1EF-E0919CB50170}" srcOrd="0" destOrd="0" presId="urn:microsoft.com/office/officeart/2008/layout/BubblePictureList"/>
    <dgm:cxn modelId="{A8375ABF-1481-4DFE-BABA-4EAF8D72767E}" type="presParOf" srcId="{50A2B3D9-F1D9-4AB7-90E5-E5A5B7549C96}" destId="{7084B689-C7FF-4686-8AD0-4FC529CF9967}" srcOrd="2" destOrd="0" presId="urn:microsoft.com/office/officeart/2008/layout/BubblePictureList"/>
    <dgm:cxn modelId="{35BD73CE-FE76-44A1-A2D1-323E2C79F43E}" type="presParOf" srcId="{50A2B3D9-F1D9-4AB7-90E5-E5A5B7549C96}" destId="{8EAF0274-AE6E-4035-A3AB-F42F22C4C9E4}" srcOrd="3" destOrd="0" presId="urn:microsoft.com/office/officeart/2008/layout/BubblePictureList"/>
    <dgm:cxn modelId="{1962662A-854C-483C-ABCC-D29FC0FE9B93}" type="presParOf" srcId="{8EAF0274-AE6E-4035-A3AB-F42F22C4C9E4}" destId="{9E659641-44B4-4855-818B-0929BB9D853D}" srcOrd="0" destOrd="0" presId="urn:microsoft.com/office/officeart/2008/layout/BubblePictureList"/>
    <dgm:cxn modelId="{DE9427B3-38F2-45F9-BAF7-01A0E24FB043}" type="presParOf" srcId="{50A2B3D9-F1D9-4AB7-90E5-E5A5B7549C96}" destId="{5FC9B8BD-CA44-4A5C-89F5-62607A183E80}" srcOrd="4" destOrd="0" presId="urn:microsoft.com/office/officeart/2008/layout/BubblePictureList"/>
    <dgm:cxn modelId="{43C64041-749B-47C6-B017-C6984E078725}" type="presParOf" srcId="{50A2B3D9-F1D9-4AB7-90E5-E5A5B7549C96}" destId="{57541EEC-8327-4608-9E9D-95E156046FC8}" srcOrd="5" destOrd="0" presId="urn:microsoft.com/office/officeart/2008/layout/BubblePictureList"/>
    <dgm:cxn modelId="{F93127E1-1B5E-479C-B0A2-11964641F5D2}" type="presParOf" srcId="{57541EEC-8327-4608-9E9D-95E156046FC8}" destId="{7B9567EC-C322-409D-8D87-83442C4A927E}" srcOrd="0" destOrd="0" presId="urn:microsoft.com/office/officeart/2008/layout/BubblePictureList"/>
    <dgm:cxn modelId="{641F14E9-6D53-4486-A947-F266F2796A68}" type="presParOf" srcId="{50A2B3D9-F1D9-4AB7-90E5-E5A5B7549C96}" destId="{9CA12E2D-2770-4A5B-9215-25725956C5CC}" srcOrd="6" destOrd="0" presId="urn:microsoft.com/office/officeart/2008/layout/BubblePictureList"/>
    <dgm:cxn modelId="{4EFE34A2-F050-4E45-8F1F-716BD14D8FF2}" type="presParOf" srcId="{9CA12E2D-2770-4A5B-9215-25725956C5CC}" destId="{B68CABA4-C9CC-4683-B398-FEE36986E51A}" srcOrd="0" destOrd="0" presId="urn:microsoft.com/office/officeart/2008/layout/BubblePictureList"/>
    <dgm:cxn modelId="{BCDAB17D-A8AB-4647-8341-E177A4D32545}" type="presParOf" srcId="{50A2B3D9-F1D9-4AB7-90E5-E5A5B7549C96}" destId="{2EB31ACE-55AC-47F6-9ACA-ECE055268149}" srcOrd="7" destOrd="0" presId="urn:microsoft.com/office/officeart/2008/layout/BubblePictureList"/>
    <dgm:cxn modelId="{E098375C-03DC-42E4-ABE1-DBB2E1C504EE}" type="presParOf" srcId="{2EB31ACE-55AC-47F6-9ACA-ECE055268149}" destId="{3DBEBDA7-53D9-4FE9-BB4D-15E837DB87B4}" srcOrd="0" destOrd="0" presId="urn:microsoft.com/office/officeart/2008/layout/BubblePictureList"/>
    <dgm:cxn modelId="{8D939817-F6EF-4960-BECB-A4EA77C0ADA8}" type="presParOf" srcId="{50A2B3D9-F1D9-4AB7-90E5-E5A5B7549C96}" destId="{0853E2E4-80AF-4C51-BFC5-3926E1734E8D}" srcOrd="8" destOrd="0" presId="urn:microsoft.com/office/officeart/2008/layout/BubblePictureList"/>
    <dgm:cxn modelId="{0B51F075-B112-4978-BE70-DB5B39249ED9}" type="presParOf" srcId="{50A2B3D9-F1D9-4AB7-90E5-E5A5B7549C96}" destId="{1D756C97-71A6-4ECA-B7C2-EC9DA63F8251}" srcOrd="9" destOrd="0" presId="urn:microsoft.com/office/officeart/2008/layout/BubblePictureList"/>
    <dgm:cxn modelId="{2C8A5DF6-0F3D-4B2D-B406-F0C19D4072FE}" type="presParOf" srcId="{50A2B3D9-F1D9-4AB7-90E5-E5A5B7549C96}" destId="{238ED857-AD8F-4264-A398-9813072C5464}" srcOrd="10" destOrd="0" presId="urn:microsoft.com/office/officeart/2008/layout/BubblePictureList"/>
    <dgm:cxn modelId="{6DF78D3F-D063-4708-A022-A6027E316B1D}" type="presParOf" srcId="{50A2B3D9-F1D9-4AB7-90E5-E5A5B7549C96}" destId="{994A478C-FEF3-4604-B922-59EAD23F27E0}" srcOrd="11" destOrd="0" presId="urn:microsoft.com/office/officeart/2008/layout/BubblePictureList"/>
    <dgm:cxn modelId="{45394CEE-BFA2-4CD9-BECC-32FB4E3ABA7B}" type="presParOf" srcId="{994A478C-FEF3-4604-B922-59EAD23F27E0}" destId="{AEDB929E-577B-42C4-9050-8960D89D7754}"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81A0B2-DE88-4770-9B9A-6139CF4952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B7D1B08-B0D4-401E-83BC-5988C22226B8}">
      <dgm:prSet phldrT="[文本]" custT="1">
        <dgm:style>
          <a:lnRef idx="3">
            <a:schemeClr val="lt1"/>
          </a:lnRef>
          <a:fillRef idx="1">
            <a:schemeClr val="accent4"/>
          </a:fillRef>
          <a:effectRef idx="1">
            <a:schemeClr val="accent4"/>
          </a:effectRef>
          <a:fontRef idx="minor">
            <a:schemeClr val="lt1"/>
          </a:fontRef>
        </dgm:style>
      </dgm:prSet>
      <dgm:spPr/>
      <dgm:t>
        <a:bodyPr/>
        <a:lstStyle/>
        <a:p>
          <a:pPr algn="ctr"/>
          <a:r>
            <a:rPr lang="zh-CN" altLang="en-US" sz="1600" b="1" dirty="0" smtClean="0">
              <a:latin typeface="微软雅黑" pitchFamily="34" charset="-122"/>
              <a:ea typeface="微软雅黑" pitchFamily="34" charset="-122"/>
            </a:rPr>
            <a:t>电商核心竞争力：客户潜层需求的满足</a:t>
          </a:r>
          <a:endParaRPr lang="en-US" altLang="zh-CN" sz="16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当个体客户个性化诉求高涨和渠道多样化后，网络技术提供对了客户的洞察力，并调整后端产业链条和前端营销手法去捕捉和满足快速多变的个性化消费需求。</a:t>
          </a:r>
          <a:endParaRPr lang="zh-CN" altLang="en-US" sz="1000" b="1" dirty="0">
            <a:latin typeface="微软雅黑" pitchFamily="34" charset="-122"/>
            <a:ea typeface="微软雅黑" pitchFamily="34" charset="-122"/>
          </a:endParaRPr>
        </a:p>
      </dgm:t>
    </dgm:pt>
    <dgm:pt modelId="{DDD02F3C-24C8-4A0A-99F8-A92C5619FBEC}" type="par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82839E7D-DD20-4F5C-B3F1-571606C2C146}" type="sib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3DC89285-ADFC-42FC-BB3C-A3A2E03CF8F0}">
      <dgm:prSet custT="1">
        <dgm:style>
          <a:lnRef idx="3">
            <a:schemeClr val="lt1"/>
          </a:lnRef>
          <a:fillRef idx="1">
            <a:schemeClr val="accent1"/>
          </a:fillRef>
          <a:effectRef idx="1">
            <a:schemeClr val="accent1"/>
          </a:effectRef>
          <a:fontRef idx="minor">
            <a:schemeClr val="lt1"/>
          </a:fontRef>
        </dgm:style>
      </dgm:prSet>
      <dgm:spPr/>
      <dgm:t>
        <a:bodyPr/>
        <a:lstStyle/>
        <a:p>
          <a:pPr algn="ctr"/>
          <a:r>
            <a:rPr lang="zh-CN" altLang="en-US" sz="1600" b="1" dirty="0" smtClean="0">
              <a:latin typeface="微软雅黑" pitchFamily="34" charset="-122"/>
              <a:ea typeface="微软雅黑" pitchFamily="34" charset="-122"/>
            </a:rPr>
            <a:t>传统零售核心竞争力：渠道建设</a:t>
          </a:r>
          <a:endParaRPr lang="zh-CN" altLang="en-US" sz="1600" b="1" dirty="0">
            <a:latin typeface="微软雅黑" pitchFamily="34" charset="-122"/>
            <a:ea typeface="微软雅黑" pitchFamily="34" charset="-122"/>
          </a:endParaRPr>
        </a:p>
      </dgm:t>
    </dgm:pt>
    <dgm:pt modelId="{8F21A4C2-7F4E-4F9D-A8ED-85A2F7D52E89}" type="parTrans" cxnId="{35FCD007-9EF6-4FEA-9B2F-E2951E085E3E}">
      <dgm:prSet/>
      <dgm:spPr/>
      <dgm:t>
        <a:bodyPr/>
        <a:lstStyle/>
        <a:p>
          <a:endParaRPr lang="zh-CN" altLang="en-US"/>
        </a:p>
      </dgm:t>
    </dgm:pt>
    <dgm:pt modelId="{50FCEF07-B8D4-4C32-A17B-4966FD06D90A}" type="sibTrans" cxnId="{35FCD007-9EF6-4FEA-9B2F-E2951E085E3E}">
      <dgm:prSet/>
      <dgm:spPr/>
      <dgm:t>
        <a:bodyPr/>
        <a:lstStyle/>
        <a:p>
          <a:endParaRPr lang="zh-CN" altLang="en-US"/>
        </a:p>
      </dgm:t>
    </dgm:pt>
    <dgm:pt modelId="{61EB3C0E-5D9D-4748-8E71-71F0EB532585}" type="pres">
      <dgm:prSet presAssocID="{1781A0B2-DE88-4770-9B9A-6139CF495295}" presName="linear" presStyleCnt="0">
        <dgm:presLayoutVars>
          <dgm:animLvl val="lvl"/>
          <dgm:resizeHandles val="exact"/>
        </dgm:presLayoutVars>
      </dgm:prSet>
      <dgm:spPr/>
      <dgm:t>
        <a:bodyPr/>
        <a:lstStyle/>
        <a:p>
          <a:endParaRPr lang="zh-CN" altLang="en-US"/>
        </a:p>
      </dgm:t>
    </dgm:pt>
    <dgm:pt modelId="{E75B0AE4-EB45-4314-8111-A6B822078AED}" type="pres">
      <dgm:prSet presAssocID="{3DC89285-ADFC-42FC-BB3C-A3A2E03CF8F0}" presName="parentText" presStyleLbl="node1" presStyleIdx="0" presStyleCnt="2">
        <dgm:presLayoutVars>
          <dgm:chMax val="0"/>
          <dgm:bulletEnabled val="1"/>
        </dgm:presLayoutVars>
      </dgm:prSet>
      <dgm:spPr/>
      <dgm:t>
        <a:bodyPr/>
        <a:lstStyle/>
        <a:p>
          <a:endParaRPr lang="zh-CN" altLang="en-US"/>
        </a:p>
      </dgm:t>
    </dgm:pt>
    <dgm:pt modelId="{48509038-FE45-49B8-9B4D-BF5A86A92358}" type="pres">
      <dgm:prSet presAssocID="{50FCEF07-B8D4-4C32-A17B-4966FD06D90A}" presName="spacer" presStyleCnt="0"/>
      <dgm:spPr/>
    </dgm:pt>
    <dgm:pt modelId="{B1997166-A8CB-43FB-B9E1-3DA101E54ED9}" type="pres">
      <dgm:prSet presAssocID="{CB7D1B08-B0D4-401E-83BC-5988C22226B8}" presName="parentText" presStyleLbl="node1" presStyleIdx="1" presStyleCnt="2" custLinFactNeighborY="-53127">
        <dgm:presLayoutVars>
          <dgm:chMax val="0"/>
          <dgm:bulletEnabled val="1"/>
        </dgm:presLayoutVars>
      </dgm:prSet>
      <dgm:spPr/>
      <dgm:t>
        <a:bodyPr/>
        <a:lstStyle/>
        <a:p>
          <a:endParaRPr lang="zh-CN" altLang="en-US"/>
        </a:p>
      </dgm:t>
    </dgm:pt>
  </dgm:ptLst>
  <dgm:cxnLst>
    <dgm:cxn modelId="{9EB8F945-96B9-449F-BB9F-DF48243B1F0E}" srcId="{1781A0B2-DE88-4770-9B9A-6139CF495295}" destId="{CB7D1B08-B0D4-401E-83BC-5988C22226B8}" srcOrd="1" destOrd="0" parTransId="{DDD02F3C-24C8-4A0A-99F8-A92C5619FBEC}" sibTransId="{82839E7D-DD20-4F5C-B3F1-571606C2C146}"/>
    <dgm:cxn modelId="{35FCD007-9EF6-4FEA-9B2F-E2951E085E3E}" srcId="{1781A0B2-DE88-4770-9B9A-6139CF495295}" destId="{3DC89285-ADFC-42FC-BB3C-A3A2E03CF8F0}" srcOrd="0" destOrd="0" parTransId="{8F21A4C2-7F4E-4F9D-A8ED-85A2F7D52E89}" sibTransId="{50FCEF07-B8D4-4C32-A17B-4966FD06D90A}"/>
    <dgm:cxn modelId="{0D773BDF-C992-4496-81BF-E9BAEE0693AE}" type="presOf" srcId="{1781A0B2-DE88-4770-9B9A-6139CF495295}" destId="{61EB3C0E-5D9D-4748-8E71-71F0EB532585}" srcOrd="0" destOrd="0" presId="urn:microsoft.com/office/officeart/2005/8/layout/vList2"/>
    <dgm:cxn modelId="{04B505F1-0980-482A-801B-B5AB9ABA8BCD}" type="presOf" srcId="{3DC89285-ADFC-42FC-BB3C-A3A2E03CF8F0}" destId="{E75B0AE4-EB45-4314-8111-A6B822078AED}" srcOrd="0" destOrd="0" presId="urn:microsoft.com/office/officeart/2005/8/layout/vList2"/>
    <dgm:cxn modelId="{A53C711E-7C04-4813-B8BE-EAAEAC8AC37F}" type="presOf" srcId="{CB7D1B08-B0D4-401E-83BC-5988C22226B8}" destId="{B1997166-A8CB-43FB-B9E1-3DA101E54ED9}" srcOrd="0" destOrd="0" presId="urn:microsoft.com/office/officeart/2005/8/layout/vList2"/>
    <dgm:cxn modelId="{8CEFADF7-5BA3-4EEB-A7D2-DE9E309F3740}" type="presParOf" srcId="{61EB3C0E-5D9D-4748-8E71-71F0EB532585}" destId="{E75B0AE4-EB45-4314-8111-A6B822078AED}" srcOrd="0" destOrd="0" presId="urn:microsoft.com/office/officeart/2005/8/layout/vList2"/>
    <dgm:cxn modelId="{A45BD82D-9A57-4A11-9B7D-7A095A37AA9C}" type="presParOf" srcId="{61EB3C0E-5D9D-4748-8E71-71F0EB532585}" destId="{48509038-FE45-49B8-9B4D-BF5A86A92358}" srcOrd="1" destOrd="0" presId="urn:microsoft.com/office/officeart/2005/8/layout/vList2"/>
    <dgm:cxn modelId="{7D184DEC-6325-4BE5-B312-5DDBD8132132}" type="presParOf" srcId="{61EB3C0E-5D9D-4748-8E71-71F0EB532585}" destId="{B1997166-A8CB-43FB-B9E1-3DA101E54ED9}"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81A0B2-DE88-4770-9B9A-6139CF4952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B7D1B08-B0D4-401E-83BC-5988C22226B8}">
      <dgm:prSet phldrT="[文本]" custT="1">
        <dgm:style>
          <a:lnRef idx="3">
            <a:schemeClr val="lt1"/>
          </a:lnRef>
          <a:fillRef idx="1">
            <a:schemeClr val="accent4"/>
          </a:fillRef>
          <a:effectRef idx="1">
            <a:schemeClr val="accent4"/>
          </a:effectRef>
          <a:fontRef idx="minor">
            <a:schemeClr val="lt1"/>
          </a:fontRef>
        </dgm:style>
      </dgm:prSet>
      <dgm:spPr/>
      <dgm:t>
        <a:bodyPr/>
        <a:lstStyle/>
        <a:p>
          <a:pPr algn="ctr"/>
          <a:r>
            <a:rPr lang="zh-CN" altLang="en-US" sz="1600" b="1" dirty="0" smtClean="0">
              <a:latin typeface="微软雅黑" pitchFamily="34" charset="-122"/>
              <a:ea typeface="微软雅黑" pitchFamily="34" charset="-122"/>
            </a:rPr>
            <a:t>后工业时代的需求是模糊的潜层情感属性需求</a:t>
          </a:r>
          <a:endParaRPr lang="en-US" altLang="zh-CN" sz="16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强烈的情感暗示，但非直白的口号</a:t>
          </a:r>
          <a:endParaRPr lang="zh-CN" altLang="en-US" sz="1000" b="1" dirty="0">
            <a:latin typeface="微软雅黑" pitchFamily="34" charset="-122"/>
            <a:ea typeface="微软雅黑" pitchFamily="34" charset="-122"/>
          </a:endParaRPr>
        </a:p>
      </dgm:t>
    </dgm:pt>
    <dgm:pt modelId="{DDD02F3C-24C8-4A0A-99F8-A92C5619FBEC}" type="par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82839E7D-DD20-4F5C-B3F1-571606C2C146}" type="sib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3DC89285-ADFC-42FC-BB3C-A3A2E03CF8F0}">
      <dgm:prSet custT="1">
        <dgm:style>
          <a:lnRef idx="3">
            <a:schemeClr val="lt1"/>
          </a:lnRef>
          <a:fillRef idx="1">
            <a:schemeClr val="accent1"/>
          </a:fillRef>
          <a:effectRef idx="1">
            <a:schemeClr val="accent1"/>
          </a:effectRef>
          <a:fontRef idx="minor">
            <a:schemeClr val="lt1"/>
          </a:fontRef>
        </dgm:style>
      </dgm:prSet>
      <dgm:spPr/>
      <dgm:t>
        <a:bodyPr/>
        <a:lstStyle/>
        <a:p>
          <a:pPr algn="ctr"/>
          <a:r>
            <a:rPr lang="zh-CN" altLang="en-US" sz="1600" b="1" dirty="0" smtClean="0">
              <a:latin typeface="微软雅黑" pitchFamily="34" charset="-122"/>
              <a:ea typeface="微软雅黑" pitchFamily="34" charset="-122"/>
            </a:rPr>
            <a:t>工业时代的需求是清晰的表层工业分类需求</a:t>
          </a:r>
          <a:endParaRPr lang="zh-CN" altLang="en-US" sz="1600" b="1" dirty="0">
            <a:latin typeface="微软雅黑" pitchFamily="34" charset="-122"/>
            <a:ea typeface="微软雅黑" pitchFamily="34" charset="-122"/>
          </a:endParaRPr>
        </a:p>
      </dgm:t>
    </dgm:pt>
    <dgm:pt modelId="{8F21A4C2-7F4E-4F9D-A8ED-85A2F7D52E89}" type="parTrans" cxnId="{35FCD007-9EF6-4FEA-9B2F-E2951E085E3E}">
      <dgm:prSet/>
      <dgm:spPr/>
      <dgm:t>
        <a:bodyPr/>
        <a:lstStyle/>
        <a:p>
          <a:endParaRPr lang="zh-CN" altLang="en-US"/>
        </a:p>
      </dgm:t>
    </dgm:pt>
    <dgm:pt modelId="{50FCEF07-B8D4-4C32-A17B-4966FD06D90A}" type="sibTrans" cxnId="{35FCD007-9EF6-4FEA-9B2F-E2951E085E3E}">
      <dgm:prSet/>
      <dgm:spPr/>
      <dgm:t>
        <a:bodyPr/>
        <a:lstStyle/>
        <a:p>
          <a:endParaRPr lang="zh-CN" altLang="en-US"/>
        </a:p>
      </dgm:t>
    </dgm:pt>
    <dgm:pt modelId="{61EB3C0E-5D9D-4748-8E71-71F0EB532585}" type="pres">
      <dgm:prSet presAssocID="{1781A0B2-DE88-4770-9B9A-6139CF495295}" presName="linear" presStyleCnt="0">
        <dgm:presLayoutVars>
          <dgm:animLvl val="lvl"/>
          <dgm:resizeHandles val="exact"/>
        </dgm:presLayoutVars>
      </dgm:prSet>
      <dgm:spPr/>
      <dgm:t>
        <a:bodyPr/>
        <a:lstStyle/>
        <a:p>
          <a:endParaRPr lang="zh-CN" altLang="en-US"/>
        </a:p>
      </dgm:t>
    </dgm:pt>
    <dgm:pt modelId="{E75B0AE4-EB45-4314-8111-A6B822078AED}" type="pres">
      <dgm:prSet presAssocID="{3DC89285-ADFC-42FC-BB3C-A3A2E03CF8F0}" presName="parentText" presStyleLbl="node1" presStyleIdx="0" presStyleCnt="2">
        <dgm:presLayoutVars>
          <dgm:chMax val="0"/>
          <dgm:bulletEnabled val="1"/>
        </dgm:presLayoutVars>
      </dgm:prSet>
      <dgm:spPr/>
      <dgm:t>
        <a:bodyPr/>
        <a:lstStyle/>
        <a:p>
          <a:endParaRPr lang="zh-CN" altLang="en-US"/>
        </a:p>
      </dgm:t>
    </dgm:pt>
    <dgm:pt modelId="{48509038-FE45-49B8-9B4D-BF5A86A92358}" type="pres">
      <dgm:prSet presAssocID="{50FCEF07-B8D4-4C32-A17B-4966FD06D90A}" presName="spacer" presStyleCnt="0"/>
      <dgm:spPr/>
    </dgm:pt>
    <dgm:pt modelId="{B1997166-A8CB-43FB-B9E1-3DA101E54ED9}" type="pres">
      <dgm:prSet presAssocID="{CB7D1B08-B0D4-401E-83BC-5988C22226B8}" presName="parentText" presStyleLbl="node1" presStyleIdx="1" presStyleCnt="2" custLinFactNeighborY="-53127">
        <dgm:presLayoutVars>
          <dgm:chMax val="0"/>
          <dgm:bulletEnabled val="1"/>
        </dgm:presLayoutVars>
      </dgm:prSet>
      <dgm:spPr/>
      <dgm:t>
        <a:bodyPr/>
        <a:lstStyle/>
        <a:p>
          <a:endParaRPr lang="zh-CN" altLang="en-US"/>
        </a:p>
      </dgm:t>
    </dgm:pt>
  </dgm:ptLst>
  <dgm:cxnLst>
    <dgm:cxn modelId="{D7645166-FA00-4ABE-AEFD-CB7E646C8056}" type="presOf" srcId="{3DC89285-ADFC-42FC-BB3C-A3A2E03CF8F0}" destId="{E75B0AE4-EB45-4314-8111-A6B822078AED}" srcOrd="0" destOrd="0" presId="urn:microsoft.com/office/officeart/2005/8/layout/vList2"/>
    <dgm:cxn modelId="{FACF0947-3DA9-45D0-9C67-4F04CB855DA6}" type="presOf" srcId="{1781A0B2-DE88-4770-9B9A-6139CF495295}" destId="{61EB3C0E-5D9D-4748-8E71-71F0EB532585}" srcOrd="0" destOrd="0" presId="urn:microsoft.com/office/officeart/2005/8/layout/vList2"/>
    <dgm:cxn modelId="{9EB8F945-96B9-449F-BB9F-DF48243B1F0E}" srcId="{1781A0B2-DE88-4770-9B9A-6139CF495295}" destId="{CB7D1B08-B0D4-401E-83BC-5988C22226B8}" srcOrd="1" destOrd="0" parTransId="{DDD02F3C-24C8-4A0A-99F8-A92C5619FBEC}" sibTransId="{82839E7D-DD20-4F5C-B3F1-571606C2C146}"/>
    <dgm:cxn modelId="{35FCD007-9EF6-4FEA-9B2F-E2951E085E3E}" srcId="{1781A0B2-DE88-4770-9B9A-6139CF495295}" destId="{3DC89285-ADFC-42FC-BB3C-A3A2E03CF8F0}" srcOrd="0" destOrd="0" parTransId="{8F21A4C2-7F4E-4F9D-A8ED-85A2F7D52E89}" sibTransId="{50FCEF07-B8D4-4C32-A17B-4966FD06D90A}"/>
    <dgm:cxn modelId="{6730628C-AC74-4C53-B26D-826802DDB67B}" type="presOf" srcId="{CB7D1B08-B0D4-401E-83BC-5988C22226B8}" destId="{B1997166-A8CB-43FB-B9E1-3DA101E54ED9}" srcOrd="0" destOrd="0" presId="urn:microsoft.com/office/officeart/2005/8/layout/vList2"/>
    <dgm:cxn modelId="{5CF9B529-ED6B-499A-B921-EF609CB19921}" type="presParOf" srcId="{61EB3C0E-5D9D-4748-8E71-71F0EB532585}" destId="{E75B0AE4-EB45-4314-8111-A6B822078AED}" srcOrd="0" destOrd="0" presId="urn:microsoft.com/office/officeart/2005/8/layout/vList2"/>
    <dgm:cxn modelId="{5BEBF1CA-C24C-4765-AAF4-060A1E9EFDD4}" type="presParOf" srcId="{61EB3C0E-5D9D-4748-8E71-71F0EB532585}" destId="{48509038-FE45-49B8-9B4D-BF5A86A92358}" srcOrd="1" destOrd="0" presId="urn:microsoft.com/office/officeart/2005/8/layout/vList2"/>
    <dgm:cxn modelId="{03BC718B-CD9E-41A7-8CC2-FF50DBBA7E09}" type="presParOf" srcId="{61EB3C0E-5D9D-4748-8E71-71F0EB532585}" destId="{B1997166-A8CB-43FB-B9E1-3DA101E54ED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5F2338-E453-4288-969E-BB1793DBCFA0}" type="doc">
      <dgm:prSet loTypeId="urn:microsoft.com/office/officeart/2008/layout/BubblePictureList" loCatId="picture" qsTypeId="urn:microsoft.com/office/officeart/2005/8/quickstyle/simple2" qsCatId="simple" csTypeId="urn:microsoft.com/office/officeart/2005/8/colors/accent1_2" csCatId="accent1" phldr="1"/>
      <dgm:spPr/>
      <dgm:t>
        <a:bodyPr/>
        <a:lstStyle/>
        <a:p>
          <a:endParaRPr lang="zh-CN" altLang="en-US"/>
        </a:p>
      </dgm:t>
    </dgm:pt>
    <dgm:pt modelId="{94B2C647-B12F-431D-8A2F-9A1038CC583F}">
      <dgm:prSet phldrT="[文本]" custT="1"/>
      <dgm:spPr/>
      <dgm:t>
        <a:bodyPr/>
        <a:lstStyle/>
        <a:p>
          <a:r>
            <a:rPr lang="en-US" altLang="zh-CN" sz="1000" dirty="0" smtClean="0">
              <a:latin typeface="微软雅黑" pitchFamily="34" charset="-122"/>
              <a:ea typeface="微软雅黑" pitchFamily="34" charset="-122"/>
            </a:rPr>
            <a:t>Terminal 21</a:t>
          </a:r>
          <a:endParaRPr lang="zh-CN" altLang="en-US" sz="1000" dirty="0">
            <a:latin typeface="微软雅黑" pitchFamily="34" charset="-122"/>
            <a:ea typeface="微软雅黑" pitchFamily="34" charset="-122"/>
          </a:endParaRPr>
        </a:p>
      </dgm:t>
    </dgm:pt>
    <dgm:pt modelId="{03C69C64-CCCA-4C4A-B7C8-F607563CBFC9}" type="parTrans" cxnId="{33669DC7-A79B-4786-BD83-049F8F761857}">
      <dgm:prSet/>
      <dgm:spPr/>
      <dgm:t>
        <a:bodyPr/>
        <a:lstStyle/>
        <a:p>
          <a:endParaRPr lang="zh-CN" altLang="en-US"/>
        </a:p>
      </dgm:t>
    </dgm:pt>
    <dgm:pt modelId="{39EE9E72-D061-41A6-B13C-4645D5F231F7}" type="sibTrans" cxnId="{33669DC7-A79B-4786-BD83-049F8F761857}">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400ED17D-36B3-401B-BDE3-D18AFE06BF60}">
      <dgm:prSet phldrT="[文本]"/>
      <dgm:spPr/>
      <dgm:t>
        <a:bodyPr/>
        <a:lstStyle/>
        <a:p>
          <a:r>
            <a:rPr lang="zh-CN" altLang="en-US" dirty="0" smtClean="0">
              <a:latin typeface="微软雅黑" pitchFamily="34" charset="-122"/>
              <a:ea typeface="微软雅黑" pitchFamily="34" charset="-122"/>
            </a:rPr>
            <a:t>花笙记</a:t>
          </a:r>
          <a:endParaRPr lang="zh-CN" altLang="en-US" dirty="0">
            <a:latin typeface="微软雅黑" pitchFamily="34" charset="-122"/>
            <a:ea typeface="微软雅黑" pitchFamily="34" charset="-122"/>
          </a:endParaRPr>
        </a:p>
      </dgm:t>
    </dgm:pt>
    <dgm:pt modelId="{A5CE57A7-624C-4B77-A8CE-2C7AA4016EA0}" type="parTrans" cxnId="{FC221C8D-1E04-4B5C-A0B0-D5527775AD52}">
      <dgm:prSet/>
      <dgm:spPr/>
      <dgm:t>
        <a:bodyPr/>
        <a:lstStyle/>
        <a:p>
          <a:endParaRPr lang="zh-CN" altLang="en-US"/>
        </a:p>
      </dgm:t>
    </dgm:pt>
    <dgm:pt modelId="{093BA6EA-C83A-4A0B-B010-D242EA244A39}" type="sibTrans" cxnId="{FC221C8D-1E04-4B5C-A0B0-D5527775AD52}">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CBD50AAC-0438-4140-B080-1D44FD7C5EBF}">
      <dgm:prSet phldrT="[文本]" custT="1"/>
      <dgm:spPr/>
      <dgm:t>
        <a:bodyPr/>
        <a:lstStyle/>
        <a:p>
          <a:r>
            <a:rPr lang="zh-CN" altLang="en-US" sz="1000" dirty="0" smtClean="0">
              <a:latin typeface="微软雅黑" pitchFamily="34" charset="-122"/>
              <a:ea typeface="微软雅黑" pitchFamily="34" charset="-122"/>
            </a:rPr>
            <a:t>野兽派花店</a:t>
          </a:r>
          <a:endParaRPr lang="zh-CN" altLang="en-US" sz="1000" dirty="0">
            <a:latin typeface="微软雅黑" pitchFamily="34" charset="-122"/>
            <a:ea typeface="微软雅黑" pitchFamily="34" charset="-122"/>
          </a:endParaRPr>
        </a:p>
      </dgm:t>
    </dgm:pt>
    <dgm:pt modelId="{4E7203AA-2F2F-4A2B-8F9F-56DB985DD1EE}" type="parTrans" cxnId="{6E502663-0AF5-4017-9685-2DEBB2601E4F}">
      <dgm:prSet/>
      <dgm:spPr/>
      <dgm:t>
        <a:bodyPr/>
        <a:lstStyle/>
        <a:p>
          <a:endParaRPr lang="zh-CN" altLang="en-US"/>
        </a:p>
      </dgm:t>
    </dgm:pt>
    <dgm:pt modelId="{89A20813-6130-4DF7-B0C8-0EC58FB60FF2}" type="sibTrans" cxnId="{6E502663-0AF5-4017-9685-2DEBB2601E4F}">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dgm:spPr>
      <dgm:t>
        <a:bodyPr/>
        <a:lstStyle/>
        <a:p>
          <a:endParaRPr lang="zh-CN" altLang="en-US"/>
        </a:p>
      </dgm:t>
    </dgm:pt>
    <dgm:pt modelId="{50A2B3D9-F1D9-4AB7-90E5-E5A5B7549C96}" type="pres">
      <dgm:prSet presAssocID="{7B5F2338-E453-4288-969E-BB1793DBCFA0}" presName="Name0" presStyleCnt="0">
        <dgm:presLayoutVars>
          <dgm:chMax val="8"/>
          <dgm:chPref val="8"/>
          <dgm:dir/>
        </dgm:presLayoutVars>
      </dgm:prSet>
      <dgm:spPr/>
      <dgm:t>
        <a:bodyPr/>
        <a:lstStyle/>
        <a:p>
          <a:endParaRPr lang="zh-CN" altLang="en-US"/>
        </a:p>
      </dgm:t>
    </dgm:pt>
    <dgm:pt modelId="{2D4E1876-5ACF-4AA4-97A0-191AE363455A}" type="pres">
      <dgm:prSet presAssocID="{94B2C647-B12F-431D-8A2F-9A1038CC583F}" presName="parent_text_1" presStyleLbl="revTx" presStyleIdx="0" presStyleCnt="3">
        <dgm:presLayoutVars>
          <dgm:chMax val="0"/>
          <dgm:chPref val="0"/>
          <dgm:bulletEnabled val="1"/>
        </dgm:presLayoutVars>
      </dgm:prSet>
      <dgm:spPr/>
      <dgm:t>
        <a:bodyPr/>
        <a:lstStyle/>
        <a:p>
          <a:endParaRPr lang="zh-CN" altLang="en-US"/>
        </a:p>
      </dgm:t>
    </dgm:pt>
    <dgm:pt modelId="{52CD8FED-43A6-46DE-AB86-758809897834}" type="pres">
      <dgm:prSet presAssocID="{94B2C647-B12F-431D-8A2F-9A1038CC583F}" presName="image_accent_1" presStyleCnt="0"/>
      <dgm:spPr/>
    </dgm:pt>
    <dgm:pt modelId="{35ED55C8-DF05-48E2-A1EF-E0919CB50170}" type="pres">
      <dgm:prSet presAssocID="{94B2C647-B12F-431D-8A2F-9A1038CC583F}" presName="imageAccentRepeatNode" presStyleLbl="alignNode1" presStyleIdx="0" presStyleCnt="6"/>
      <dgm:spPr/>
    </dgm:pt>
    <dgm:pt modelId="{7084B689-C7FF-4686-8AD0-4FC529CF9967}" type="pres">
      <dgm:prSet presAssocID="{94B2C647-B12F-431D-8A2F-9A1038CC583F}" presName="accent_1" presStyleLbl="alignNode1" presStyleIdx="1" presStyleCnt="6"/>
      <dgm:spPr/>
    </dgm:pt>
    <dgm:pt modelId="{8EAF0274-AE6E-4035-A3AB-F42F22C4C9E4}" type="pres">
      <dgm:prSet presAssocID="{39EE9E72-D061-41A6-B13C-4645D5F231F7}" presName="image_1" presStyleCnt="0"/>
      <dgm:spPr/>
    </dgm:pt>
    <dgm:pt modelId="{9E659641-44B4-4855-818B-0929BB9D853D}" type="pres">
      <dgm:prSet presAssocID="{39EE9E72-D061-41A6-B13C-4645D5F231F7}" presName="imageRepeatNode" presStyleLbl="fgImgPlace1" presStyleIdx="0" presStyleCnt="3"/>
      <dgm:spPr/>
      <dgm:t>
        <a:bodyPr/>
        <a:lstStyle/>
        <a:p>
          <a:endParaRPr lang="zh-CN" altLang="en-US"/>
        </a:p>
      </dgm:t>
    </dgm:pt>
    <dgm:pt modelId="{5FC9B8BD-CA44-4A5C-89F5-62607A183E80}" type="pres">
      <dgm:prSet presAssocID="{400ED17D-36B3-401B-BDE3-D18AFE06BF60}" presName="parent_text_2" presStyleLbl="revTx" presStyleIdx="1" presStyleCnt="3">
        <dgm:presLayoutVars>
          <dgm:chMax val="0"/>
          <dgm:chPref val="0"/>
          <dgm:bulletEnabled val="1"/>
        </dgm:presLayoutVars>
      </dgm:prSet>
      <dgm:spPr/>
      <dgm:t>
        <a:bodyPr/>
        <a:lstStyle/>
        <a:p>
          <a:endParaRPr lang="zh-CN" altLang="en-US"/>
        </a:p>
      </dgm:t>
    </dgm:pt>
    <dgm:pt modelId="{57541EEC-8327-4608-9E9D-95E156046FC8}" type="pres">
      <dgm:prSet presAssocID="{400ED17D-36B3-401B-BDE3-D18AFE06BF60}" presName="image_accent_2" presStyleCnt="0"/>
      <dgm:spPr/>
    </dgm:pt>
    <dgm:pt modelId="{7B9567EC-C322-409D-8D87-83442C4A927E}" type="pres">
      <dgm:prSet presAssocID="{400ED17D-36B3-401B-BDE3-D18AFE06BF60}" presName="imageAccentRepeatNode" presStyleLbl="alignNode1" presStyleIdx="2" presStyleCnt="6"/>
      <dgm:spPr/>
    </dgm:pt>
    <dgm:pt modelId="{9CA12E2D-2770-4A5B-9215-25725956C5CC}" type="pres">
      <dgm:prSet presAssocID="{093BA6EA-C83A-4A0B-B010-D242EA244A39}" presName="image_2" presStyleCnt="0"/>
      <dgm:spPr/>
    </dgm:pt>
    <dgm:pt modelId="{B68CABA4-C9CC-4683-B398-FEE36986E51A}" type="pres">
      <dgm:prSet presAssocID="{093BA6EA-C83A-4A0B-B010-D242EA244A39}" presName="imageRepeatNode" presStyleLbl="fgImgPlace1" presStyleIdx="1" presStyleCnt="3"/>
      <dgm:spPr/>
      <dgm:t>
        <a:bodyPr/>
        <a:lstStyle/>
        <a:p>
          <a:endParaRPr lang="zh-CN" altLang="en-US"/>
        </a:p>
      </dgm:t>
    </dgm:pt>
    <dgm:pt modelId="{2EB31ACE-55AC-47F6-9ACA-ECE055268149}" type="pres">
      <dgm:prSet presAssocID="{CBD50AAC-0438-4140-B080-1D44FD7C5EBF}" presName="image_accent_3" presStyleCnt="0"/>
      <dgm:spPr/>
    </dgm:pt>
    <dgm:pt modelId="{3DBEBDA7-53D9-4FE9-BB4D-15E837DB87B4}" type="pres">
      <dgm:prSet presAssocID="{CBD50AAC-0438-4140-B080-1D44FD7C5EBF}" presName="imageAccentRepeatNode" presStyleLbl="alignNode1" presStyleIdx="3" presStyleCnt="6"/>
      <dgm:spPr/>
    </dgm:pt>
    <dgm:pt modelId="{0853E2E4-80AF-4C51-BFC5-3926E1734E8D}" type="pres">
      <dgm:prSet presAssocID="{CBD50AAC-0438-4140-B080-1D44FD7C5EBF}" presName="parent_text_3" presStyleLbl="revTx" presStyleIdx="2" presStyleCnt="3">
        <dgm:presLayoutVars>
          <dgm:chMax val="0"/>
          <dgm:chPref val="0"/>
          <dgm:bulletEnabled val="1"/>
        </dgm:presLayoutVars>
      </dgm:prSet>
      <dgm:spPr/>
      <dgm:t>
        <a:bodyPr/>
        <a:lstStyle/>
        <a:p>
          <a:endParaRPr lang="zh-CN" altLang="en-US"/>
        </a:p>
      </dgm:t>
    </dgm:pt>
    <dgm:pt modelId="{1D756C97-71A6-4ECA-B7C2-EC9DA63F8251}" type="pres">
      <dgm:prSet presAssocID="{CBD50AAC-0438-4140-B080-1D44FD7C5EBF}" presName="accent_2" presStyleLbl="alignNode1" presStyleIdx="4" presStyleCnt="6"/>
      <dgm:spPr/>
    </dgm:pt>
    <dgm:pt modelId="{238ED857-AD8F-4264-A398-9813072C5464}" type="pres">
      <dgm:prSet presAssocID="{CBD50AAC-0438-4140-B080-1D44FD7C5EBF}" presName="accent_3" presStyleLbl="alignNode1" presStyleIdx="5" presStyleCnt="6"/>
      <dgm:spPr/>
    </dgm:pt>
    <dgm:pt modelId="{994A478C-FEF3-4604-B922-59EAD23F27E0}" type="pres">
      <dgm:prSet presAssocID="{89A20813-6130-4DF7-B0C8-0EC58FB60FF2}" presName="image_3" presStyleCnt="0"/>
      <dgm:spPr/>
    </dgm:pt>
    <dgm:pt modelId="{AEDB929E-577B-42C4-9050-8960D89D7754}" type="pres">
      <dgm:prSet presAssocID="{89A20813-6130-4DF7-B0C8-0EC58FB60FF2}" presName="imageRepeatNode" presStyleLbl="fgImgPlace1" presStyleIdx="2" presStyleCnt="3"/>
      <dgm:spPr/>
      <dgm:t>
        <a:bodyPr/>
        <a:lstStyle/>
        <a:p>
          <a:endParaRPr lang="zh-CN" altLang="en-US"/>
        </a:p>
      </dgm:t>
    </dgm:pt>
  </dgm:ptLst>
  <dgm:cxnLst>
    <dgm:cxn modelId="{8A3D6C02-428C-4657-9BFA-1E788A22C93C}" type="presOf" srcId="{89A20813-6130-4DF7-B0C8-0EC58FB60FF2}" destId="{AEDB929E-577B-42C4-9050-8960D89D7754}" srcOrd="0" destOrd="0" presId="urn:microsoft.com/office/officeart/2008/layout/BubblePictureList"/>
    <dgm:cxn modelId="{FC221C8D-1E04-4B5C-A0B0-D5527775AD52}" srcId="{7B5F2338-E453-4288-969E-BB1793DBCFA0}" destId="{400ED17D-36B3-401B-BDE3-D18AFE06BF60}" srcOrd="1" destOrd="0" parTransId="{A5CE57A7-624C-4B77-A8CE-2C7AA4016EA0}" sibTransId="{093BA6EA-C83A-4A0B-B010-D242EA244A39}"/>
    <dgm:cxn modelId="{33669DC7-A79B-4786-BD83-049F8F761857}" srcId="{7B5F2338-E453-4288-969E-BB1793DBCFA0}" destId="{94B2C647-B12F-431D-8A2F-9A1038CC583F}" srcOrd="0" destOrd="0" parTransId="{03C69C64-CCCA-4C4A-B7C8-F607563CBFC9}" sibTransId="{39EE9E72-D061-41A6-B13C-4645D5F231F7}"/>
    <dgm:cxn modelId="{DFC70ACF-3B45-408E-99DB-5E29AB287CD6}" type="presOf" srcId="{093BA6EA-C83A-4A0B-B010-D242EA244A39}" destId="{B68CABA4-C9CC-4683-B398-FEE36986E51A}" srcOrd="0" destOrd="0" presId="urn:microsoft.com/office/officeart/2008/layout/BubblePictureList"/>
    <dgm:cxn modelId="{E2FC5A5D-D9F3-4421-8E40-658563206A94}" type="presOf" srcId="{7B5F2338-E453-4288-969E-BB1793DBCFA0}" destId="{50A2B3D9-F1D9-4AB7-90E5-E5A5B7549C96}" srcOrd="0" destOrd="0" presId="urn:microsoft.com/office/officeart/2008/layout/BubblePictureList"/>
    <dgm:cxn modelId="{6F23931E-E33F-4059-A7FF-13CEEC20F2EE}" type="presOf" srcId="{39EE9E72-D061-41A6-B13C-4645D5F231F7}" destId="{9E659641-44B4-4855-818B-0929BB9D853D}" srcOrd="0" destOrd="0" presId="urn:microsoft.com/office/officeart/2008/layout/BubblePictureList"/>
    <dgm:cxn modelId="{6E502663-0AF5-4017-9685-2DEBB2601E4F}" srcId="{7B5F2338-E453-4288-969E-BB1793DBCFA0}" destId="{CBD50AAC-0438-4140-B080-1D44FD7C5EBF}" srcOrd="2" destOrd="0" parTransId="{4E7203AA-2F2F-4A2B-8F9F-56DB985DD1EE}" sibTransId="{89A20813-6130-4DF7-B0C8-0EC58FB60FF2}"/>
    <dgm:cxn modelId="{4920B7FE-B05B-4439-92D9-D6BDAED3EE76}" type="presOf" srcId="{CBD50AAC-0438-4140-B080-1D44FD7C5EBF}" destId="{0853E2E4-80AF-4C51-BFC5-3926E1734E8D}" srcOrd="0" destOrd="0" presId="urn:microsoft.com/office/officeart/2008/layout/BubblePictureList"/>
    <dgm:cxn modelId="{7495B2CE-1522-426C-A80D-85D5745D7038}" type="presOf" srcId="{94B2C647-B12F-431D-8A2F-9A1038CC583F}" destId="{2D4E1876-5ACF-4AA4-97A0-191AE363455A}" srcOrd="0" destOrd="0" presId="urn:microsoft.com/office/officeart/2008/layout/BubblePictureList"/>
    <dgm:cxn modelId="{6F07F9C3-F834-4882-8ACC-DFD8F6CF5F1F}" type="presOf" srcId="{400ED17D-36B3-401B-BDE3-D18AFE06BF60}" destId="{5FC9B8BD-CA44-4A5C-89F5-62607A183E80}" srcOrd="0" destOrd="0" presId="urn:microsoft.com/office/officeart/2008/layout/BubblePictureList"/>
    <dgm:cxn modelId="{BACF5107-2F15-45B2-B81C-155DF9F2167B}" type="presParOf" srcId="{50A2B3D9-F1D9-4AB7-90E5-E5A5B7549C96}" destId="{2D4E1876-5ACF-4AA4-97A0-191AE363455A}" srcOrd="0" destOrd="0" presId="urn:microsoft.com/office/officeart/2008/layout/BubblePictureList"/>
    <dgm:cxn modelId="{99EF936D-4657-4DD9-BAE2-D2387D95F2E0}" type="presParOf" srcId="{50A2B3D9-F1D9-4AB7-90E5-E5A5B7549C96}" destId="{52CD8FED-43A6-46DE-AB86-758809897834}" srcOrd="1" destOrd="0" presId="urn:microsoft.com/office/officeart/2008/layout/BubblePictureList"/>
    <dgm:cxn modelId="{1595C5D5-B4A4-405F-BE06-AA3848DC5E9B}" type="presParOf" srcId="{52CD8FED-43A6-46DE-AB86-758809897834}" destId="{35ED55C8-DF05-48E2-A1EF-E0919CB50170}" srcOrd="0" destOrd="0" presId="urn:microsoft.com/office/officeart/2008/layout/BubblePictureList"/>
    <dgm:cxn modelId="{2F3664B9-76A4-4CD5-A331-66FFAC294F6C}" type="presParOf" srcId="{50A2B3D9-F1D9-4AB7-90E5-E5A5B7549C96}" destId="{7084B689-C7FF-4686-8AD0-4FC529CF9967}" srcOrd="2" destOrd="0" presId="urn:microsoft.com/office/officeart/2008/layout/BubblePictureList"/>
    <dgm:cxn modelId="{9A7B1EBE-5672-430C-9F81-C3E930B6A2DB}" type="presParOf" srcId="{50A2B3D9-F1D9-4AB7-90E5-E5A5B7549C96}" destId="{8EAF0274-AE6E-4035-A3AB-F42F22C4C9E4}" srcOrd="3" destOrd="0" presId="urn:microsoft.com/office/officeart/2008/layout/BubblePictureList"/>
    <dgm:cxn modelId="{87B7BA80-3C57-49E5-8233-EEE7392E22E8}" type="presParOf" srcId="{8EAF0274-AE6E-4035-A3AB-F42F22C4C9E4}" destId="{9E659641-44B4-4855-818B-0929BB9D853D}" srcOrd="0" destOrd="0" presId="urn:microsoft.com/office/officeart/2008/layout/BubblePictureList"/>
    <dgm:cxn modelId="{1CB51C46-C18A-4DF6-8791-EED2B4CE238A}" type="presParOf" srcId="{50A2B3D9-F1D9-4AB7-90E5-E5A5B7549C96}" destId="{5FC9B8BD-CA44-4A5C-89F5-62607A183E80}" srcOrd="4" destOrd="0" presId="urn:microsoft.com/office/officeart/2008/layout/BubblePictureList"/>
    <dgm:cxn modelId="{AAD9A87D-2C24-4041-BD50-AE8CC01D579F}" type="presParOf" srcId="{50A2B3D9-F1D9-4AB7-90E5-E5A5B7549C96}" destId="{57541EEC-8327-4608-9E9D-95E156046FC8}" srcOrd="5" destOrd="0" presId="urn:microsoft.com/office/officeart/2008/layout/BubblePictureList"/>
    <dgm:cxn modelId="{A1CE4B26-4647-469E-B103-8A63FE6344F3}" type="presParOf" srcId="{57541EEC-8327-4608-9E9D-95E156046FC8}" destId="{7B9567EC-C322-409D-8D87-83442C4A927E}" srcOrd="0" destOrd="0" presId="urn:microsoft.com/office/officeart/2008/layout/BubblePictureList"/>
    <dgm:cxn modelId="{768A7285-D46C-455D-8D5E-E67A1E481300}" type="presParOf" srcId="{50A2B3D9-F1D9-4AB7-90E5-E5A5B7549C96}" destId="{9CA12E2D-2770-4A5B-9215-25725956C5CC}" srcOrd="6" destOrd="0" presId="urn:microsoft.com/office/officeart/2008/layout/BubblePictureList"/>
    <dgm:cxn modelId="{E3A780BB-224E-462F-87E7-DEF57AE8AC08}" type="presParOf" srcId="{9CA12E2D-2770-4A5B-9215-25725956C5CC}" destId="{B68CABA4-C9CC-4683-B398-FEE36986E51A}" srcOrd="0" destOrd="0" presId="urn:microsoft.com/office/officeart/2008/layout/BubblePictureList"/>
    <dgm:cxn modelId="{2558AA18-1E7E-4ABA-A502-B141BBED0B40}" type="presParOf" srcId="{50A2B3D9-F1D9-4AB7-90E5-E5A5B7549C96}" destId="{2EB31ACE-55AC-47F6-9ACA-ECE055268149}" srcOrd="7" destOrd="0" presId="urn:microsoft.com/office/officeart/2008/layout/BubblePictureList"/>
    <dgm:cxn modelId="{7F71476E-EC42-4EED-9A54-769285BA3F5B}" type="presParOf" srcId="{2EB31ACE-55AC-47F6-9ACA-ECE055268149}" destId="{3DBEBDA7-53D9-4FE9-BB4D-15E837DB87B4}" srcOrd="0" destOrd="0" presId="urn:microsoft.com/office/officeart/2008/layout/BubblePictureList"/>
    <dgm:cxn modelId="{F953D4B9-CA05-46A3-93FC-A5B006A736F9}" type="presParOf" srcId="{50A2B3D9-F1D9-4AB7-90E5-E5A5B7549C96}" destId="{0853E2E4-80AF-4C51-BFC5-3926E1734E8D}" srcOrd="8" destOrd="0" presId="urn:microsoft.com/office/officeart/2008/layout/BubblePictureList"/>
    <dgm:cxn modelId="{6CC14719-0106-4470-86D1-D332A28AEE53}" type="presParOf" srcId="{50A2B3D9-F1D9-4AB7-90E5-E5A5B7549C96}" destId="{1D756C97-71A6-4ECA-B7C2-EC9DA63F8251}" srcOrd="9" destOrd="0" presId="urn:microsoft.com/office/officeart/2008/layout/BubblePictureList"/>
    <dgm:cxn modelId="{5D1949FF-348D-4EE3-B73A-884CB8631D8F}" type="presParOf" srcId="{50A2B3D9-F1D9-4AB7-90E5-E5A5B7549C96}" destId="{238ED857-AD8F-4264-A398-9813072C5464}" srcOrd="10" destOrd="0" presId="urn:microsoft.com/office/officeart/2008/layout/BubblePictureList"/>
    <dgm:cxn modelId="{3E89FB6D-7A58-45AA-82BC-7A31C0516546}" type="presParOf" srcId="{50A2B3D9-F1D9-4AB7-90E5-E5A5B7549C96}" destId="{994A478C-FEF3-4604-B922-59EAD23F27E0}" srcOrd="11" destOrd="0" presId="urn:microsoft.com/office/officeart/2008/layout/BubblePictureList"/>
    <dgm:cxn modelId="{BAC15F68-2FE9-4531-BB9C-CF55F0AB34F5}" type="presParOf" srcId="{994A478C-FEF3-4604-B922-59EAD23F27E0}" destId="{AEDB929E-577B-42C4-9050-8960D89D7754}" srcOrd="0" destOrd="0" presId="urn:microsoft.com/office/officeart/2008/layout/BubblePictur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81A0B2-DE88-4770-9B9A-6139CF4952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B7D1B08-B0D4-401E-83BC-5988C22226B8}">
      <dgm:prSet phldrT="[文本]" custT="1">
        <dgm:style>
          <a:lnRef idx="3">
            <a:schemeClr val="lt1"/>
          </a:lnRef>
          <a:fillRef idx="1">
            <a:schemeClr val="accent4"/>
          </a:fillRef>
          <a:effectRef idx="1">
            <a:schemeClr val="accent4"/>
          </a:effectRef>
          <a:fontRef idx="minor">
            <a:schemeClr val="lt1"/>
          </a:fontRef>
        </dgm:style>
      </dgm:prSet>
      <dgm:spPr/>
      <dgm:t>
        <a:bodyPr/>
        <a:lstStyle/>
        <a:p>
          <a:pPr algn="ctr"/>
          <a:r>
            <a:rPr lang="zh-CN" altLang="en-US" sz="1600" b="1" dirty="0" smtClean="0">
              <a:latin typeface="微软雅黑" pitchFamily="34" charset="-122"/>
              <a:ea typeface="微软雅黑" pitchFamily="34" charset="-122"/>
            </a:rPr>
            <a:t>消费升级依托于商品的情感属性进化</a:t>
          </a:r>
          <a:endParaRPr lang="en-US" altLang="zh-CN" sz="16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后工业时代模糊需求需要被引导，情感消费是创造议价能力的关键词。</a:t>
          </a:r>
          <a:endParaRPr lang="zh-CN" altLang="en-US" sz="1000" b="1" dirty="0">
            <a:latin typeface="微软雅黑" pitchFamily="34" charset="-122"/>
            <a:ea typeface="微软雅黑" pitchFamily="34" charset="-122"/>
          </a:endParaRPr>
        </a:p>
      </dgm:t>
    </dgm:pt>
    <dgm:pt modelId="{DDD02F3C-24C8-4A0A-99F8-A92C5619FBEC}" type="par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82839E7D-DD20-4F5C-B3F1-571606C2C146}" type="sib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3DC89285-ADFC-42FC-BB3C-A3A2E03CF8F0}">
      <dgm:prSet custT="1">
        <dgm:style>
          <a:lnRef idx="3">
            <a:schemeClr val="lt1"/>
          </a:lnRef>
          <a:fillRef idx="1">
            <a:schemeClr val="accent4"/>
          </a:fillRef>
          <a:effectRef idx="1">
            <a:schemeClr val="accent4"/>
          </a:effectRef>
          <a:fontRef idx="minor">
            <a:schemeClr val="lt1"/>
          </a:fontRef>
        </dgm:style>
      </dgm:prSet>
      <dgm:spPr/>
      <dgm:t>
        <a:bodyPr/>
        <a:lstStyle/>
        <a:p>
          <a:pPr algn="ctr"/>
          <a:r>
            <a:rPr lang="zh-CN" altLang="en-US" sz="1600" b="1" dirty="0" smtClean="0">
              <a:latin typeface="微软雅黑" pitchFamily="34" charset="-122"/>
              <a:ea typeface="微软雅黑" pitchFamily="34" charset="-122"/>
            </a:rPr>
            <a:t>针对大众领域的，小金额的消费升级</a:t>
          </a:r>
          <a:endParaRPr lang="zh-CN" altLang="en-US" sz="1600" b="1" dirty="0">
            <a:latin typeface="微软雅黑" pitchFamily="34" charset="-122"/>
            <a:ea typeface="微软雅黑" pitchFamily="34" charset="-122"/>
          </a:endParaRPr>
        </a:p>
      </dgm:t>
    </dgm:pt>
    <dgm:pt modelId="{8F21A4C2-7F4E-4F9D-A8ED-85A2F7D52E89}" type="parTrans" cxnId="{35FCD007-9EF6-4FEA-9B2F-E2951E085E3E}">
      <dgm:prSet/>
      <dgm:spPr/>
      <dgm:t>
        <a:bodyPr/>
        <a:lstStyle/>
        <a:p>
          <a:endParaRPr lang="zh-CN" altLang="en-US"/>
        </a:p>
      </dgm:t>
    </dgm:pt>
    <dgm:pt modelId="{50FCEF07-B8D4-4C32-A17B-4966FD06D90A}" type="sibTrans" cxnId="{35FCD007-9EF6-4FEA-9B2F-E2951E085E3E}">
      <dgm:prSet/>
      <dgm:spPr/>
      <dgm:t>
        <a:bodyPr/>
        <a:lstStyle/>
        <a:p>
          <a:endParaRPr lang="zh-CN" altLang="en-US"/>
        </a:p>
      </dgm:t>
    </dgm:pt>
    <dgm:pt modelId="{61EB3C0E-5D9D-4748-8E71-71F0EB532585}" type="pres">
      <dgm:prSet presAssocID="{1781A0B2-DE88-4770-9B9A-6139CF495295}" presName="linear" presStyleCnt="0">
        <dgm:presLayoutVars>
          <dgm:animLvl val="lvl"/>
          <dgm:resizeHandles val="exact"/>
        </dgm:presLayoutVars>
      </dgm:prSet>
      <dgm:spPr/>
      <dgm:t>
        <a:bodyPr/>
        <a:lstStyle/>
        <a:p>
          <a:endParaRPr lang="zh-CN" altLang="en-US"/>
        </a:p>
      </dgm:t>
    </dgm:pt>
    <dgm:pt modelId="{E75B0AE4-EB45-4314-8111-A6B822078AED}" type="pres">
      <dgm:prSet presAssocID="{3DC89285-ADFC-42FC-BB3C-A3A2E03CF8F0}" presName="parentText" presStyleLbl="node1" presStyleIdx="0" presStyleCnt="2">
        <dgm:presLayoutVars>
          <dgm:chMax val="0"/>
          <dgm:bulletEnabled val="1"/>
        </dgm:presLayoutVars>
      </dgm:prSet>
      <dgm:spPr/>
      <dgm:t>
        <a:bodyPr/>
        <a:lstStyle/>
        <a:p>
          <a:endParaRPr lang="zh-CN" altLang="en-US"/>
        </a:p>
      </dgm:t>
    </dgm:pt>
    <dgm:pt modelId="{48509038-FE45-49B8-9B4D-BF5A86A92358}" type="pres">
      <dgm:prSet presAssocID="{50FCEF07-B8D4-4C32-A17B-4966FD06D90A}" presName="spacer" presStyleCnt="0"/>
      <dgm:spPr/>
    </dgm:pt>
    <dgm:pt modelId="{B1997166-A8CB-43FB-B9E1-3DA101E54ED9}" type="pres">
      <dgm:prSet presAssocID="{CB7D1B08-B0D4-401E-83BC-5988C22226B8}" presName="parentText" presStyleLbl="node1" presStyleIdx="1" presStyleCnt="2" custLinFactNeighborY="-53127">
        <dgm:presLayoutVars>
          <dgm:chMax val="0"/>
          <dgm:bulletEnabled val="1"/>
        </dgm:presLayoutVars>
      </dgm:prSet>
      <dgm:spPr/>
      <dgm:t>
        <a:bodyPr/>
        <a:lstStyle/>
        <a:p>
          <a:endParaRPr lang="zh-CN" altLang="en-US"/>
        </a:p>
      </dgm:t>
    </dgm:pt>
  </dgm:ptLst>
  <dgm:cxnLst>
    <dgm:cxn modelId="{9EB8F945-96B9-449F-BB9F-DF48243B1F0E}" srcId="{1781A0B2-DE88-4770-9B9A-6139CF495295}" destId="{CB7D1B08-B0D4-401E-83BC-5988C22226B8}" srcOrd="1" destOrd="0" parTransId="{DDD02F3C-24C8-4A0A-99F8-A92C5619FBEC}" sibTransId="{82839E7D-DD20-4F5C-B3F1-571606C2C146}"/>
    <dgm:cxn modelId="{35FCD007-9EF6-4FEA-9B2F-E2951E085E3E}" srcId="{1781A0B2-DE88-4770-9B9A-6139CF495295}" destId="{3DC89285-ADFC-42FC-BB3C-A3A2E03CF8F0}" srcOrd="0" destOrd="0" parTransId="{8F21A4C2-7F4E-4F9D-A8ED-85A2F7D52E89}" sibTransId="{50FCEF07-B8D4-4C32-A17B-4966FD06D90A}"/>
    <dgm:cxn modelId="{5FB8876B-79AF-4AA1-A59E-0AB79CE7A619}" type="presOf" srcId="{1781A0B2-DE88-4770-9B9A-6139CF495295}" destId="{61EB3C0E-5D9D-4748-8E71-71F0EB532585}" srcOrd="0" destOrd="0" presId="urn:microsoft.com/office/officeart/2005/8/layout/vList2"/>
    <dgm:cxn modelId="{C2043287-C8EC-460A-8593-52A2FCBC744B}" type="presOf" srcId="{3DC89285-ADFC-42FC-BB3C-A3A2E03CF8F0}" destId="{E75B0AE4-EB45-4314-8111-A6B822078AED}" srcOrd="0" destOrd="0" presId="urn:microsoft.com/office/officeart/2005/8/layout/vList2"/>
    <dgm:cxn modelId="{D189CE46-A0DA-4313-BDFD-3F4D7EED2CD9}" type="presOf" srcId="{CB7D1B08-B0D4-401E-83BC-5988C22226B8}" destId="{B1997166-A8CB-43FB-B9E1-3DA101E54ED9}" srcOrd="0" destOrd="0" presId="urn:microsoft.com/office/officeart/2005/8/layout/vList2"/>
    <dgm:cxn modelId="{8550D87D-AE38-4602-A81B-6802F389D0F1}" type="presParOf" srcId="{61EB3C0E-5D9D-4748-8E71-71F0EB532585}" destId="{E75B0AE4-EB45-4314-8111-A6B822078AED}" srcOrd="0" destOrd="0" presId="urn:microsoft.com/office/officeart/2005/8/layout/vList2"/>
    <dgm:cxn modelId="{6152C34C-073C-4D12-A114-DA391BCA68DF}" type="presParOf" srcId="{61EB3C0E-5D9D-4748-8E71-71F0EB532585}" destId="{48509038-FE45-49B8-9B4D-BF5A86A92358}" srcOrd="1" destOrd="0" presId="urn:microsoft.com/office/officeart/2005/8/layout/vList2"/>
    <dgm:cxn modelId="{B0F1CCFE-5447-48B5-8A49-88D9BA07D367}" type="presParOf" srcId="{61EB3C0E-5D9D-4748-8E71-71F0EB532585}" destId="{B1997166-A8CB-43FB-B9E1-3DA101E54ED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5F2338-E453-4288-969E-BB1793DBCFA0}" type="doc">
      <dgm:prSet loTypeId="urn:microsoft.com/office/officeart/2008/layout/BubblePictureList" loCatId="picture" qsTypeId="urn:microsoft.com/office/officeart/2005/8/quickstyle/simple2" qsCatId="simple" csTypeId="urn:microsoft.com/office/officeart/2005/8/colors/accent1_2" csCatId="accent1" phldr="1"/>
      <dgm:spPr/>
      <dgm:t>
        <a:bodyPr/>
        <a:lstStyle/>
        <a:p>
          <a:endParaRPr lang="zh-CN" altLang="en-US"/>
        </a:p>
      </dgm:t>
    </dgm:pt>
    <dgm:pt modelId="{94B2C647-B12F-431D-8A2F-9A1038CC583F}">
      <dgm:prSet phldrT="[文本]"/>
      <dgm:spPr/>
      <dgm:t>
        <a:bodyPr/>
        <a:lstStyle/>
        <a:p>
          <a:r>
            <a:rPr lang="en-US" altLang="zh-CN" dirty="0" smtClean="0">
              <a:latin typeface="微软雅黑" pitchFamily="34" charset="-122"/>
              <a:ea typeface="微软雅黑" pitchFamily="34" charset="-122"/>
            </a:rPr>
            <a:t>IPHONE</a:t>
          </a:r>
          <a:endParaRPr lang="zh-CN" altLang="en-US" dirty="0">
            <a:latin typeface="微软雅黑" pitchFamily="34" charset="-122"/>
            <a:ea typeface="微软雅黑" pitchFamily="34" charset="-122"/>
          </a:endParaRPr>
        </a:p>
      </dgm:t>
    </dgm:pt>
    <dgm:pt modelId="{03C69C64-CCCA-4C4A-B7C8-F607563CBFC9}" type="parTrans" cxnId="{33669DC7-A79B-4786-BD83-049F8F761857}">
      <dgm:prSet/>
      <dgm:spPr/>
      <dgm:t>
        <a:bodyPr/>
        <a:lstStyle/>
        <a:p>
          <a:endParaRPr lang="zh-CN" altLang="en-US"/>
        </a:p>
      </dgm:t>
    </dgm:pt>
    <dgm:pt modelId="{39EE9E72-D061-41A6-B13C-4645D5F231F7}" type="sibTrans" cxnId="{33669DC7-A79B-4786-BD83-049F8F761857}">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400ED17D-36B3-401B-BDE3-D18AFE06BF60}">
      <dgm:prSet phldrT="[文本]"/>
      <dgm:spPr/>
      <dgm:t>
        <a:bodyPr/>
        <a:lstStyle/>
        <a:p>
          <a:r>
            <a:rPr lang="zh-CN" altLang="en-US" dirty="0" smtClean="0">
              <a:latin typeface="微软雅黑" pitchFamily="34" charset="-122"/>
              <a:ea typeface="微软雅黑" pitchFamily="34" charset="-122"/>
            </a:rPr>
            <a:t>桔子水晶酒店</a:t>
          </a:r>
          <a:endParaRPr lang="zh-CN" altLang="en-US" dirty="0">
            <a:latin typeface="微软雅黑" pitchFamily="34" charset="-122"/>
            <a:ea typeface="微软雅黑" pitchFamily="34" charset="-122"/>
          </a:endParaRPr>
        </a:p>
      </dgm:t>
    </dgm:pt>
    <dgm:pt modelId="{A5CE57A7-624C-4B77-A8CE-2C7AA4016EA0}" type="parTrans" cxnId="{FC221C8D-1E04-4B5C-A0B0-D5527775AD52}">
      <dgm:prSet/>
      <dgm:spPr/>
      <dgm:t>
        <a:bodyPr/>
        <a:lstStyle/>
        <a:p>
          <a:endParaRPr lang="zh-CN" altLang="en-US"/>
        </a:p>
      </dgm:t>
    </dgm:pt>
    <dgm:pt modelId="{093BA6EA-C83A-4A0B-B010-D242EA244A39}" type="sibTrans" cxnId="{FC221C8D-1E04-4B5C-A0B0-D5527775AD52}">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t>
        <a:bodyPr/>
        <a:lstStyle/>
        <a:p>
          <a:endParaRPr lang="zh-CN" altLang="en-US"/>
        </a:p>
      </dgm:t>
    </dgm:pt>
    <dgm:pt modelId="{CBD50AAC-0438-4140-B080-1D44FD7C5EBF}">
      <dgm:prSet phldrT="[文本]"/>
      <dgm:spPr/>
      <dgm:t>
        <a:bodyPr/>
        <a:lstStyle/>
        <a:p>
          <a:r>
            <a:rPr lang="zh-CN" altLang="en-US" dirty="0" smtClean="0">
              <a:latin typeface="微软雅黑" pitchFamily="34" charset="-122"/>
              <a:ea typeface="微软雅黑" pitchFamily="34" charset="-122"/>
            </a:rPr>
            <a:t>大悦城</a:t>
          </a:r>
          <a:endParaRPr lang="zh-CN" altLang="en-US" dirty="0">
            <a:latin typeface="微软雅黑" pitchFamily="34" charset="-122"/>
            <a:ea typeface="微软雅黑" pitchFamily="34" charset="-122"/>
          </a:endParaRPr>
        </a:p>
      </dgm:t>
    </dgm:pt>
    <dgm:pt modelId="{4E7203AA-2F2F-4A2B-8F9F-56DB985DD1EE}" type="parTrans" cxnId="{6E502663-0AF5-4017-9685-2DEBB2601E4F}">
      <dgm:prSet/>
      <dgm:spPr/>
      <dgm:t>
        <a:bodyPr/>
        <a:lstStyle/>
        <a:p>
          <a:endParaRPr lang="zh-CN" altLang="en-US"/>
        </a:p>
      </dgm:t>
    </dgm:pt>
    <dgm:pt modelId="{89A20813-6130-4DF7-B0C8-0EC58FB60FF2}" type="sibTrans" cxnId="{6E502663-0AF5-4017-9685-2DEBB2601E4F}">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dgm:spPr>
      <dgm:t>
        <a:bodyPr/>
        <a:lstStyle/>
        <a:p>
          <a:endParaRPr lang="zh-CN" altLang="en-US"/>
        </a:p>
      </dgm:t>
    </dgm:pt>
    <dgm:pt modelId="{50A2B3D9-F1D9-4AB7-90E5-E5A5B7549C96}" type="pres">
      <dgm:prSet presAssocID="{7B5F2338-E453-4288-969E-BB1793DBCFA0}" presName="Name0" presStyleCnt="0">
        <dgm:presLayoutVars>
          <dgm:chMax val="8"/>
          <dgm:chPref val="8"/>
          <dgm:dir/>
        </dgm:presLayoutVars>
      </dgm:prSet>
      <dgm:spPr/>
      <dgm:t>
        <a:bodyPr/>
        <a:lstStyle/>
        <a:p>
          <a:endParaRPr lang="zh-CN" altLang="en-US"/>
        </a:p>
      </dgm:t>
    </dgm:pt>
    <dgm:pt modelId="{2D4E1876-5ACF-4AA4-97A0-191AE363455A}" type="pres">
      <dgm:prSet presAssocID="{94B2C647-B12F-431D-8A2F-9A1038CC583F}" presName="parent_text_1" presStyleLbl="revTx" presStyleIdx="0" presStyleCnt="3">
        <dgm:presLayoutVars>
          <dgm:chMax val="0"/>
          <dgm:chPref val="0"/>
          <dgm:bulletEnabled val="1"/>
        </dgm:presLayoutVars>
      </dgm:prSet>
      <dgm:spPr/>
      <dgm:t>
        <a:bodyPr/>
        <a:lstStyle/>
        <a:p>
          <a:endParaRPr lang="zh-CN" altLang="en-US"/>
        </a:p>
      </dgm:t>
    </dgm:pt>
    <dgm:pt modelId="{52CD8FED-43A6-46DE-AB86-758809897834}" type="pres">
      <dgm:prSet presAssocID="{94B2C647-B12F-431D-8A2F-9A1038CC583F}" presName="image_accent_1" presStyleCnt="0"/>
      <dgm:spPr/>
    </dgm:pt>
    <dgm:pt modelId="{35ED55C8-DF05-48E2-A1EF-E0919CB50170}" type="pres">
      <dgm:prSet presAssocID="{94B2C647-B12F-431D-8A2F-9A1038CC583F}" presName="imageAccentRepeatNode" presStyleLbl="alignNode1" presStyleIdx="0" presStyleCnt="6"/>
      <dgm:spPr/>
    </dgm:pt>
    <dgm:pt modelId="{7084B689-C7FF-4686-8AD0-4FC529CF9967}" type="pres">
      <dgm:prSet presAssocID="{94B2C647-B12F-431D-8A2F-9A1038CC583F}" presName="accent_1" presStyleLbl="alignNode1" presStyleIdx="1" presStyleCnt="6"/>
      <dgm:spPr/>
    </dgm:pt>
    <dgm:pt modelId="{8EAF0274-AE6E-4035-A3AB-F42F22C4C9E4}" type="pres">
      <dgm:prSet presAssocID="{39EE9E72-D061-41A6-B13C-4645D5F231F7}" presName="image_1" presStyleCnt="0"/>
      <dgm:spPr/>
    </dgm:pt>
    <dgm:pt modelId="{9E659641-44B4-4855-818B-0929BB9D853D}" type="pres">
      <dgm:prSet presAssocID="{39EE9E72-D061-41A6-B13C-4645D5F231F7}" presName="imageRepeatNode" presStyleLbl="fgImgPlace1" presStyleIdx="0" presStyleCnt="3"/>
      <dgm:spPr/>
      <dgm:t>
        <a:bodyPr/>
        <a:lstStyle/>
        <a:p>
          <a:endParaRPr lang="zh-CN" altLang="en-US"/>
        </a:p>
      </dgm:t>
    </dgm:pt>
    <dgm:pt modelId="{5FC9B8BD-CA44-4A5C-89F5-62607A183E80}" type="pres">
      <dgm:prSet presAssocID="{400ED17D-36B3-401B-BDE3-D18AFE06BF60}" presName="parent_text_2" presStyleLbl="revTx" presStyleIdx="1" presStyleCnt="3">
        <dgm:presLayoutVars>
          <dgm:chMax val="0"/>
          <dgm:chPref val="0"/>
          <dgm:bulletEnabled val="1"/>
        </dgm:presLayoutVars>
      </dgm:prSet>
      <dgm:spPr/>
      <dgm:t>
        <a:bodyPr/>
        <a:lstStyle/>
        <a:p>
          <a:endParaRPr lang="zh-CN" altLang="en-US"/>
        </a:p>
      </dgm:t>
    </dgm:pt>
    <dgm:pt modelId="{57541EEC-8327-4608-9E9D-95E156046FC8}" type="pres">
      <dgm:prSet presAssocID="{400ED17D-36B3-401B-BDE3-D18AFE06BF60}" presName="image_accent_2" presStyleCnt="0"/>
      <dgm:spPr/>
    </dgm:pt>
    <dgm:pt modelId="{7B9567EC-C322-409D-8D87-83442C4A927E}" type="pres">
      <dgm:prSet presAssocID="{400ED17D-36B3-401B-BDE3-D18AFE06BF60}" presName="imageAccentRepeatNode" presStyleLbl="alignNode1" presStyleIdx="2" presStyleCnt="6"/>
      <dgm:spPr/>
    </dgm:pt>
    <dgm:pt modelId="{9CA12E2D-2770-4A5B-9215-25725956C5CC}" type="pres">
      <dgm:prSet presAssocID="{093BA6EA-C83A-4A0B-B010-D242EA244A39}" presName="image_2" presStyleCnt="0"/>
      <dgm:spPr/>
    </dgm:pt>
    <dgm:pt modelId="{B68CABA4-C9CC-4683-B398-FEE36986E51A}" type="pres">
      <dgm:prSet presAssocID="{093BA6EA-C83A-4A0B-B010-D242EA244A39}" presName="imageRepeatNode" presStyleLbl="fgImgPlace1" presStyleIdx="1" presStyleCnt="3"/>
      <dgm:spPr/>
      <dgm:t>
        <a:bodyPr/>
        <a:lstStyle/>
        <a:p>
          <a:endParaRPr lang="zh-CN" altLang="en-US"/>
        </a:p>
      </dgm:t>
    </dgm:pt>
    <dgm:pt modelId="{2EB31ACE-55AC-47F6-9ACA-ECE055268149}" type="pres">
      <dgm:prSet presAssocID="{CBD50AAC-0438-4140-B080-1D44FD7C5EBF}" presName="image_accent_3" presStyleCnt="0"/>
      <dgm:spPr/>
    </dgm:pt>
    <dgm:pt modelId="{3DBEBDA7-53D9-4FE9-BB4D-15E837DB87B4}" type="pres">
      <dgm:prSet presAssocID="{CBD50AAC-0438-4140-B080-1D44FD7C5EBF}" presName="imageAccentRepeatNode" presStyleLbl="alignNode1" presStyleIdx="3" presStyleCnt="6"/>
      <dgm:spPr/>
    </dgm:pt>
    <dgm:pt modelId="{0853E2E4-80AF-4C51-BFC5-3926E1734E8D}" type="pres">
      <dgm:prSet presAssocID="{CBD50AAC-0438-4140-B080-1D44FD7C5EBF}" presName="parent_text_3" presStyleLbl="revTx" presStyleIdx="2" presStyleCnt="3">
        <dgm:presLayoutVars>
          <dgm:chMax val="0"/>
          <dgm:chPref val="0"/>
          <dgm:bulletEnabled val="1"/>
        </dgm:presLayoutVars>
      </dgm:prSet>
      <dgm:spPr/>
      <dgm:t>
        <a:bodyPr/>
        <a:lstStyle/>
        <a:p>
          <a:endParaRPr lang="zh-CN" altLang="en-US"/>
        </a:p>
      </dgm:t>
    </dgm:pt>
    <dgm:pt modelId="{1D756C97-71A6-4ECA-B7C2-EC9DA63F8251}" type="pres">
      <dgm:prSet presAssocID="{CBD50AAC-0438-4140-B080-1D44FD7C5EBF}" presName="accent_2" presStyleLbl="alignNode1" presStyleIdx="4" presStyleCnt="6"/>
      <dgm:spPr/>
    </dgm:pt>
    <dgm:pt modelId="{238ED857-AD8F-4264-A398-9813072C5464}" type="pres">
      <dgm:prSet presAssocID="{CBD50AAC-0438-4140-B080-1D44FD7C5EBF}" presName="accent_3" presStyleLbl="alignNode1" presStyleIdx="5" presStyleCnt="6"/>
      <dgm:spPr/>
    </dgm:pt>
    <dgm:pt modelId="{994A478C-FEF3-4604-B922-59EAD23F27E0}" type="pres">
      <dgm:prSet presAssocID="{89A20813-6130-4DF7-B0C8-0EC58FB60FF2}" presName="image_3" presStyleCnt="0"/>
      <dgm:spPr/>
    </dgm:pt>
    <dgm:pt modelId="{AEDB929E-577B-42C4-9050-8960D89D7754}" type="pres">
      <dgm:prSet presAssocID="{89A20813-6130-4DF7-B0C8-0EC58FB60FF2}" presName="imageRepeatNode" presStyleLbl="fgImgPlace1" presStyleIdx="2" presStyleCnt="3"/>
      <dgm:spPr/>
      <dgm:t>
        <a:bodyPr/>
        <a:lstStyle/>
        <a:p>
          <a:endParaRPr lang="zh-CN" altLang="en-US"/>
        </a:p>
      </dgm:t>
    </dgm:pt>
  </dgm:ptLst>
  <dgm:cxnLst>
    <dgm:cxn modelId="{BF6A6728-0CA7-43B3-9085-00A82D5466BB}" type="presOf" srcId="{89A20813-6130-4DF7-B0C8-0EC58FB60FF2}" destId="{AEDB929E-577B-42C4-9050-8960D89D7754}" srcOrd="0" destOrd="0" presId="urn:microsoft.com/office/officeart/2008/layout/BubblePictureList"/>
    <dgm:cxn modelId="{B789BCFF-99D5-4E92-BB84-2DE7E1388CB0}" type="presOf" srcId="{CBD50AAC-0438-4140-B080-1D44FD7C5EBF}" destId="{0853E2E4-80AF-4C51-BFC5-3926E1734E8D}" srcOrd="0" destOrd="0" presId="urn:microsoft.com/office/officeart/2008/layout/BubblePictureList"/>
    <dgm:cxn modelId="{33034A5B-8FFC-4C1F-816E-640BBB96EA24}" type="presOf" srcId="{093BA6EA-C83A-4A0B-B010-D242EA244A39}" destId="{B68CABA4-C9CC-4683-B398-FEE36986E51A}" srcOrd="0" destOrd="0" presId="urn:microsoft.com/office/officeart/2008/layout/BubblePictureList"/>
    <dgm:cxn modelId="{6DAD69D8-8FDA-45D9-B59B-1BCA7AC9DBBA}" type="presOf" srcId="{400ED17D-36B3-401B-BDE3-D18AFE06BF60}" destId="{5FC9B8BD-CA44-4A5C-89F5-62607A183E80}" srcOrd="0" destOrd="0" presId="urn:microsoft.com/office/officeart/2008/layout/BubblePictureList"/>
    <dgm:cxn modelId="{5A044C06-EDC9-4FA4-82E1-9D3147DBAA98}" type="presOf" srcId="{94B2C647-B12F-431D-8A2F-9A1038CC583F}" destId="{2D4E1876-5ACF-4AA4-97A0-191AE363455A}" srcOrd="0" destOrd="0" presId="urn:microsoft.com/office/officeart/2008/layout/BubblePictureList"/>
    <dgm:cxn modelId="{8F53F60E-D94F-4A01-AF3E-A5807556A4DD}" type="presOf" srcId="{39EE9E72-D061-41A6-B13C-4645D5F231F7}" destId="{9E659641-44B4-4855-818B-0929BB9D853D}" srcOrd="0" destOrd="0" presId="urn:microsoft.com/office/officeart/2008/layout/BubblePictureList"/>
    <dgm:cxn modelId="{33669DC7-A79B-4786-BD83-049F8F761857}" srcId="{7B5F2338-E453-4288-969E-BB1793DBCFA0}" destId="{94B2C647-B12F-431D-8A2F-9A1038CC583F}" srcOrd="0" destOrd="0" parTransId="{03C69C64-CCCA-4C4A-B7C8-F607563CBFC9}" sibTransId="{39EE9E72-D061-41A6-B13C-4645D5F231F7}"/>
    <dgm:cxn modelId="{6E502663-0AF5-4017-9685-2DEBB2601E4F}" srcId="{7B5F2338-E453-4288-969E-BB1793DBCFA0}" destId="{CBD50AAC-0438-4140-B080-1D44FD7C5EBF}" srcOrd="2" destOrd="0" parTransId="{4E7203AA-2F2F-4A2B-8F9F-56DB985DD1EE}" sibTransId="{89A20813-6130-4DF7-B0C8-0EC58FB60FF2}"/>
    <dgm:cxn modelId="{FC221C8D-1E04-4B5C-A0B0-D5527775AD52}" srcId="{7B5F2338-E453-4288-969E-BB1793DBCFA0}" destId="{400ED17D-36B3-401B-BDE3-D18AFE06BF60}" srcOrd="1" destOrd="0" parTransId="{A5CE57A7-624C-4B77-A8CE-2C7AA4016EA0}" sibTransId="{093BA6EA-C83A-4A0B-B010-D242EA244A39}"/>
    <dgm:cxn modelId="{252E19CC-6788-4DC7-BFB1-496EFBF952BE}" type="presOf" srcId="{7B5F2338-E453-4288-969E-BB1793DBCFA0}" destId="{50A2B3D9-F1D9-4AB7-90E5-E5A5B7549C96}" srcOrd="0" destOrd="0" presId="urn:microsoft.com/office/officeart/2008/layout/BubblePictureList"/>
    <dgm:cxn modelId="{F61B2A2E-C59D-4E18-B124-A65E1AF696E7}" type="presParOf" srcId="{50A2B3D9-F1D9-4AB7-90E5-E5A5B7549C96}" destId="{2D4E1876-5ACF-4AA4-97A0-191AE363455A}" srcOrd="0" destOrd="0" presId="urn:microsoft.com/office/officeart/2008/layout/BubblePictureList"/>
    <dgm:cxn modelId="{C133124D-6CB6-45B2-ABDD-088BEA8A04BD}" type="presParOf" srcId="{50A2B3D9-F1D9-4AB7-90E5-E5A5B7549C96}" destId="{52CD8FED-43A6-46DE-AB86-758809897834}" srcOrd="1" destOrd="0" presId="urn:microsoft.com/office/officeart/2008/layout/BubblePictureList"/>
    <dgm:cxn modelId="{7F541669-D62C-407B-BACF-109B854D347D}" type="presParOf" srcId="{52CD8FED-43A6-46DE-AB86-758809897834}" destId="{35ED55C8-DF05-48E2-A1EF-E0919CB50170}" srcOrd="0" destOrd="0" presId="urn:microsoft.com/office/officeart/2008/layout/BubblePictureList"/>
    <dgm:cxn modelId="{9BE7529F-76FA-4585-80C9-F1E7BB14F2CA}" type="presParOf" srcId="{50A2B3D9-F1D9-4AB7-90E5-E5A5B7549C96}" destId="{7084B689-C7FF-4686-8AD0-4FC529CF9967}" srcOrd="2" destOrd="0" presId="urn:microsoft.com/office/officeart/2008/layout/BubblePictureList"/>
    <dgm:cxn modelId="{4105F550-698C-4652-849D-88ECFD8EAAA3}" type="presParOf" srcId="{50A2B3D9-F1D9-4AB7-90E5-E5A5B7549C96}" destId="{8EAF0274-AE6E-4035-A3AB-F42F22C4C9E4}" srcOrd="3" destOrd="0" presId="urn:microsoft.com/office/officeart/2008/layout/BubblePictureList"/>
    <dgm:cxn modelId="{BF85CCC9-4298-489F-B69A-6D162512512C}" type="presParOf" srcId="{8EAF0274-AE6E-4035-A3AB-F42F22C4C9E4}" destId="{9E659641-44B4-4855-818B-0929BB9D853D}" srcOrd="0" destOrd="0" presId="urn:microsoft.com/office/officeart/2008/layout/BubblePictureList"/>
    <dgm:cxn modelId="{7C7040D7-6CF2-4B15-B9D5-14D8344AE9C8}" type="presParOf" srcId="{50A2B3D9-F1D9-4AB7-90E5-E5A5B7549C96}" destId="{5FC9B8BD-CA44-4A5C-89F5-62607A183E80}" srcOrd="4" destOrd="0" presId="urn:microsoft.com/office/officeart/2008/layout/BubblePictureList"/>
    <dgm:cxn modelId="{ADA8963D-654E-4CC9-9E2A-FD5244D2BDD3}" type="presParOf" srcId="{50A2B3D9-F1D9-4AB7-90E5-E5A5B7549C96}" destId="{57541EEC-8327-4608-9E9D-95E156046FC8}" srcOrd="5" destOrd="0" presId="urn:microsoft.com/office/officeart/2008/layout/BubblePictureList"/>
    <dgm:cxn modelId="{B8AD6C80-6F2E-4CA3-AD79-2C631698B11B}" type="presParOf" srcId="{57541EEC-8327-4608-9E9D-95E156046FC8}" destId="{7B9567EC-C322-409D-8D87-83442C4A927E}" srcOrd="0" destOrd="0" presId="urn:microsoft.com/office/officeart/2008/layout/BubblePictureList"/>
    <dgm:cxn modelId="{B6D82B0D-23BD-4BC4-9FDE-E810516342DB}" type="presParOf" srcId="{50A2B3D9-F1D9-4AB7-90E5-E5A5B7549C96}" destId="{9CA12E2D-2770-4A5B-9215-25725956C5CC}" srcOrd="6" destOrd="0" presId="urn:microsoft.com/office/officeart/2008/layout/BubblePictureList"/>
    <dgm:cxn modelId="{1B497F07-090F-4D12-ADF9-9189385B5F84}" type="presParOf" srcId="{9CA12E2D-2770-4A5B-9215-25725956C5CC}" destId="{B68CABA4-C9CC-4683-B398-FEE36986E51A}" srcOrd="0" destOrd="0" presId="urn:microsoft.com/office/officeart/2008/layout/BubblePictureList"/>
    <dgm:cxn modelId="{26EDD622-B48B-4A81-BA8B-FB60DE13A59D}" type="presParOf" srcId="{50A2B3D9-F1D9-4AB7-90E5-E5A5B7549C96}" destId="{2EB31ACE-55AC-47F6-9ACA-ECE055268149}" srcOrd="7" destOrd="0" presId="urn:microsoft.com/office/officeart/2008/layout/BubblePictureList"/>
    <dgm:cxn modelId="{ECEDD8F4-FA70-45C0-B768-0DCA8CC99197}" type="presParOf" srcId="{2EB31ACE-55AC-47F6-9ACA-ECE055268149}" destId="{3DBEBDA7-53D9-4FE9-BB4D-15E837DB87B4}" srcOrd="0" destOrd="0" presId="urn:microsoft.com/office/officeart/2008/layout/BubblePictureList"/>
    <dgm:cxn modelId="{57EDE37C-DA44-40B6-90A8-E99129E964ED}" type="presParOf" srcId="{50A2B3D9-F1D9-4AB7-90E5-E5A5B7549C96}" destId="{0853E2E4-80AF-4C51-BFC5-3926E1734E8D}" srcOrd="8" destOrd="0" presId="urn:microsoft.com/office/officeart/2008/layout/BubblePictureList"/>
    <dgm:cxn modelId="{55B03B82-BC0A-4A01-9EBF-3A044D712201}" type="presParOf" srcId="{50A2B3D9-F1D9-4AB7-90E5-E5A5B7549C96}" destId="{1D756C97-71A6-4ECA-B7C2-EC9DA63F8251}" srcOrd="9" destOrd="0" presId="urn:microsoft.com/office/officeart/2008/layout/BubblePictureList"/>
    <dgm:cxn modelId="{0188A095-ADE2-4AF2-85EA-5257337E33D9}" type="presParOf" srcId="{50A2B3D9-F1D9-4AB7-90E5-E5A5B7549C96}" destId="{238ED857-AD8F-4264-A398-9813072C5464}" srcOrd="10" destOrd="0" presId="urn:microsoft.com/office/officeart/2008/layout/BubblePictureList"/>
    <dgm:cxn modelId="{24FF9FBF-F706-4B49-8262-436A73105846}" type="presParOf" srcId="{50A2B3D9-F1D9-4AB7-90E5-E5A5B7549C96}" destId="{994A478C-FEF3-4604-B922-59EAD23F27E0}" srcOrd="11" destOrd="0" presId="urn:microsoft.com/office/officeart/2008/layout/BubblePictureList"/>
    <dgm:cxn modelId="{2297B08C-0F8D-436A-949B-AF0A2163EA5C}" type="presParOf" srcId="{994A478C-FEF3-4604-B922-59EAD23F27E0}" destId="{AEDB929E-577B-42C4-9050-8960D89D7754}" srcOrd="0" destOrd="0" presId="urn:microsoft.com/office/officeart/2008/layout/BubblePictur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781A0B2-DE88-4770-9B9A-6139CF495295}"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zh-CN" altLang="en-US"/>
        </a:p>
      </dgm:t>
    </dgm:pt>
    <dgm:pt modelId="{CB7D1B08-B0D4-401E-83BC-5988C22226B8}">
      <dgm:prSet phldrT="[文本]" custT="1">
        <dgm:style>
          <a:lnRef idx="3">
            <a:schemeClr val="lt1"/>
          </a:lnRef>
          <a:fillRef idx="1">
            <a:schemeClr val="accent4"/>
          </a:fillRef>
          <a:effectRef idx="1">
            <a:schemeClr val="accent4"/>
          </a:effectRef>
          <a:fontRef idx="minor">
            <a:schemeClr val="lt1"/>
          </a:fontRef>
        </dgm:style>
      </dgm:prSet>
      <dgm:spPr/>
      <dgm:t>
        <a:bodyPr/>
        <a:lstStyle/>
        <a:p>
          <a:pPr algn="ctr"/>
          <a:r>
            <a:rPr lang="zh-CN" altLang="en-US" sz="1600" b="1" dirty="0" smtClean="0">
              <a:latin typeface="微软雅黑" pitchFamily="34" charset="-122"/>
              <a:ea typeface="微软雅黑" pitchFamily="34" charset="-122"/>
            </a:rPr>
            <a:t>分化</a:t>
          </a:r>
          <a:endParaRPr lang="zh-CN" altLang="en-US" sz="1600" b="1" dirty="0">
            <a:latin typeface="微软雅黑" pitchFamily="34" charset="-122"/>
            <a:ea typeface="微软雅黑" pitchFamily="34" charset="-122"/>
          </a:endParaRPr>
        </a:p>
      </dgm:t>
    </dgm:pt>
    <dgm:pt modelId="{DDD02F3C-24C8-4A0A-99F8-A92C5619FBEC}" type="par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82839E7D-DD20-4F5C-B3F1-571606C2C146}" type="sibTrans" cxnId="{9EB8F945-96B9-449F-BB9F-DF48243B1F0E}">
      <dgm:prSet/>
      <dgm:spPr/>
      <dgm:t>
        <a:bodyPr/>
        <a:lstStyle/>
        <a:p>
          <a:pPr algn="ctr"/>
          <a:endParaRPr lang="zh-CN" altLang="en-US" sz="2800">
            <a:latin typeface="微软雅黑" pitchFamily="34" charset="-122"/>
            <a:ea typeface="微软雅黑" pitchFamily="34" charset="-122"/>
          </a:endParaRPr>
        </a:p>
      </dgm:t>
    </dgm:pt>
    <dgm:pt modelId="{3DC89285-ADFC-42FC-BB3C-A3A2E03CF8F0}">
      <dgm:prSet custT="1">
        <dgm:style>
          <a:lnRef idx="3">
            <a:schemeClr val="lt1"/>
          </a:lnRef>
          <a:fillRef idx="1">
            <a:schemeClr val="accent1"/>
          </a:fillRef>
          <a:effectRef idx="1">
            <a:schemeClr val="accent1"/>
          </a:effectRef>
          <a:fontRef idx="minor">
            <a:schemeClr val="lt1"/>
          </a:fontRef>
        </dgm:style>
      </dgm:prSet>
      <dgm:spPr/>
      <dgm:t>
        <a:bodyPr/>
        <a:lstStyle/>
        <a:p>
          <a:pPr algn="ctr"/>
          <a:r>
            <a:rPr lang="zh-CN" altLang="en-US" sz="1600" b="1" dirty="0" smtClean="0">
              <a:latin typeface="微软雅黑" pitchFamily="34" charset="-122"/>
              <a:ea typeface="微软雅黑" pitchFamily="34" charset="-122"/>
            </a:rPr>
            <a:t>渐变</a:t>
          </a:r>
          <a:endParaRPr lang="zh-CN" altLang="en-US" sz="1600" b="1" dirty="0">
            <a:latin typeface="微软雅黑" pitchFamily="34" charset="-122"/>
            <a:ea typeface="微软雅黑" pitchFamily="34" charset="-122"/>
          </a:endParaRPr>
        </a:p>
      </dgm:t>
    </dgm:pt>
    <dgm:pt modelId="{8F21A4C2-7F4E-4F9D-A8ED-85A2F7D52E89}" type="parTrans" cxnId="{35FCD007-9EF6-4FEA-9B2F-E2951E085E3E}">
      <dgm:prSet/>
      <dgm:spPr/>
      <dgm:t>
        <a:bodyPr/>
        <a:lstStyle/>
        <a:p>
          <a:endParaRPr lang="zh-CN" altLang="en-US"/>
        </a:p>
      </dgm:t>
    </dgm:pt>
    <dgm:pt modelId="{50FCEF07-B8D4-4C32-A17B-4966FD06D90A}" type="sibTrans" cxnId="{35FCD007-9EF6-4FEA-9B2F-E2951E085E3E}">
      <dgm:prSet/>
      <dgm:spPr/>
      <dgm:t>
        <a:bodyPr/>
        <a:lstStyle/>
        <a:p>
          <a:endParaRPr lang="zh-CN" altLang="en-US"/>
        </a:p>
      </dgm:t>
    </dgm:pt>
    <dgm:pt modelId="{BFC68F76-812D-459D-B2D0-9DE072FEAEBB}" type="pres">
      <dgm:prSet presAssocID="{1781A0B2-DE88-4770-9B9A-6139CF495295}" presName="cycle" presStyleCnt="0">
        <dgm:presLayoutVars>
          <dgm:dir/>
          <dgm:resizeHandles val="exact"/>
        </dgm:presLayoutVars>
      </dgm:prSet>
      <dgm:spPr/>
      <dgm:t>
        <a:bodyPr/>
        <a:lstStyle/>
        <a:p>
          <a:endParaRPr lang="zh-CN" altLang="en-US"/>
        </a:p>
      </dgm:t>
    </dgm:pt>
    <dgm:pt modelId="{0680AAEC-C288-4C00-8175-EBDAC3D9EDAA}" type="pres">
      <dgm:prSet presAssocID="{3DC89285-ADFC-42FC-BB3C-A3A2E03CF8F0}" presName="arrow" presStyleLbl="node1" presStyleIdx="0" presStyleCnt="2" custAng="0" custRadScaleRad="113914" custRadScaleInc="-18908">
        <dgm:presLayoutVars>
          <dgm:bulletEnabled val="1"/>
        </dgm:presLayoutVars>
      </dgm:prSet>
      <dgm:spPr/>
      <dgm:t>
        <a:bodyPr/>
        <a:lstStyle/>
        <a:p>
          <a:endParaRPr lang="zh-CN" altLang="en-US"/>
        </a:p>
      </dgm:t>
    </dgm:pt>
    <dgm:pt modelId="{7A973950-D229-4176-A68B-93AF2D90776A}" type="pres">
      <dgm:prSet presAssocID="{CB7D1B08-B0D4-401E-83BC-5988C22226B8}" presName="arrow" presStyleLbl="node1" presStyleIdx="1" presStyleCnt="2" custRadScaleRad="100211" custRadScaleInc="-34832">
        <dgm:presLayoutVars>
          <dgm:bulletEnabled val="1"/>
        </dgm:presLayoutVars>
      </dgm:prSet>
      <dgm:spPr/>
      <dgm:t>
        <a:bodyPr/>
        <a:lstStyle/>
        <a:p>
          <a:endParaRPr lang="zh-CN" altLang="en-US"/>
        </a:p>
      </dgm:t>
    </dgm:pt>
  </dgm:ptLst>
  <dgm:cxnLst>
    <dgm:cxn modelId="{880D1679-A3B1-404E-8059-0CF6C729E68B}" type="presOf" srcId="{CB7D1B08-B0D4-401E-83BC-5988C22226B8}" destId="{7A973950-D229-4176-A68B-93AF2D90776A}" srcOrd="0" destOrd="0" presId="urn:microsoft.com/office/officeart/2005/8/layout/arrow1"/>
    <dgm:cxn modelId="{9EB8F945-96B9-449F-BB9F-DF48243B1F0E}" srcId="{1781A0B2-DE88-4770-9B9A-6139CF495295}" destId="{CB7D1B08-B0D4-401E-83BC-5988C22226B8}" srcOrd="1" destOrd="0" parTransId="{DDD02F3C-24C8-4A0A-99F8-A92C5619FBEC}" sibTransId="{82839E7D-DD20-4F5C-B3F1-571606C2C146}"/>
    <dgm:cxn modelId="{3468CFAE-252E-4D86-9BAC-C6CC53D1DA0B}" type="presOf" srcId="{3DC89285-ADFC-42FC-BB3C-A3A2E03CF8F0}" destId="{0680AAEC-C288-4C00-8175-EBDAC3D9EDAA}" srcOrd="0" destOrd="0" presId="urn:microsoft.com/office/officeart/2005/8/layout/arrow1"/>
    <dgm:cxn modelId="{35FCD007-9EF6-4FEA-9B2F-E2951E085E3E}" srcId="{1781A0B2-DE88-4770-9B9A-6139CF495295}" destId="{3DC89285-ADFC-42FC-BB3C-A3A2E03CF8F0}" srcOrd="0" destOrd="0" parTransId="{8F21A4C2-7F4E-4F9D-A8ED-85A2F7D52E89}" sibTransId="{50FCEF07-B8D4-4C32-A17B-4966FD06D90A}"/>
    <dgm:cxn modelId="{E5D72A18-7E55-425C-9CFB-7E16CE66F4B5}" type="presOf" srcId="{1781A0B2-DE88-4770-9B9A-6139CF495295}" destId="{BFC68F76-812D-459D-B2D0-9DE072FEAEBB}" srcOrd="0" destOrd="0" presId="urn:microsoft.com/office/officeart/2005/8/layout/arrow1"/>
    <dgm:cxn modelId="{E4A18D77-0221-48E8-B924-EF2B34413C08}" type="presParOf" srcId="{BFC68F76-812D-459D-B2D0-9DE072FEAEBB}" destId="{0680AAEC-C288-4C00-8175-EBDAC3D9EDAA}" srcOrd="0" destOrd="0" presId="urn:microsoft.com/office/officeart/2005/8/layout/arrow1"/>
    <dgm:cxn modelId="{A4C613F9-DD92-4868-9566-5B96D87BFA40}" type="presParOf" srcId="{BFC68F76-812D-459D-B2D0-9DE072FEAEBB}" destId="{7A973950-D229-4176-A68B-93AF2D90776A}"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B3F81-DE25-4403-BAB7-BEDEB2393C61}">
      <dsp:nvSpPr>
        <dsp:cNvPr id="0" name=""/>
        <dsp:cNvSpPr/>
      </dsp:nvSpPr>
      <dsp:spPr>
        <a:xfrm rot="5400000">
          <a:off x="3494421" y="1124802"/>
          <a:ext cx="1820202" cy="1583575"/>
        </a:xfrm>
        <a:prstGeom prst="hexagon">
          <a:avLst>
            <a:gd name="adj" fmla="val 25000"/>
            <a:gd name="vf" fmla="val 115470"/>
          </a:avLst>
        </a:prstGeom>
        <a:solidFill>
          <a:schemeClr val="bg1">
            <a:lumMod val="9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dsp:txBody>
      <dsp:txXfrm rot="-5400000">
        <a:off x="3859508" y="1290137"/>
        <a:ext cx="1090027" cy="1252906"/>
      </dsp:txXfrm>
    </dsp:sp>
    <dsp:sp modelId="{F2F6FB91-6A34-40B2-BD81-CF9BDC055D38}">
      <dsp:nvSpPr>
        <dsp:cNvPr id="0" name=""/>
        <dsp:cNvSpPr/>
      </dsp:nvSpPr>
      <dsp:spPr>
        <a:xfrm>
          <a:off x="4521382" y="1129717"/>
          <a:ext cx="2031345" cy="1092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zh-CN" altLang="en-US" sz="3600" kern="1200"/>
        </a:p>
      </dsp:txBody>
      <dsp:txXfrm>
        <a:off x="4521382" y="1129717"/>
        <a:ext cx="2031345" cy="1092121"/>
      </dsp:txXfrm>
    </dsp:sp>
    <dsp:sp modelId="{CE9B07C9-0426-4F0F-918A-847BF2E44B78}">
      <dsp:nvSpPr>
        <dsp:cNvPr id="0" name=""/>
        <dsp:cNvSpPr/>
      </dsp:nvSpPr>
      <dsp:spPr>
        <a:xfrm rot="5400000">
          <a:off x="1818000" y="1124802"/>
          <a:ext cx="1820202" cy="1583575"/>
        </a:xfrm>
        <a:prstGeom prst="hexagon">
          <a:avLst>
            <a:gd name="adj" fmla="val 25000"/>
            <a:gd name="vf" fmla="val 115470"/>
          </a:avLst>
        </a:prstGeom>
        <a:solidFill>
          <a:schemeClr val="bg1">
            <a:lumMod val="9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定位</a:t>
          </a:r>
          <a:endParaRPr lang="zh-CN" altLang="en-US" sz="2400" b="1" kern="1200" dirty="0">
            <a:latin typeface="微软雅黑" pitchFamily="34" charset="-122"/>
            <a:ea typeface="微软雅黑" pitchFamily="34" charset="-122"/>
          </a:endParaRPr>
        </a:p>
      </dsp:txBody>
      <dsp:txXfrm rot="-5400000">
        <a:off x="2183087" y="1290137"/>
        <a:ext cx="1090027" cy="1252906"/>
      </dsp:txXfrm>
    </dsp:sp>
    <dsp:sp modelId="{C795DFA8-5082-4D56-AFEE-E79C848EF674}">
      <dsp:nvSpPr>
        <dsp:cNvPr id="0" name=""/>
        <dsp:cNvSpPr/>
      </dsp:nvSpPr>
      <dsp:spPr>
        <a:xfrm rot="5400000">
          <a:off x="2653496" y="2638446"/>
          <a:ext cx="1820202" cy="1583575"/>
        </a:xfrm>
        <a:prstGeom prst="hexagon">
          <a:avLst>
            <a:gd name="adj" fmla="val 25000"/>
            <a:gd name="vf" fmla="val 115470"/>
          </a:avLst>
        </a:prstGeom>
        <a:solidFill>
          <a:schemeClr val="bg1">
            <a:lumMod val="9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客户洞察</a:t>
          </a:r>
          <a:endParaRPr lang="zh-CN" altLang="en-US" sz="2400" b="1" kern="1200" dirty="0">
            <a:latin typeface="微软雅黑" pitchFamily="34" charset="-122"/>
            <a:ea typeface="微软雅黑" pitchFamily="34" charset="-122"/>
          </a:endParaRPr>
        </a:p>
      </dsp:txBody>
      <dsp:txXfrm rot="-5400000">
        <a:off x="3018583" y="2803781"/>
        <a:ext cx="1090027" cy="1252906"/>
      </dsp:txXfrm>
    </dsp:sp>
    <dsp:sp modelId="{D483780D-1EFE-40A4-A1D8-C7490597C9EF}">
      <dsp:nvSpPr>
        <dsp:cNvPr id="0" name=""/>
        <dsp:cNvSpPr/>
      </dsp:nvSpPr>
      <dsp:spPr>
        <a:xfrm>
          <a:off x="0" y="2674705"/>
          <a:ext cx="1965818" cy="1092121"/>
        </a:xfrm>
        <a:prstGeom prst="rect">
          <a:avLst/>
        </a:prstGeom>
        <a:noFill/>
        <a:ln>
          <a:noFill/>
        </a:ln>
        <a:effectLst/>
      </dsp:spPr>
      <dsp:style>
        <a:lnRef idx="0">
          <a:scrgbClr r="0" g="0" b="0"/>
        </a:lnRef>
        <a:fillRef idx="0">
          <a:scrgbClr r="0" g="0" b="0"/>
        </a:fillRef>
        <a:effectRef idx="0">
          <a:scrgbClr r="0" g="0" b="0"/>
        </a:effectRef>
        <a:fontRef idx="minor"/>
      </dsp:style>
    </dsp:sp>
    <dsp:sp modelId="{67E9F6F8-1FE3-49B0-B013-D7FBD1951A86}">
      <dsp:nvSpPr>
        <dsp:cNvPr id="0" name=""/>
        <dsp:cNvSpPr/>
      </dsp:nvSpPr>
      <dsp:spPr>
        <a:xfrm rot="5400000">
          <a:off x="4335333" y="2638446"/>
          <a:ext cx="1820202" cy="1583575"/>
        </a:xfrm>
        <a:prstGeom prst="hexagon">
          <a:avLst>
            <a:gd name="adj" fmla="val 25000"/>
            <a:gd name="vf" fmla="val 115470"/>
          </a:avLst>
        </a:prstGeom>
        <a:solidFill>
          <a:schemeClr val="bg1">
            <a:lumMod val="9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dsp:txBody>
      <dsp:txXfrm rot="-5400000">
        <a:off x="4700420" y="2803781"/>
        <a:ext cx="1090027" cy="12529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D55C8-DF05-48E2-A1EF-E0919CB50170}">
      <dsp:nvSpPr>
        <dsp:cNvPr id="0" name=""/>
        <dsp:cNvSpPr/>
      </dsp:nvSpPr>
      <dsp:spPr>
        <a:xfrm>
          <a:off x="528596" y="593405"/>
          <a:ext cx="534400" cy="53448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084B689-C7FF-4686-8AD0-4FC529CF9967}">
      <dsp:nvSpPr>
        <dsp:cNvPr id="0" name=""/>
        <dsp:cNvSpPr/>
      </dsp:nvSpPr>
      <dsp:spPr>
        <a:xfrm>
          <a:off x="869460" y="199801"/>
          <a:ext cx="158712" cy="158611"/>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E659641-44B4-4855-818B-0929BB9D853D}">
      <dsp:nvSpPr>
        <dsp:cNvPr id="0" name=""/>
        <dsp:cNvSpPr/>
      </dsp:nvSpPr>
      <dsp:spPr>
        <a:xfrm>
          <a:off x="549133" y="613916"/>
          <a:ext cx="493550" cy="4934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B9567EC-C322-409D-8D87-83442C4A927E}">
      <dsp:nvSpPr>
        <dsp:cNvPr id="0" name=""/>
        <dsp:cNvSpPr/>
      </dsp:nvSpPr>
      <dsp:spPr>
        <a:xfrm>
          <a:off x="1101837" y="694382"/>
          <a:ext cx="279700" cy="27963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68CABA4-C9CC-4683-B398-FEE36986E51A}">
      <dsp:nvSpPr>
        <dsp:cNvPr id="0" name=""/>
        <dsp:cNvSpPr/>
      </dsp:nvSpPr>
      <dsp:spPr>
        <a:xfrm>
          <a:off x="1118356" y="710902"/>
          <a:ext cx="246663" cy="24668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DBEBDA7-53D9-4FE9-BB4D-15E837DB87B4}">
      <dsp:nvSpPr>
        <dsp:cNvPr id="0" name=""/>
        <dsp:cNvSpPr/>
      </dsp:nvSpPr>
      <dsp:spPr>
        <a:xfrm>
          <a:off x="992457" y="299664"/>
          <a:ext cx="358499" cy="35861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D756C97-71A6-4ECA-B7C2-EC9DA63F8251}">
      <dsp:nvSpPr>
        <dsp:cNvPr id="0" name=""/>
        <dsp:cNvSpPr/>
      </dsp:nvSpPr>
      <dsp:spPr>
        <a:xfrm>
          <a:off x="1292248" y="211588"/>
          <a:ext cx="117416" cy="117496"/>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38ED857-AD8F-4264-A398-9813072C5464}">
      <dsp:nvSpPr>
        <dsp:cNvPr id="0" name=""/>
        <dsp:cNvSpPr/>
      </dsp:nvSpPr>
      <dsp:spPr>
        <a:xfrm>
          <a:off x="1409887" y="975223"/>
          <a:ext cx="88173" cy="88075"/>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EDB929E-577B-42C4-9050-8960D89D7754}">
      <dsp:nvSpPr>
        <dsp:cNvPr id="0" name=""/>
        <dsp:cNvSpPr/>
      </dsp:nvSpPr>
      <dsp:spPr>
        <a:xfrm>
          <a:off x="1011431" y="318597"/>
          <a:ext cx="320774" cy="32074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D4E1876-5ACF-4AA4-97A0-191AE363455A}">
      <dsp:nvSpPr>
        <dsp:cNvPr id="0" name=""/>
        <dsp:cNvSpPr/>
      </dsp:nvSpPr>
      <dsp:spPr>
        <a:xfrm>
          <a:off x="0" y="318597"/>
          <a:ext cx="793117" cy="257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 numCol="1" spcCol="1270" anchor="b" anchorCtr="0">
          <a:noAutofit/>
        </a:bodyPr>
        <a:lstStyle/>
        <a:p>
          <a:pPr lvl="0" algn="r"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网络特供款</a:t>
          </a:r>
          <a:endParaRPr lang="zh-CN" altLang="en-US" sz="1000" kern="1200" dirty="0">
            <a:latin typeface="微软雅黑" pitchFamily="34" charset="-122"/>
            <a:ea typeface="微软雅黑" pitchFamily="34" charset="-122"/>
          </a:endParaRPr>
        </a:p>
      </dsp:txBody>
      <dsp:txXfrm>
        <a:off x="0" y="318597"/>
        <a:ext cx="793117" cy="257545"/>
      </dsp:txXfrm>
    </dsp:sp>
    <dsp:sp modelId="{5FC9B8BD-CA44-4A5C-89F5-62607A183E80}">
      <dsp:nvSpPr>
        <dsp:cNvPr id="0" name=""/>
        <dsp:cNvSpPr/>
      </dsp:nvSpPr>
      <dsp:spPr>
        <a:xfrm>
          <a:off x="1439130" y="710902"/>
          <a:ext cx="793117" cy="24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l"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柯达相机</a:t>
          </a:r>
          <a:endParaRPr lang="zh-CN" altLang="en-US" sz="1000" kern="1200" dirty="0">
            <a:latin typeface="微软雅黑" pitchFamily="34" charset="-122"/>
            <a:ea typeface="微软雅黑" pitchFamily="34" charset="-122"/>
          </a:endParaRPr>
        </a:p>
      </dsp:txBody>
      <dsp:txXfrm>
        <a:off x="1439130" y="710902"/>
        <a:ext cx="793117" cy="246686"/>
      </dsp:txXfrm>
    </dsp:sp>
    <dsp:sp modelId="{0853E2E4-80AF-4C51-BFC5-3926E1734E8D}">
      <dsp:nvSpPr>
        <dsp:cNvPr id="0" name=""/>
        <dsp:cNvSpPr/>
      </dsp:nvSpPr>
      <dsp:spPr>
        <a:xfrm>
          <a:off x="1409887" y="318597"/>
          <a:ext cx="793117" cy="32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l" defTabSz="444500">
            <a:lnSpc>
              <a:spcPct val="90000"/>
            </a:lnSpc>
            <a:spcBef>
              <a:spcPct val="0"/>
            </a:spcBef>
            <a:spcAft>
              <a:spcPct val="35000"/>
            </a:spcAft>
          </a:pPr>
          <a:endParaRPr lang="zh-CN" altLang="en-US" sz="1000" kern="1200" dirty="0">
            <a:latin typeface="微软雅黑" pitchFamily="34" charset="-122"/>
            <a:ea typeface="微软雅黑" pitchFamily="34" charset="-122"/>
          </a:endParaRPr>
        </a:p>
      </dsp:txBody>
      <dsp:txXfrm>
        <a:off x="1409887" y="318597"/>
        <a:ext cx="793117" cy="3207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D55C8-DF05-48E2-A1EF-E0919CB50170}">
      <dsp:nvSpPr>
        <dsp:cNvPr id="0" name=""/>
        <dsp:cNvSpPr/>
      </dsp:nvSpPr>
      <dsp:spPr>
        <a:xfrm>
          <a:off x="528596" y="593405"/>
          <a:ext cx="534400" cy="53448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084B689-C7FF-4686-8AD0-4FC529CF9967}">
      <dsp:nvSpPr>
        <dsp:cNvPr id="0" name=""/>
        <dsp:cNvSpPr/>
      </dsp:nvSpPr>
      <dsp:spPr>
        <a:xfrm>
          <a:off x="869460" y="199801"/>
          <a:ext cx="158712" cy="158611"/>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E659641-44B4-4855-818B-0929BB9D853D}">
      <dsp:nvSpPr>
        <dsp:cNvPr id="0" name=""/>
        <dsp:cNvSpPr/>
      </dsp:nvSpPr>
      <dsp:spPr>
        <a:xfrm>
          <a:off x="549133" y="613916"/>
          <a:ext cx="493550" cy="4934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B9567EC-C322-409D-8D87-83442C4A927E}">
      <dsp:nvSpPr>
        <dsp:cNvPr id="0" name=""/>
        <dsp:cNvSpPr/>
      </dsp:nvSpPr>
      <dsp:spPr>
        <a:xfrm>
          <a:off x="1101837" y="694382"/>
          <a:ext cx="279700" cy="27963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68CABA4-C9CC-4683-B398-FEE36986E51A}">
      <dsp:nvSpPr>
        <dsp:cNvPr id="0" name=""/>
        <dsp:cNvSpPr/>
      </dsp:nvSpPr>
      <dsp:spPr>
        <a:xfrm>
          <a:off x="1118356" y="710902"/>
          <a:ext cx="246663" cy="24668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DBEBDA7-53D9-4FE9-BB4D-15E837DB87B4}">
      <dsp:nvSpPr>
        <dsp:cNvPr id="0" name=""/>
        <dsp:cNvSpPr/>
      </dsp:nvSpPr>
      <dsp:spPr>
        <a:xfrm>
          <a:off x="992457" y="299664"/>
          <a:ext cx="358499" cy="35861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D756C97-71A6-4ECA-B7C2-EC9DA63F8251}">
      <dsp:nvSpPr>
        <dsp:cNvPr id="0" name=""/>
        <dsp:cNvSpPr/>
      </dsp:nvSpPr>
      <dsp:spPr>
        <a:xfrm>
          <a:off x="1292248" y="211588"/>
          <a:ext cx="117416" cy="117496"/>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38ED857-AD8F-4264-A398-9813072C5464}">
      <dsp:nvSpPr>
        <dsp:cNvPr id="0" name=""/>
        <dsp:cNvSpPr/>
      </dsp:nvSpPr>
      <dsp:spPr>
        <a:xfrm>
          <a:off x="1409887" y="975223"/>
          <a:ext cx="88173" cy="88075"/>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EDB929E-577B-42C4-9050-8960D89D7754}">
      <dsp:nvSpPr>
        <dsp:cNvPr id="0" name=""/>
        <dsp:cNvSpPr/>
      </dsp:nvSpPr>
      <dsp:spPr>
        <a:xfrm>
          <a:off x="1011431" y="318597"/>
          <a:ext cx="320774" cy="32074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D4E1876-5ACF-4AA4-97A0-191AE363455A}">
      <dsp:nvSpPr>
        <dsp:cNvPr id="0" name=""/>
        <dsp:cNvSpPr/>
      </dsp:nvSpPr>
      <dsp:spPr>
        <a:xfrm>
          <a:off x="0" y="318597"/>
          <a:ext cx="793117" cy="257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 numCol="1" spcCol="1270" anchor="b" anchorCtr="0">
          <a:noAutofit/>
        </a:bodyPr>
        <a:lstStyle/>
        <a:p>
          <a:pPr lvl="0" algn="r"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阿芙精油</a:t>
          </a:r>
          <a:endParaRPr lang="zh-CN" altLang="en-US" sz="1000" kern="1200" dirty="0">
            <a:latin typeface="微软雅黑" pitchFamily="34" charset="-122"/>
            <a:ea typeface="微软雅黑" pitchFamily="34" charset="-122"/>
          </a:endParaRPr>
        </a:p>
      </dsp:txBody>
      <dsp:txXfrm>
        <a:off x="0" y="318597"/>
        <a:ext cx="793117" cy="257545"/>
      </dsp:txXfrm>
    </dsp:sp>
    <dsp:sp modelId="{5FC9B8BD-CA44-4A5C-89F5-62607A183E80}">
      <dsp:nvSpPr>
        <dsp:cNvPr id="0" name=""/>
        <dsp:cNvSpPr/>
      </dsp:nvSpPr>
      <dsp:spPr>
        <a:xfrm>
          <a:off x="1439130" y="710902"/>
          <a:ext cx="793117" cy="24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l"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桔子水晶酒店</a:t>
          </a:r>
          <a:endParaRPr lang="zh-CN" altLang="en-US" sz="1000" kern="1200" dirty="0">
            <a:latin typeface="微软雅黑" pitchFamily="34" charset="-122"/>
            <a:ea typeface="微软雅黑" pitchFamily="34" charset="-122"/>
          </a:endParaRPr>
        </a:p>
      </dsp:txBody>
      <dsp:txXfrm>
        <a:off x="1439130" y="710902"/>
        <a:ext cx="793117" cy="246686"/>
      </dsp:txXfrm>
    </dsp:sp>
    <dsp:sp modelId="{0853E2E4-80AF-4C51-BFC5-3926E1734E8D}">
      <dsp:nvSpPr>
        <dsp:cNvPr id="0" name=""/>
        <dsp:cNvSpPr/>
      </dsp:nvSpPr>
      <dsp:spPr>
        <a:xfrm>
          <a:off x="1409887" y="318597"/>
          <a:ext cx="793117" cy="32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l"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天府可乐</a:t>
          </a:r>
          <a:endParaRPr lang="zh-CN" altLang="en-US" sz="1000" kern="1200" dirty="0">
            <a:latin typeface="微软雅黑" pitchFamily="34" charset="-122"/>
            <a:ea typeface="微软雅黑" pitchFamily="34" charset="-122"/>
          </a:endParaRPr>
        </a:p>
      </dsp:txBody>
      <dsp:txXfrm>
        <a:off x="1409887" y="318597"/>
        <a:ext cx="793117" cy="32074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2A953-168E-4D8B-B0A2-F234171F4B8D}">
      <dsp:nvSpPr>
        <dsp:cNvPr id="0" name=""/>
        <dsp:cNvSpPr/>
      </dsp:nvSpPr>
      <dsp:spPr>
        <a:xfrm>
          <a:off x="0" y="2331550"/>
          <a:ext cx="6576392" cy="4765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小类</a:t>
          </a:r>
          <a:endParaRPr lang="zh-CN" altLang="en-US" sz="1000" kern="1200" dirty="0">
            <a:latin typeface="微软雅黑" pitchFamily="34" charset="-122"/>
            <a:ea typeface="微软雅黑" pitchFamily="34" charset="-122"/>
          </a:endParaRPr>
        </a:p>
      </dsp:txBody>
      <dsp:txXfrm>
        <a:off x="0" y="2331550"/>
        <a:ext cx="1972917" cy="476531"/>
      </dsp:txXfrm>
    </dsp:sp>
    <dsp:sp modelId="{2EA42876-FEE9-4428-9C82-C9501704E261}">
      <dsp:nvSpPr>
        <dsp:cNvPr id="0" name=""/>
        <dsp:cNvSpPr/>
      </dsp:nvSpPr>
      <dsp:spPr>
        <a:xfrm>
          <a:off x="0" y="1775596"/>
          <a:ext cx="6576392" cy="4765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中类</a:t>
          </a:r>
          <a:endParaRPr lang="zh-CN" altLang="en-US" sz="1000" kern="1200" dirty="0">
            <a:latin typeface="微软雅黑" pitchFamily="34" charset="-122"/>
            <a:ea typeface="微软雅黑" pitchFamily="34" charset="-122"/>
          </a:endParaRPr>
        </a:p>
      </dsp:txBody>
      <dsp:txXfrm>
        <a:off x="0" y="1775596"/>
        <a:ext cx="1972917" cy="476531"/>
      </dsp:txXfrm>
    </dsp:sp>
    <dsp:sp modelId="{76770183-90FD-48DA-9C63-DAFF981440D7}">
      <dsp:nvSpPr>
        <dsp:cNvPr id="0" name=""/>
        <dsp:cNvSpPr/>
      </dsp:nvSpPr>
      <dsp:spPr>
        <a:xfrm>
          <a:off x="0" y="1219643"/>
          <a:ext cx="6576392" cy="4765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大类</a:t>
          </a:r>
          <a:endParaRPr lang="zh-CN" altLang="en-US" sz="1000" kern="1200" dirty="0">
            <a:latin typeface="微软雅黑" pitchFamily="34" charset="-122"/>
            <a:ea typeface="微软雅黑" pitchFamily="34" charset="-122"/>
          </a:endParaRPr>
        </a:p>
      </dsp:txBody>
      <dsp:txXfrm>
        <a:off x="0" y="1219643"/>
        <a:ext cx="1972917" cy="476531"/>
      </dsp:txXfrm>
    </dsp:sp>
    <dsp:sp modelId="{B27B5462-482B-4B57-A428-6A3A7B18947E}">
      <dsp:nvSpPr>
        <dsp:cNvPr id="0" name=""/>
        <dsp:cNvSpPr/>
      </dsp:nvSpPr>
      <dsp:spPr>
        <a:xfrm>
          <a:off x="3911058" y="1259354"/>
          <a:ext cx="595664" cy="3971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通讯器材</a:t>
          </a:r>
          <a:endParaRPr lang="zh-CN" altLang="en-US" sz="1000" kern="1200" dirty="0">
            <a:latin typeface="微软雅黑" pitchFamily="34" charset="-122"/>
            <a:ea typeface="微软雅黑" pitchFamily="34" charset="-122"/>
          </a:endParaRPr>
        </a:p>
      </dsp:txBody>
      <dsp:txXfrm>
        <a:off x="3922689" y="1270985"/>
        <a:ext cx="572402" cy="373847"/>
      </dsp:txXfrm>
    </dsp:sp>
    <dsp:sp modelId="{38E6A5E7-29B8-4359-AFF1-3A296B99E3AC}">
      <dsp:nvSpPr>
        <dsp:cNvPr id="0" name=""/>
        <dsp:cNvSpPr/>
      </dsp:nvSpPr>
      <dsp:spPr>
        <a:xfrm>
          <a:off x="4163170" y="1656463"/>
          <a:ext cx="91440" cy="158843"/>
        </a:xfrm>
        <a:custGeom>
          <a:avLst/>
          <a:gdLst/>
          <a:ahLst/>
          <a:cxnLst/>
          <a:rect l="0" t="0" r="0" b="0"/>
          <a:pathLst>
            <a:path>
              <a:moveTo>
                <a:pt x="45720" y="0"/>
              </a:moveTo>
              <a:lnTo>
                <a:pt x="45720" y="1588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BDCE70-48B1-461E-9B1C-CA6E0B315DCA}">
      <dsp:nvSpPr>
        <dsp:cNvPr id="0" name=""/>
        <dsp:cNvSpPr/>
      </dsp:nvSpPr>
      <dsp:spPr>
        <a:xfrm>
          <a:off x="3911058" y="1815307"/>
          <a:ext cx="595664" cy="3971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手机</a:t>
          </a:r>
          <a:endParaRPr lang="zh-CN" altLang="en-US" sz="1000" kern="1200" dirty="0">
            <a:latin typeface="微软雅黑" pitchFamily="34" charset="-122"/>
            <a:ea typeface="微软雅黑" pitchFamily="34" charset="-122"/>
          </a:endParaRPr>
        </a:p>
      </dsp:txBody>
      <dsp:txXfrm>
        <a:off x="3922689" y="1826938"/>
        <a:ext cx="572402" cy="373847"/>
      </dsp:txXfrm>
    </dsp:sp>
    <dsp:sp modelId="{EC3AF5A2-C7BE-459A-BA07-847B4D372193}">
      <dsp:nvSpPr>
        <dsp:cNvPr id="0" name=""/>
        <dsp:cNvSpPr/>
      </dsp:nvSpPr>
      <dsp:spPr>
        <a:xfrm>
          <a:off x="2272981" y="2212417"/>
          <a:ext cx="1935909" cy="158843"/>
        </a:xfrm>
        <a:custGeom>
          <a:avLst/>
          <a:gdLst/>
          <a:ahLst/>
          <a:cxnLst/>
          <a:rect l="0" t="0" r="0" b="0"/>
          <a:pathLst>
            <a:path>
              <a:moveTo>
                <a:pt x="1935909" y="0"/>
              </a:moveTo>
              <a:lnTo>
                <a:pt x="1935909" y="79421"/>
              </a:lnTo>
              <a:lnTo>
                <a:pt x="0" y="79421"/>
              </a:lnTo>
              <a:lnTo>
                <a:pt x="0" y="1588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5D5EFE-23B6-4B84-9398-A46B5B068F8C}">
      <dsp:nvSpPr>
        <dsp:cNvPr id="0" name=""/>
        <dsp:cNvSpPr/>
      </dsp:nvSpPr>
      <dsp:spPr>
        <a:xfrm>
          <a:off x="1975149" y="2371261"/>
          <a:ext cx="595664" cy="3971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彩屏</a:t>
          </a:r>
          <a:endParaRPr lang="zh-CN" altLang="en-US" sz="1000" kern="1200" dirty="0">
            <a:latin typeface="微软雅黑" pitchFamily="34" charset="-122"/>
            <a:ea typeface="微软雅黑" pitchFamily="34" charset="-122"/>
          </a:endParaRPr>
        </a:p>
      </dsp:txBody>
      <dsp:txXfrm>
        <a:off x="1986780" y="2382892"/>
        <a:ext cx="572402" cy="373847"/>
      </dsp:txXfrm>
    </dsp:sp>
    <dsp:sp modelId="{2775B9B8-F8D3-4B8D-BCCE-0640C84A1519}">
      <dsp:nvSpPr>
        <dsp:cNvPr id="0" name=""/>
        <dsp:cNvSpPr/>
      </dsp:nvSpPr>
      <dsp:spPr>
        <a:xfrm>
          <a:off x="3047345" y="2212417"/>
          <a:ext cx="1161545" cy="158843"/>
        </a:xfrm>
        <a:custGeom>
          <a:avLst/>
          <a:gdLst/>
          <a:ahLst/>
          <a:cxnLst/>
          <a:rect l="0" t="0" r="0" b="0"/>
          <a:pathLst>
            <a:path>
              <a:moveTo>
                <a:pt x="1161545" y="0"/>
              </a:moveTo>
              <a:lnTo>
                <a:pt x="1161545" y="79421"/>
              </a:lnTo>
              <a:lnTo>
                <a:pt x="0" y="79421"/>
              </a:lnTo>
              <a:lnTo>
                <a:pt x="0" y="1588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F638C2-0AFA-486A-A543-9B62C5363942}">
      <dsp:nvSpPr>
        <dsp:cNvPr id="0" name=""/>
        <dsp:cNvSpPr/>
      </dsp:nvSpPr>
      <dsp:spPr>
        <a:xfrm>
          <a:off x="2749513" y="2371261"/>
          <a:ext cx="595664" cy="3971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直板</a:t>
          </a:r>
          <a:endParaRPr lang="zh-CN" altLang="en-US" sz="1000" kern="1200" dirty="0">
            <a:latin typeface="微软雅黑" pitchFamily="34" charset="-122"/>
            <a:ea typeface="微软雅黑" pitchFamily="34" charset="-122"/>
          </a:endParaRPr>
        </a:p>
      </dsp:txBody>
      <dsp:txXfrm>
        <a:off x="2761144" y="2382892"/>
        <a:ext cx="572402" cy="373847"/>
      </dsp:txXfrm>
    </dsp:sp>
    <dsp:sp modelId="{82C793C7-7C08-44A1-9A5E-A3A1679B21B0}">
      <dsp:nvSpPr>
        <dsp:cNvPr id="0" name=""/>
        <dsp:cNvSpPr/>
      </dsp:nvSpPr>
      <dsp:spPr>
        <a:xfrm>
          <a:off x="3821709" y="2212417"/>
          <a:ext cx="387181" cy="158843"/>
        </a:xfrm>
        <a:custGeom>
          <a:avLst/>
          <a:gdLst/>
          <a:ahLst/>
          <a:cxnLst/>
          <a:rect l="0" t="0" r="0" b="0"/>
          <a:pathLst>
            <a:path>
              <a:moveTo>
                <a:pt x="387181" y="0"/>
              </a:moveTo>
              <a:lnTo>
                <a:pt x="387181" y="79421"/>
              </a:lnTo>
              <a:lnTo>
                <a:pt x="0" y="79421"/>
              </a:lnTo>
              <a:lnTo>
                <a:pt x="0" y="1588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35F153-CCEC-4C83-83F3-A750AFC287D5}">
      <dsp:nvSpPr>
        <dsp:cNvPr id="0" name=""/>
        <dsp:cNvSpPr/>
      </dsp:nvSpPr>
      <dsp:spPr>
        <a:xfrm>
          <a:off x="3523876" y="2371261"/>
          <a:ext cx="595664" cy="3971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翻盖</a:t>
          </a:r>
          <a:endParaRPr lang="zh-CN" altLang="en-US" sz="1000" kern="1200" dirty="0">
            <a:latin typeface="微软雅黑" pitchFamily="34" charset="-122"/>
            <a:ea typeface="微软雅黑" pitchFamily="34" charset="-122"/>
          </a:endParaRPr>
        </a:p>
      </dsp:txBody>
      <dsp:txXfrm>
        <a:off x="3535507" y="2382892"/>
        <a:ext cx="572402" cy="373847"/>
      </dsp:txXfrm>
    </dsp:sp>
    <dsp:sp modelId="{75DD7E77-F4A2-496C-AE39-8B9269E1E75E}">
      <dsp:nvSpPr>
        <dsp:cNvPr id="0" name=""/>
        <dsp:cNvSpPr/>
      </dsp:nvSpPr>
      <dsp:spPr>
        <a:xfrm>
          <a:off x="4208890" y="2212417"/>
          <a:ext cx="387181" cy="158843"/>
        </a:xfrm>
        <a:custGeom>
          <a:avLst/>
          <a:gdLst/>
          <a:ahLst/>
          <a:cxnLst/>
          <a:rect l="0" t="0" r="0" b="0"/>
          <a:pathLst>
            <a:path>
              <a:moveTo>
                <a:pt x="0" y="0"/>
              </a:moveTo>
              <a:lnTo>
                <a:pt x="0" y="79421"/>
              </a:lnTo>
              <a:lnTo>
                <a:pt x="387181" y="79421"/>
              </a:lnTo>
              <a:lnTo>
                <a:pt x="387181" y="1588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D71196-E82E-4896-AE16-C38F8C7EF62C}">
      <dsp:nvSpPr>
        <dsp:cNvPr id="0" name=""/>
        <dsp:cNvSpPr/>
      </dsp:nvSpPr>
      <dsp:spPr>
        <a:xfrm>
          <a:off x="4298240" y="2371261"/>
          <a:ext cx="595664" cy="3971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双屏</a:t>
          </a:r>
          <a:endParaRPr lang="zh-CN" altLang="en-US" sz="1000" kern="1200" dirty="0">
            <a:latin typeface="微软雅黑" pitchFamily="34" charset="-122"/>
            <a:ea typeface="微软雅黑" pitchFamily="34" charset="-122"/>
          </a:endParaRPr>
        </a:p>
      </dsp:txBody>
      <dsp:txXfrm>
        <a:off x="4309871" y="2382892"/>
        <a:ext cx="572402" cy="373847"/>
      </dsp:txXfrm>
    </dsp:sp>
    <dsp:sp modelId="{8060ECC4-97BC-416E-86FF-38592661AAA3}">
      <dsp:nvSpPr>
        <dsp:cNvPr id="0" name=""/>
        <dsp:cNvSpPr/>
      </dsp:nvSpPr>
      <dsp:spPr>
        <a:xfrm>
          <a:off x="4208890" y="2212417"/>
          <a:ext cx="1161545" cy="158843"/>
        </a:xfrm>
        <a:custGeom>
          <a:avLst/>
          <a:gdLst/>
          <a:ahLst/>
          <a:cxnLst/>
          <a:rect l="0" t="0" r="0" b="0"/>
          <a:pathLst>
            <a:path>
              <a:moveTo>
                <a:pt x="0" y="0"/>
              </a:moveTo>
              <a:lnTo>
                <a:pt x="0" y="79421"/>
              </a:lnTo>
              <a:lnTo>
                <a:pt x="1161545" y="79421"/>
              </a:lnTo>
              <a:lnTo>
                <a:pt x="1161545" y="1588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51C6C1-94D2-49D4-861F-87B64E4FBE09}">
      <dsp:nvSpPr>
        <dsp:cNvPr id="0" name=""/>
        <dsp:cNvSpPr/>
      </dsp:nvSpPr>
      <dsp:spPr>
        <a:xfrm>
          <a:off x="5072604" y="2371261"/>
          <a:ext cx="595664" cy="3971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触摸屏</a:t>
          </a:r>
          <a:endParaRPr lang="zh-CN" altLang="en-US" sz="1000" kern="1200" dirty="0">
            <a:latin typeface="微软雅黑" pitchFamily="34" charset="-122"/>
            <a:ea typeface="微软雅黑" pitchFamily="34" charset="-122"/>
          </a:endParaRPr>
        </a:p>
      </dsp:txBody>
      <dsp:txXfrm>
        <a:off x="5084235" y="2382892"/>
        <a:ext cx="572402" cy="373847"/>
      </dsp:txXfrm>
    </dsp:sp>
    <dsp:sp modelId="{DEBF151A-4F6A-407E-BFE4-D46D3C678628}">
      <dsp:nvSpPr>
        <dsp:cNvPr id="0" name=""/>
        <dsp:cNvSpPr/>
      </dsp:nvSpPr>
      <dsp:spPr>
        <a:xfrm>
          <a:off x="4208890" y="2212417"/>
          <a:ext cx="1935909" cy="158843"/>
        </a:xfrm>
        <a:custGeom>
          <a:avLst/>
          <a:gdLst/>
          <a:ahLst/>
          <a:cxnLst/>
          <a:rect l="0" t="0" r="0" b="0"/>
          <a:pathLst>
            <a:path>
              <a:moveTo>
                <a:pt x="0" y="0"/>
              </a:moveTo>
              <a:lnTo>
                <a:pt x="0" y="79421"/>
              </a:lnTo>
              <a:lnTo>
                <a:pt x="1935909" y="79421"/>
              </a:lnTo>
              <a:lnTo>
                <a:pt x="1935909" y="1588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92B92-E342-43CF-B75F-6C1C340DEBE5}">
      <dsp:nvSpPr>
        <dsp:cNvPr id="0" name=""/>
        <dsp:cNvSpPr/>
      </dsp:nvSpPr>
      <dsp:spPr>
        <a:xfrm>
          <a:off x="5846968" y="2371261"/>
          <a:ext cx="595664" cy="397109"/>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b="1" kern="1200" dirty="0" smtClean="0">
              <a:latin typeface="微软雅黑" pitchFamily="34" charset="-122"/>
              <a:ea typeface="微软雅黑" pitchFamily="34" charset="-122"/>
            </a:rPr>
            <a:t>音乐手机</a:t>
          </a:r>
          <a:endParaRPr lang="zh-CN" altLang="en-US" sz="1000" b="1" kern="1200" dirty="0">
            <a:latin typeface="微软雅黑" pitchFamily="34" charset="-122"/>
            <a:ea typeface="微软雅黑" pitchFamily="34" charset="-122"/>
          </a:endParaRPr>
        </a:p>
      </dsp:txBody>
      <dsp:txXfrm>
        <a:off x="5858599" y="2382892"/>
        <a:ext cx="572402" cy="37384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97166-A8CB-43FB-B9E1-3DA101E54ED9}">
      <dsp:nvSpPr>
        <dsp:cNvPr id="0" name=""/>
        <dsp:cNvSpPr/>
      </dsp:nvSpPr>
      <dsp:spPr>
        <a:xfrm>
          <a:off x="0" y="0"/>
          <a:ext cx="6552728" cy="1216800"/>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立足于中类，谋求小类的创新，分化出新的品类，占据第一位置。</a:t>
          </a:r>
          <a:endParaRPr lang="en-US" altLang="zh-CN" sz="1600" b="1" kern="1200" dirty="0" smtClean="0">
            <a:latin typeface="微软雅黑" pitchFamily="34" charset="-122"/>
            <a:ea typeface="微软雅黑" pitchFamily="34" charset="-122"/>
          </a:endParaRPr>
        </a:p>
        <a:p>
          <a:pPr lvl="0" algn="ctr" defTabSz="711200">
            <a:lnSpc>
              <a:spcPct val="90000"/>
            </a:lnSpc>
            <a:spcBef>
              <a:spcPct val="0"/>
            </a:spcBef>
            <a:spcAft>
              <a:spcPct val="35000"/>
            </a:spcAft>
          </a:pPr>
          <a:r>
            <a:rPr lang="zh-CN" altLang="en-US" sz="1000" b="1" kern="1200" dirty="0" smtClean="0">
              <a:latin typeface="微软雅黑" pitchFamily="34" charset="-122"/>
              <a:ea typeface="微软雅黑" pitchFamily="34" charset="-122"/>
            </a:rPr>
            <a:t>小类的聚焦容易把握客户心智中微妙需求，极致和快速得占据此需求的制高点。</a:t>
          </a:r>
          <a:endParaRPr lang="zh-CN" altLang="en-US" sz="1000" b="1" kern="1200" dirty="0">
            <a:latin typeface="微软雅黑" pitchFamily="34" charset="-122"/>
            <a:ea typeface="微软雅黑" pitchFamily="34" charset="-122"/>
          </a:endParaRPr>
        </a:p>
      </dsp:txBody>
      <dsp:txXfrm>
        <a:off x="59399" y="59399"/>
        <a:ext cx="6433930" cy="10980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E9A94-E99C-42D7-BE46-5DFE0D84408A}">
      <dsp:nvSpPr>
        <dsp:cNvPr id="0" name=""/>
        <dsp:cNvSpPr/>
      </dsp:nvSpPr>
      <dsp:spPr>
        <a:xfrm>
          <a:off x="1485285" y="469285"/>
          <a:ext cx="3125428" cy="3125428"/>
        </a:xfrm>
        <a:prstGeom prst="blockArc">
          <a:avLst>
            <a:gd name="adj1" fmla="val 10800000"/>
            <a:gd name="adj2" fmla="val 16200000"/>
            <a:gd name="adj3" fmla="val 4642"/>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sp>
    <dsp:sp modelId="{CD007F6B-7E11-430E-902E-9DB00CCA8DF9}">
      <dsp:nvSpPr>
        <dsp:cNvPr id="0" name=""/>
        <dsp:cNvSpPr/>
      </dsp:nvSpPr>
      <dsp:spPr>
        <a:xfrm>
          <a:off x="1485285" y="469285"/>
          <a:ext cx="3125428" cy="3125428"/>
        </a:xfrm>
        <a:prstGeom prst="blockArc">
          <a:avLst>
            <a:gd name="adj1" fmla="val 5400000"/>
            <a:gd name="adj2" fmla="val 10800000"/>
            <a:gd name="adj3" fmla="val 4642"/>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sp>
    <dsp:sp modelId="{42B56C25-5FD2-4D88-8E5B-D6696F8A86F5}">
      <dsp:nvSpPr>
        <dsp:cNvPr id="0" name=""/>
        <dsp:cNvSpPr/>
      </dsp:nvSpPr>
      <dsp:spPr>
        <a:xfrm>
          <a:off x="1485285" y="469285"/>
          <a:ext cx="3125428" cy="3125428"/>
        </a:xfrm>
        <a:prstGeom prst="blockArc">
          <a:avLst>
            <a:gd name="adj1" fmla="val 0"/>
            <a:gd name="adj2" fmla="val 5400000"/>
            <a:gd name="adj3" fmla="val 4642"/>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sp>
    <dsp:sp modelId="{EE8ECE7B-373C-48BD-9362-7C138DF430DA}">
      <dsp:nvSpPr>
        <dsp:cNvPr id="0" name=""/>
        <dsp:cNvSpPr/>
      </dsp:nvSpPr>
      <dsp:spPr>
        <a:xfrm>
          <a:off x="1485285" y="469285"/>
          <a:ext cx="3125428" cy="3125428"/>
        </a:xfrm>
        <a:prstGeom prst="blockArc">
          <a:avLst>
            <a:gd name="adj1" fmla="val 16200000"/>
            <a:gd name="adj2" fmla="val 0"/>
            <a:gd name="adj3" fmla="val 4642"/>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sp>
    <dsp:sp modelId="{B8F66B24-9445-4B75-8E12-C7DFD659E7EE}">
      <dsp:nvSpPr>
        <dsp:cNvPr id="0" name=""/>
        <dsp:cNvSpPr/>
      </dsp:nvSpPr>
      <dsp:spPr>
        <a:xfrm>
          <a:off x="2328416" y="1312416"/>
          <a:ext cx="1439167" cy="1439167"/>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客户心智需求</a:t>
          </a:r>
          <a:endParaRPr lang="zh-CN" altLang="en-US" sz="1600" b="1" kern="1200" dirty="0">
            <a:latin typeface="微软雅黑" pitchFamily="34" charset="-122"/>
            <a:ea typeface="微软雅黑" pitchFamily="34" charset="-122"/>
          </a:endParaRPr>
        </a:p>
      </dsp:txBody>
      <dsp:txXfrm>
        <a:off x="2539177" y="1523177"/>
        <a:ext cx="1017645" cy="1017645"/>
      </dsp:txXfrm>
    </dsp:sp>
    <dsp:sp modelId="{FFBB25E6-2928-4E93-AF88-0C105D400FF9}">
      <dsp:nvSpPr>
        <dsp:cNvPr id="0" name=""/>
        <dsp:cNvSpPr/>
      </dsp:nvSpPr>
      <dsp:spPr>
        <a:xfrm>
          <a:off x="2544291" y="1843"/>
          <a:ext cx="1007417" cy="1007417"/>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创新品类</a:t>
          </a:r>
          <a:endParaRPr lang="zh-CN" altLang="en-US" sz="1200" kern="1200" dirty="0">
            <a:latin typeface="微软雅黑" pitchFamily="34" charset="-122"/>
            <a:ea typeface="微软雅黑" pitchFamily="34" charset="-122"/>
          </a:endParaRPr>
        </a:p>
      </dsp:txBody>
      <dsp:txXfrm>
        <a:off x="2691824" y="149376"/>
        <a:ext cx="712351" cy="712351"/>
      </dsp:txXfrm>
    </dsp:sp>
    <dsp:sp modelId="{0A4019B1-4AB4-4D07-888D-838F914CC842}">
      <dsp:nvSpPr>
        <dsp:cNvPr id="0" name=""/>
        <dsp:cNvSpPr/>
      </dsp:nvSpPr>
      <dsp:spPr>
        <a:xfrm>
          <a:off x="4070738" y="1528291"/>
          <a:ext cx="1007417" cy="1007417"/>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商品实现</a:t>
          </a:r>
          <a:endParaRPr lang="zh-CN" altLang="en-US" sz="1200" kern="1200" dirty="0">
            <a:latin typeface="微软雅黑" pitchFamily="34" charset="-122"/>
            <a:ea typeface="微软雅黑" pitchFamily="34" charset="-122"/>
          </a:endParaRPr>
        </a:p>
      </dsp:txBody>
      <dsp:txXfrm>
        <a:off x="4218271" y="1675824"/>
        <a:ext cx="712351" cy="712351"/>
      </dsp:txXfrm>
    </dsp:sp>
    <dsp:sp modelId="{14760423-6EB3-4718-AE02-DC25E5A9D097}">
      <dsp:nvSpPr>
        <dsp:cNvPr id="0" name=""/>
        <dsp:cNvSpPr/>
      </dsp:nvSpPr>
      <dsp:spPr>
        <a:xfrm>
          <a:off x="2544291" y="3054738"/>
          <a:ext cx="1007417" cy="1007417"/>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价格锚定</a:t>
          </a:r>
          <a:endParaRPr lang="zh-CN" altLang="en-US" sz="1200" kern="1200" dirty="0">
            <a:latin typeface="微软雅黑" pitchFamily="34" charset="-122"/>
            <a:ea typeface="微软雅黑" pitchFamily="34" charset="-122"/>
          </a:endParaRPr>
        </a:p>
      </dsp:txBody>
      <dsp:txXfrm>
        <a:off x="2691824" y="3202271"/>
        <a:ext cx="712351" cy="712351"/>
      </dsp:txXfrm>
    </dsp:sp>
    <dsp:sp modelId="{E981276B-0F6B-4B1E-A67F-BA5CFF14CCE4}">
      <dsp:nvSpPr>
        <dsp:cNvPr id="0" name=""/>
        <dsp:cNvSpPr/>
      </dsp:nvSpPr>
      <dsp:spPr>
        <a:xfrm>
          <a:off x="1017843" y="1528291"/>
          <a:ext cx="1007417" cy="1007417"/>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互动</a:t>
          </a:r>
          <a:endParaRPr lang="zh-CN" altLang="en-US" sz="1200" kern="1200" dirty="0">
            <a:latin typeface="微软雅黑" pitchFamily="34" charset="-122"/>
            <a:ea typeface="微软雅黑" pitchFamily="34" charset="-122"/>
          </a:endParaRPr>
        </a:p>
      </dsp:txBody>
      <dsp:txXfrm>
        <a:off x="1165376" y="1675824"/>
        <a:ext cx="712351" cy="71235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D55C8-DF05-48E2-A1EF-E0919CB50170}">
      <dsp:nvSpPr>
        <dsp:cNvPr id="0" name=""/>
        <dsp:cNvSpPr/>
      </dsp:nvSpPr>
      <dsp:spPr>
        <a:xfrm>
          <a:off x="528596" y="593405"/>
          <a:ext cx="534400" cy="53448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084B689-C7FF-4686-8AD0-4FC529CF9967}">
      <dsp:nvSpPr>
        <dsp:cNvPr id="0" name=""/>
        <dsp:cNvSpPr/>
      </dsp:nvSpPr>
      <dsp:spPr>
        <a:xfrm>
          <a:off x="869460" y="199801"/>
          <a:ext cx="158712" cy="158611"/>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E659641-44B4-4855-818B-0929BB9D853D}">
      <dsp:nvSpPr>
        <dsp:cNvPr id="0" name=""/>
        <dsp:cNvSpPr/>
      </dsp:nvSpPr>
      <dsp:spPr>
        <a:xfrm>
          <a:off x="549133" y="613916"/>
          <a:ext cx="493550" cy="4934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B9567EC-C322-409D-8D87-83442C4A927E}">
      <dsp:nvSpPr>
        <dsp:cNvPr id="0" name=""/>
        <dsp:cNvSpPr/>
      </dsp:nvSpPr>
      <dsp:spPr>
        <a:xfrm>
          <a:off x="1101837" y="694382"/>
          <a:ext cx="279700" cy="27963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68CABA4-C9CC-4683-B398-FEE36986E51A}">
      <dsp:nvSpPr>
        <dsp:cNvPr id="0" name=""/>
        <dsp:cNvSpPr/>
      </dsp:nvSpPr>
      <dsp:spPr>
        <a:xfrm>
          <a:off x="1118356" y="710902"/>
          <a:ext cx="246663" cy="24668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DBEBDA7-53D9-4FE9-BB4D-15E837DB87B4}">
      <dsp:nvSpPr>
        <dsp:cNvPr id="0" name=""/>
        <dsp:cNvSpPr/>
      </dsp:nvSpPr>
      <dsp:spPr>
        <a:xfrm>
          <a:off x="992457" y="299664"/>
          <a:ext cx="358499" cy="35861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D756C97-71A6-4ECA-B7C2-EC9DA63F8251}">
      <dsp:nvSpPr>
        <dsp:cNvPr id="0" name=""/>
        <dsp:cNvSpPr/>
      </dsp:nvSpPr>
      <dsp:spPr>
        <a:xfrm>
          <a:off x="1292248" y="211588"/>
          <a:ext cx="117416" cy="117496"/>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38ED857-AD8F-4264-A398-9813072C5464}">
      <dsp:nvSpPr>
        <dsp:cNvPr id="0" name=""/>
        <dsp:cNvSpPr/>
      </dsp:nvSpPr>
      <dsp:spPr>
        <a:xfrm>
          <a:off x="1409887" y="975223"/>
          <a:ext cx="88173" cy="88075"/>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EDB929E-577B-42C4-9050-8960D89D7754}">
      <dsp:nvSpPr>
        <dsp:cNvPr id="0" name=""/>
        <dsp:cNvSpPr/>
      </dsp:nvSpPr>
      <dsp:spPr>
        <a:xfrm>
          <a:off x="1011431" y="318597"/>
          <a:ext cx="320774" cy="32074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D4E1876-5ACF-4AA4-97A0-191AE363455A}">
      <dsp:nvSpPr>
        <dsp:cNvPr id="0" name=""/>
        <dsp:cNvSpPr/>
      </dsp:nvSpPr>
      <dsp:spPr>
        <a:xfrm>
          <a:off x="0" y="318597"/>
          <a:ext cx="793117" cy="257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 numCol="1" spcCol="1270" anchor="b" anchorCtr="0">
          <a:noAutofit/>
        </a:bodyPr>
        <a:lstStyle/>
        <a:p>
          <a:pPr lvl="0" algn="r" defTabSz="488950">
            <a:lnSpc>
              <a:spcPct val="90000"/>
            </a:lnSpc>
            <a:spcBef>
              <a:spcPct val="0"/>
            </a:spcBef>
            <a:spcAft>
              <a:spcPct val="35000"/>
            </a:spcAft>
          </a:pPr>
          <a:r>
            <a:rPr lang="zh-CN" altLang="en-US" sz="1100" kern="1200" dirty="0" smtClean="0">
              <a:latin typeface="微软雅黑" pitchFamily="34" charset="-122"/>
              <a:ea typeface="微软雅黑" pitchFamily="34" charset="-122"/>
            </a:rPr>
            <a:t>小米手机</a:t>
          </a:r>
          <a:endParaRPr lang="zh-CN" altLang="en-US" sz="1100" kern="1200" dirty="0">
            <a:latin typeface="微软雅黑" pitchFamily="34" charset="-122"/>
            <a:ea typeface="微软雅黑" pitchFamily="34" charset="-122"/>
          </a:endParaRPr>
        </a:p>
      </dsp:txBody>
      <dsp:txXfrm>
        <a:off x="0" y="318597"/>
        <a:ext cx="793117" cy="257545"/>
      </dsp:txXfrm>
    </dsp:sp>
    <dsp:sp modelId="{5FC9B8BD-CA44-4A5C-89F5-62607A183E80}">
      <dsp:nvSpPr>
        <dsp:cNvPr id="0" name=""/>
        <dsp:cNvSpPr/>
      </dsp:nvSpPr>
      <dsp:spPr>
        <a:xfrm>
          <a:off x="1439130" y="710902"/>
          <a:ext cx="793117" cy="24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l" defTabSz="444500">
            <a:lnSpc>
              <a:spcPct val="90000"/>
            </a:lnSpc>
            <a:spcBef>
              <a:spcPct val="0"/>
            </a:spcBef>
            <a:spcAft>
              <a:spcPct val="35000"/>
            </a:spcAft>
          </a:pPr>
          <a:endParaRPr lang="zh-CN" altLang="en-US" sz="1000" kern="1200" dirty="0">
            <a:latin typeface="微软雅黑" pitchFamily="34" charset="-122"/>
            <a:ea typeface="微软雅黑" pitchFamily="34" charset="-122"/>
          </a:endParaRPr>
        </a:p>
      </dsp:txBody>
      <dsp:txXfrm>
        <a:off x="1439130" y="710902"/>
        <a:ext cx="793117" cy="246686"/>
      </dsp:txXfrm>
    </dsp:sp>
    <dsp:sp modelId="{0853E2E4-80AF-4C51-BFC5-3926E1734E8D}">
      <dsp:nvSpPr>
        <dsp:cNvPr id="0" name=""/>
        <dsp:cNvSpPr/>
      </dsp:nvSpPr>
      <dsp:spPr>
        <a:xfrm>
          <a:off x="1409887" y="318597"/>
          <a:ext cx="793117" cy="32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l" defTabSz="488950">
            <a:lnSpc>
              <a:spcPct val="90000"/>
            </a:lnSpc>
            <a:spcBef>
              <a:spcPct val="0"/>
            </a:spcBef>
            <a:spcAft>
              <a:spcPct val="35000"/>
            </a:spcAft>
          </a:pPr>
          <a:endParaRPr lang="zh-CN" altLang="en-US" sz="1100" kern="1200" dirty="0">
            <a:latin typeface="微软雅黑" pitchFamily="34" charset="-122"/>
            <a:ea typeface="微软雅黑" pitchFamily="34" charset="-122"/>
          </a:endParaRPr>
        </a:p>
      </dsp:txBody>
      <dsp:txXfrm>
        <a:off x="1409887" y="318597"/>
        <a:ext cx="793117" cy="32074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B0AE4-EB45-4314-8111-A6B822078AED}">
      <dsp:nvSpPr>
        <dsp:cNvPr id="0" name=""/>
        <dsp:cNvSpPr/>
      </dsp:nvSpPr>
      <dsp:spPr>
        <a:xfrm>
          <a:off x="0" y="29679"/>
          <a:ext cx="6552728" cy="505440"/>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itchFamily="34" charset="-122"/>
              <a:ea typeface="微软雅黑" pitchFamily="34" charset="-122"/>
            </a:rPr>
            <a:t>目标</a:t>
          </a:r>
          <a:r>
            <a:rPr lang="zh-CN" sz="1200" b="1" kern="1200" dirty="0" smtClean="0">
              <a:latin typeface="微软雅黑" pitchFamily="34" charset="-122"/>
              <a:ea typeface="微软雅黑" pitchFamily="34" charset="-122"/>
            </a:rPr>
            <a:t>客户</a:t>
          </a:r>
          <a:r>
            <a:rPr lang="zh-CN" altLang="en-US" sz="1200" b="1" kern="1200" dirty="0" smtClean="0">
              <a:latin typeface="微软雅黑" pitchFamily="34" charset="-122"/>
              <a:ea typeface="微软雅黑" pitchFamily="34" charset="-122"/>
            </a:rPr>
            <a:t>画像</a:t>
          </a:r>
          <a:r>
            <a:rPr lang="zh-CN" sz="1200" b="1" kern="1200" dirty="0" smtClean="0">
              <a:latin typeface="微软雅黑" pitchFamily="34" charset="-122"/>
              <a:ea typeface="微软雅黑" pitchFamily="34" charset="-122"/>
            </a:rPr>
            <a:t>是什么？</a:t>
          </a:r>
          <a:endParaRPr lang="zh-CN" altLang="en-US" sz="1200" b="1" kern="1200" dirty="0">
            <a:latin typeface="微软雅黑" pitchFamily="34" charset="-122"/>
            <a:ea typeface="微软雅黑" pitchFamily="34" charset="-122"/>
          </a:endParaRPr>
        </a:p>
      </dsp:txBody>
      <dsp:txXfrm>
        <a:off x="24674" y="54353"/>
        <a:ext cx="6503380" cy="456092"/>
      </dsp:txXfrm>
    </dsp:sp>
    <dsp:sp modelId="{BACDF77F-C7D1-4A9A-B4D8-72C8FA7BF6B5}">
      <dsp:nvSpPr>
        <dsp:cNvPr id="0" name=""/>
        <dsp:cNvSpPr/>
      </dsp:nvSpPr>
      <dsp:spPr>
        <a:xfrm>
          <a:off x="0" y="612879"/>
          <a:ext cx="6552728" cy="505440"/>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itchFamily="34" charset="-122"/>
              <a:ea typeface="微软雅黑" pitchFamily="34" charset="-122"/>
            </a:rPr>
            <a:t>客户的需求是什么？</a:t>
          </a:r>
          <a:endParaRPr lang="zh-CN" altLang="en-US" sz="1200" b="1" kern="1200" dirty="0">
            <a:latin typeface="微软雅黑" pitchFamily="34" charset="-122"/>
            <a:ea typeface="微软雅黑" pitchFamily="34" charset="-122"/>
          </a:endParaRPr>
        </a:p>
      </dsp:txBody>
      <dsp:txXfrm>
        <a:off x="24674" y="637553"/>
        <a:ext cx="6503380" cy="456092"/>
      </dsp:txXfrm>
    </dsp:sp>
    <dsp:sp modelId="{E029B893-B3FF-4823-86C5-2EF28B66E7F4}">
      <dsp:nvSpPr>
        <dsp:cNvPr id="0" name=""/>
        <dsp:cNvSpPr/>
      </dsp:nvSpPr>
      <dsp:spPr>
        <a:xfrm>
          <a:off x="0" y="1196079"/>
          <a:ext cx="6552728" cy="505440"/>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itchFamily="34" charset="-122"/>
              <a:ea typeface="微软雅黑" pitchFamily="34" charset="-122"/>
            </a:rPr>
            <a:t>满足客户需求的品类是什么？</a:t>
          </a:r>
          <a:endParaRPr lang="zh-CN" altLang="en-US" sz="1200" b="1" kern="1200" dirty="0">
            <a:latin typeface="微软雅黑" pitchFamily="34" charset="-122"/>
            <a:ea typeface="微软雅黑" pitchFamily="34" charset="-122"/>
          </a:endParaRPr>
        </a:p>
      </dsp:txBody>
      <dsp:txXfrm>
        <a:off x="24674" y="1220753"/>
        <a:ext cx="6503380" cy="456092"/>
      </dsp:txXfrm>
    </dsp:sp>
    <dsp:sp modelId="{9CC7F7BE-C557-4B09-BF62-2059B1C12366}">
      <dsp:nvSpPr>
        <dsp:cNvPr id="0" name=""/>
        <dsp:cNvSpPr/>
      </dsp:nvSpPr>
      <dsp:spPr>
        <a:xfrm>
          <a:off x="0" y="1779280"/>
          <a:ext cx="6552728" cy="505440"/>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itchFamily="34" charset="-122"/>
              <a:ea typeface="微软雅黑" pitchFamily="34" charset="-122"/>
            </a:rPr>
            <a:t>商品策略是什么？</a:t>
          </a:r>
          <a:endParaRPr lang="zh-CN" altLang="en-US" sz="1200" b="1" kern="1200" dirty="0">
            <a:latin typeface="微软雅黑" pitchFamily="34" charset="-122"/>
            <a:ea typeface="微软雅黑" pitchFamily="34" charset="-122"/>
          </a:endParaRPr>
        </a:p>
      </dsp:txBody>
      <dsp:txXfrm>
        <a:off x="24674" y="1803954"/>
        <a:ext cx="6503380" cy="456092"/>
      </dsp:txXfrm>
    </dsp:sp>
    <dsp:sp modelId="{5775B86D-140E-4E57-BA3F-DF27395AFA96}">
      <dsp:nvSpPr>
        <dsp:cNvPr id="0" name=""/>
        <dsp:cNvSpPr/>
      </dsp:nvSpPr>
      <dsp:spPr>
        <a:xfrm>
          <a:off x="0" y="2362479"/>
          <a:ext cx="6552728" cy="505440"/>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itchFamily="34" charset="-122"/>
              <a:ea typeface="微软雅黑" pitchFamily="34" charset="-122"/>
            </a:rPr>
            <a:t>价格策略是什么？</a:t>
          </a:r>
          <a:endParaRPr lang="zh-CN" altLang="en-US" sz="1200" b="1" kern="1200" dirty="0">
            <a:latin typeface="微软雅黑" pitchFamily="34" charset="-122"/>
            <a:ea typeface="微软雅黑" pitchFamily="34" charset="-122"/>
          </a:endParaRPr>
        </a:p>
      </dsp:txBody>
      <dsp:txXfrm>
        <a:off x="24674" y="2387153"/>
        <a:ext cx="6503380" cy="456092"/>
      </dsp:txXfrm>
    </dsp:sp>
    <dsp:sp modelId="{7A9D1F89-EFA7-48AC-AFC9-58BC19040DB4}">
      <dsp:nvSpPr>
        <dsp:cNvPr id="0" name=""/>
        <dsp:cNvSpPr/>
      </dsp:nvSpPr>
      <dsp:spPr>
        <a:xfrm>
          <a:off x="0" y="2945680"/>
          <a:ext cx="6552728" cy="505440"/>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itchFamily="34" charset="-122"/>
              <a:ea typeface="微软雅黑" pitchFamily="34" charset="-122"/>
            </a:rPr>
            <a:t>营销场景和手段是什么？</a:t>
          </a:r>
          <a:endParaRPr lang="zh-CN" altLang="en-US" sz="1200" b="1" kern="1200" dirty="0">
            <a:latin typeface="微软雅黑" pitchFamily="34" charset="-122"/>
            <a:ea typeface="微软雅黑" pitchFamily="34" charset="-122"/>
          </a:endParaRPr>
        </a:p>
      </dsp:txBody>
      <dsp:txXfrm>
        <a:off x="24674" y="2970354"/>
        <a:ext cx="6503380" cy="456092"/>
      </dsp:txXfrm>
    </dsp:sp>
    <dsp:sp modelId="{3BFBDC01-5832-40B9-96A1-9733334501A3}">
      <dsp:nvSpPr>
        <dsp:cNvPr id="0" name=""/>
        <dsp:cNvSpPr/>
      </dsp:nvSpPr>
      <dsp:spPr>
        <a:xfrm>
          <a:off x="0" y="3528880"/>
          <a:ext cx="6552728" cy="505440"/>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b="1" kern="1200" dirty="0" smtClean="0">
              <a:latin typeface="微软雅黑" pitchFamily="34" charset="-122"/>
              <a:ea typeface="微软雅黑" pitchFamily="34" charset="-122"/>
            </a:rPr>
            <a:t>销售数据和客户信息反馈渠道是什么？</a:t>
          </a:r>
          <a:endParaRPr lang="zh-CN" altLang="en-US" sz="1200" b="1" kern="1200" dirty="0">
            <a:latin typeface="微软雅黑" pitchFamily="34" charset="-122"/>
            <a:ea typeface="微软雅黑" pitchFamily="34" charset="-122"/>
          </a:endParaRPr>
        </a:p>
      </dsp:txBody>
      <dsp:txXfrm>
        <a:off x="24674" y="3553554"/>
        <a:ext cx="6503380" cy="45609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F6B63-7BDD-4D64-A79D-3F5CE65BE053}">
      <dsp:nvSpPr>
        <dsp:cNvPr id="0" name=""/>
        <dsp:cNvSpPr/>
      </dsp:nvSpPr>
      <dsp:spPr>
        <a:xfrm>
          <a:off x="6542" y="458189"/>
          <a:ext cx="883820" cy="883820"/>
        </a:xfrm>
        <a:prstGeom prst="ellipse">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设计</a:t>
          </a:r>
          <a:endParaRPr lang="zh-CN" altLang="en-US" sz="1600" b="1" kern="1200" dirty="0">
            <a:latin typeface="微软雅黑" pitchFamily="34" charset="-122"/>
            <a:ea typeface="微软雅黑" pitchFamily="34" charset="-122"/>
          </a:endParaRPr>
        </a:p>
      </dsp:txBody>
      <dsp:txXfrm>
        <a:off x="135974" y="587621"/>
        <a:ext cx="624956" cy="624956"/>
      </dsp:txXfrm>
    </dsp:sp>
    <dsp:sp modelId="{F5AC3212-BFC9-4E02-969B-CB1BB196CE02}">
      <dsp:nvSpPr>
        <dsp:cNvPr id="0" name=""/>
        <dsp:cNvSpPr/>
      </dsp:nvSpPr>
      <dsp:spPr>
        <a:xfrm>
          <a:off x="962129" y="643791"/>
          <a:ext cx="512616" cy="512616"/>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1030076" y="839815"/>
        <a:ext cx="376722" cy="120568"/>
      </dsp:txXfrm>
    </dsp:sp>
    <dsp:sp modelId="{E1F24974-40AF-4246-8E12-F2BE260C8A86}">
      <dsp:nvSpPr>
        <dsp:cNvPr id="0" name=""/>
        <dsp:cNvSpPr/>
      </dsp:nvSpPr>
      <dsp:spPr>
        <a:xfrm>
          <a:off x="1546512" y="458189"/>
          <a:ext cx="883820" cy="883820"/>
        </a:xfrm>
        <a:prstGeom prst="ellipse">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研发</a:t>
          </a:r>
          <a:endParaRPr lang="zh-CN" altLang="en-US" sz="1600" b="1" kern="1200" dirty="0">
            <a:latin typeface="微软雅黑" pitchFamily="34" charset="-122"/>
            <a:ea typeface="微软雅黑" pitchFamily="34" charset="-122"/>
          </a:endParaRPr>
        </a:p>
      </dsp:txBody>
      <dsp:txXfrm>
        <a:off x="1675944" y="587621"/>
        <a:ext cx="624956" cy="624956"/>
      </dsp:txXfrm>
    </dsp:sp>
    <dsp:sp modelId="{BC025959-5722-414D-B8C2-5D786D6F2C0B}">
      <dsp:nvSpPr>
        <dsp:cNvPr id="0" name=""/>
        <dsp:cNvSpPr/>
      </dsp:nvSpPr>
      <dsp:spPr>
        <a:xfrm>
          <a:off x="2502099" y="643791"/>
          <a:ext cx="512616" cy="512616"/>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latin typeface="微软雅黑" pitchFamily="34" charset="-122"/>
            <a:ea typeface="微软雅黑" pitchFamily="34" charset="-122"/>
          </a:endParaRPr>
        </a:p>
      </dsp:txBody>
      <dsp:txXfrm>
        <a:off x="2570046" y="839815"/>
        <a:ext cx="376722" cy="120568"/>
      </dsp:txXfrm>
    </dsp:sp>
    <dsp:sp modelId="{63FE694B-87EB-42DF-9453-3941FE169B0B}">
      <dsp:nvSpPr>
        <dsp:cNvPr id="0" name=""/>
        <dsp:cNvSpPr/>
      </dsp:nvSpPr>
      <dsp:spPr>
        <a:xfrm>
          <a:off x="3086481" y="458189"/>
          <a:ext cx="883820" cy="883820"/>
        </a:xfrm>
        <a:prstGeom prst="ellipse">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生产</a:t>
          </a:r>
          <a:endParaRPr lang="zh-CN" altLang="en-US" sz="1600" b="1" kern="1200" dirty="0">
            <a:latin typeface="微软雅黑" pitchFamily="34" charset="-122"/>
            <a:ea typeface="微软雅黑" pitchFamily="34" charset="-122"/>
          </a:endParaRPr>
        </a:p>
      </dsp:txBody>
      <dsp:txXfrm>
        <a:off x="3215913" y="587621"/>
        <a:ext cx="624956" cy="624956"/>
      </dsp:txXfrm>
    </dsp:sp>
    <dsp:sp modelId="{E708E4DD-E18E-46B6-92A1-01A4A502C3ED}">
      <dsp:nvSpPr>
        <dsp:cNvPr id="0" name=""/>
        <dsp:cNvSpPr/>
      </dsp:nvSpPr>
      <dsp:spPr>
        <a:xfrm>
          <a:off x="4042068" y="643791"/>
          <a:ext cx="512616" cy="512616"/>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latin typeface="微软雅黑" pitchFamily="34" charset="-122"/>
            <a:ea typeface="微软雅黑" pitchFamily="34" charset="-122"/>
          </a:endParaRPr>
        </a:p>
      </dsp:txBody>
      <dsp:txXfrm>
        <a:off x="4110015" y="839815"/>
        <a:ext cx="376722" cy="120568"/>
      </dsp:txXfrm>
    </dsp:sp>
    <dsp:sp modelId="{F14E51CD-558E-4B46-AABD-16BDCD8B7676}">
      <dsp:nvSpPr>
        <dsp:cNvPr id="0" name=""/>
        <dsp:cNvSpPr/>
      </dsp:nvSpPr>
      <dsp:spPr>
        <a:xfrm>
          <a:off x="4626451" y="458189"/>
          <a:ext cx="883820" cy="883820"/>
        </a:xfrm>
        <a:prstGeom prst="ellipse">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销售</a:t>
          </a:r>
          <a:endParaRPr lang="zh-CN" altLang="en-US" sz="1600" b="1" kern="1200" dirty="0">
            <a:latin typeface="微软雅黑" pitchFamily="34" charset="-122"/>
            <a:ea typeface="微软雅黑" pitchFamily="34" charset="-122"/>
          </a:endParaRPr>
        </a:p>
      </dsp:txBody>
      <dsp:txXfrm>
        <a:off x="4755883" y="587621"/>
        <a:ext cx="624956" cy="624956"/>
      </dsp:txXfrm>
    </dsp:sp>
    <dsp:sp modelId="{2EBFF1FD-4BFB-4B7E-9F99-F0260DD367D6}">
      <dsp:nvSpPr>
        <dsp:cNvPr id="0" name=""/>
        <dsp:cNvSpPr/>
      </dsp:nvSpPr>
      <dsp:spPr>
        <a:xfrm>
          <a:off x="5582038" y="643791"/>
          <a:ext cx="512616" cy="512616"/>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latin typeface="微软雅黑" pitchFamily="34" charset="-122"/>
            <a:ea typeface="微软雅黑" pitchFamily="34" charset="-122"/>
          </a:endParaRPr>
        </a:p>
      </dsp:txBody>
      <dsp:txXfrm>
        <a:off x="5649985" y="749390"/>
        <a:ext cx="376722" cy="301418"/>
      </dsp:txXfrm>
    </dsp:sp>
    <dsp:sp modelId="{E7DFF651-4B21-4ACE-90BE-34CA44552327}">
      <dsp:nvSpPr>
        <dsp:cNvPr id="0" name=""/>
        <dsp:cNvSpPr/>
      </dsp:nvSpPr>
      <dsp:spPr>
        <a:xfrm>
          <a:off x="6166420" y="458189"/>
          <a:ext cx="883820" cy="883820"/>
        </a:xfrm>
        <a:prstGeom prst="ellipse">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用户</a:t>
          </a:r>
          <a:endParaRPr lang="zh-CN" altLang="en-US" sz="1600" b="1" kern="1200" dirty="0">
            <a:latin typeface="微软雅黑" pitchFamily="34" charset="-122"/>
            <a:ea typeface="微软雅黑" pitchFamily="34" charset="-122"/>
          </a:endParaRPr>
        </a:p>
      </dsp:txBody>
      <dsp:txXfrm>
        <a:off x="6295852" y="587621"/>
        <a:ext cx="624956" cy="62495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D55C8-DF05-48E2-A1EF-E0919CB50170}">
      <dsp:nvSpPr>
        <dsp:cNvPr id="0" name=""/>
        <dsp:cNvSpPr/>
      </dsp:nvSpPr>
      <dsp:spPr>
        <a:xfrm>
          <a:off x="528596" y="593405"/>
          <a:ext cx="534400" cy="53448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084B689-C7FF-4686-8AD0-4FC529CF9967}">
      <dsp:nvSpPr>
        <dsp:cNvPr id="0" name=""/>
        <dsp:cNvSpPr/>
      </dsp:nvSpPr>
      <dsp:spPr>
        <a:xfrm>
          <a:off x="869460" y="199801"/>
          <a:ext cx="158712" cy="158611"/>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E659641-44B4-4855-818B-0929BB9D853D}">
      <dsp:nvSpPr>
        <dsp:cNvPr id="0" name=""/>
        <dsp:cNvSpPr/>
      </dsp:nvSpPr>
      <dsp:spPr>
        <a:xfrm>
          <a:off x="549133" y="613916"/>
          <a:ext cx="493550" cy="4934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B9567EC-C322-409D-8D87-83442C4A927E}">
      <dsp:nvSpPr>
        <dsp:cNvPr id="0" name=""/>
        <dsp:cNvSpPr/>
      </dsp:nvSpPr>
      <dsp:spPr>
        <a:xfrm>
          <a:off x="1101837" y="694382"/>
          <a:ext cx="279700" cy="27963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68CABA4-C9CC-4683-B398-FEE36986E51A}">
      <dsp:nvSpPr>
        <dsp:cNvPr id="0" name=""/>
        <dsp:cNvSpPr/>
      </dsp:nvSpPr>
      <dsp:spPr>
        <a:xfrm>
          <a:off x="1118356" y="710902"/>
          <a:ext cx="246663" cy="24668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DBEBDA7-53D9-4FE9-BB4D-15E837DB87B4}">
      <dsp:nvSpPr>
        <dsp:cNvPr id="0" name=""/>
        <dsp:cNvSpPr/>
      </dsp:nvSpPr>
      <dsp:spPr>
        <a:xfrm>
          <a:off x="992457" y="299664"/>
          <a:ext cx="358499" cy="35861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D756C97-71A6-4ECA-B7C2-EC9DA63F8251}">
      <dsp:nvSpPr>
        <dsp:cNvPr id="0" name=""/>
        <dsp:cNvSpPr/>
      </dsp:nvSpPr>
      <dsp:spPr>
        <a:xfrm>
          <a:off x="1292248" y="211588"/>
          <a:ext cx="117416" cy="117496"/>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38ED857-AD8F-4264-A398-9813072C5464}">
      <dsp:nvSpPr>
        <dsp:cNvPr id="0" name=""/>
        <dsp:cNvSpPr/>
      </dsp:nvSpPr>
      <dsp:spPr>
        <a:xfrm>
          <a:off x="1409887" y="975223"/>
          <a:ext cx="88173" cy="88075"/>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EDB929E-577B-42C4-9050-8960D89D7754}">
      <dsp:nvSpPr>
        <dsp:cNvPr id="0" name=""/>
        <dsp:cNvSpPr/>
      </dsp:nvSpPr>
      <dsp:spPr>
        <a:xfrm>
          <a:off x="1011431" y="318597"/>
          <a:ext cx="320774" cy="32074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D4E1876-5ACF-4AA4-97A0-191AE363455A}">
      <dsp:nvSpPr>
        <dsp:cNvPr id="0" name=""/>
        <dsp:cNvSpPr/>
      </dsp:nvSpPr>
      <dsp:spPr>
        <a:xfrm>
          <a:off x="0" y="318597"/>
          <a:ext cx="793117" cy="257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 numCol="1" spcCol="1270" anchor="b" anchorCtr="0">
          <a:noAutofit/>
        </a:bodyPr>
        <a:lstStyle/>
        <a:p>
          <a:pPr lvl="0" algn="r" defTabSz="444500">
            <a:lnSpc>
              <a:spcPct val="90000"/>
            </a:lnSpc>
            <a:spcBef>
              <a:spcPct val="0"/>
            </a:spcBef>
            <a:spcAft>
              <a:spcPct val="35000"/>
            </a:spcAft>
          </a:pPr>
          <a:r>
            <a:rPr lang="en-US" altLang="zh-CN" sz="1000" kern="1200" dirty="0" smtClean="0">
              <a:latin typeface="微软雅黑" pitchFamily="34" charset="-122"/>
              <a:ea typeface="微软雅黑" pitchFamily="34" charset="-122"/>
            </a:rPr>
            <a:t>ZARA</a:t>
          </a:r>
          <a:endParaRPr lang="zh-CN" altLang="en-US" sz="1000" kern="1200" dirty="0">
            <a:latin typeface="微软雅黑" pitchFamily="34" charset="-122"/>
            <a:ea typeface="微软雅黑" pitchFamily="34" charset="-122"/>
          </a:endParaRPr>
        </a:p>
      </dsp:txBody>
      <dsp:txXfrm>
        <a:off x="0" y="318597"/>
        <a:ext cx="793117" cy="257545"/>
      </dsp:txXfrm>
    </dsp:sp>
    <dsp:sp modelId="{5FC9B8BD-CA44-4A5C-89F5-62607A183E80}">
      <dsp:nvSpPr>
        <dsp:cNvPr id="0" name=""/>
        <dsp:cNvSpPr/>
      </dsp:nvSpPr>
      <dsp:spPr>
        <a:xfrm>
          <a:off x="1439130" y="710902"/>
          <a:ext cx="793117" cy="24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l" defTabSz="622300">
            <a:lnSpc>
              <a:spcPct val="90000"/>
            </a:lnSpc>
            <a:spcBef>
              <a:spcPct val="0"/>
            </a:spcBef>
            <a:spcAft>
              <a:spcPct val="35000"/>
            </a:spcAft>
          </a:pPr>
          <a:endParaRPr lang="zh-CN" altLang="en-US" sz="1400" kern="1200" dirty="0"/>
        </a:p>
      </dsp:txBody>
      <dsp:txXfrm>
        <a:off x="1439130" y="710902"/>
        <a:ext cx="793117" cy="246686"/>
      </dsp:txXfrm>
    </dsp:sp>
    <dsp:sp modelId="{0853E2E4-80AF-4C51-BFC5-3926E1734E8D}">
      <dsp:nvSpPr>
        <dsp:cNvPr id="0" name=""/>
        <dsp:cNvSpPr/>
      </dsp:nvSpPr>
      <dsp:spPr>
        <a:xfrm>
          <a:off x="1409887" y="318597"/>
          <a:ext cx="793117" cy="32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l" defTabSz="844550">
            <a:lnSpc>
              <a:spcPct val="90000"/>
            </a:lnSpc>
            <a:spcBef>
              <a:spcPct val="0"/>
            </a:spcBef>
            <a:spcAft>
              <a:spcPct val="35000"/>
            </a:spcAft>
          </a:pPr>
          <a:endParaRPr lang="zh-CN" altLang="en-US" sz="1900" kern="1200" dirty="0"/>
        </a:p>
      </dsp:txBody>
      <dsp:txXfrm>
        <a:off x="1409887" y="318597"/>
        <a:ext cx="793117" cy="32074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44F65-3FED-4026-9ED8-FC0E9A88C284}">
      <dsp:nvSpPr>
        <dsp:cNvPr id="0" name=""/>
        <dsp:cNvSpPr/>
      </dsp:nvSpPr>
      <dsp:spPr>
        <a:xfrm>
          <a:off x="2434828" y="401"/>
          <a:ext cx="1226343" cy="1226343"/>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设计</a:t>
          </a:r>
          <a:endParaRPr lang="zh-CN" altLang="en-US" sz="1600" b="1" kern="1200" dirty="0">
            <a:latin typeface="微软雅黑" pitchFamily="34" charset="-122"/>
            <a:ea typeface="微软雅黑" pitchFamily="34" charset="-122"/>
          </a:endParaRPr>
        </a:p>
      </dsp:txBody>
      <dsp:txXfrm>
        <a:off x="2614422" y="179995"/>
        <a:ext cx="867155" cy="867155"/>
      </dsp:txXfrm>
    </dsp:sp>
    <dsp:sp modelId="{4453796D-7F3F-4B3C-B954-FA745C02564D}">
      <dsp:nvSpPr>
        <dsp:cNvPr id="0" name=""/>
        <dsp:cNvSpPr/>
      </dsp:nvSpPr>
      <dsp:spPr>
        <a:xfrm rot="2160000">
          <a:off x="3622675" y="942976"/>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latin typeface="微软雅黑" pitchFamily="34" charset="-122"/>
            <a:ea typeface="微软雅黑" pitchFamily="34" charset="-122"/>
          </a:endParaRPr>
        </a:p>
      </dsp:txBody>
      <dsp:txXfrm>
        <a:off x="3632045" y="996915"/>
        <a:ext cx="228964" cy="248335"/>
      </dsp:txXfrm>
    </dsp:sp>
    <dsp:sp modelId="{BBBFDA53-6674-41D4-8DB3-277C393578F2}">
      <dsp:nvSpPr>
        <dsp:cNvPr id="0" name=""/>
        <dsp:cNvSpPr/>
      </dsp:nvSpPr>
      <dsp:spPr>
        <a:xfrm>
          <a:off x="3926250" y="1083982"/>
          <a:ext cx="1226343" cy="1226343"/>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研发</a:t>
          </a:r>
          <a:endParaRPr lang="zh-CN" altLang="en-US" sz="1600" b="1" kern="1200" dirty="0">
            <a:latin typeface="微软雅黑" pitchFamily="34" charset="-122"/>
            <a:ea typeface="微软雅黑" pitchFamily="34" charset="-122"/>
          </a:endParaRPr>
        </a:p>
      </dsp:txBody>
      <dsp:txXfrm>
        <a:off x="4105844" y="1263576"/>
        <a:ext cx="867155" cy="867155"/>
      </dsp:txXfrm>
    </dsp:sp>
    <dsp:sp modelId="{CB1DDE9C-FE25-4EF2-AA92-E05033507E9F}">
      <dsp:nvSpPr>
        <dsp:cNvPr id="0" name=""/>
        <dsp:cNvSpPr/>
      </dsp:nvSpPr>
      <dsp:spPr>
        <a:xfrm rot="6480000">
          <a:off x="4093900" y="235804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latin typeface="微软雅黑" pitchFamily="34" charset="-122"/>
            <a:ea typeface="微软雅黑" pitchFamily="34" charset="-122"/>
          </a:endParaRPr>
        </a:p>
      </dsp:txBody>
      <dsp:txXfrm rot="10800000">
        <a:off x="4158126" y="2394156"/>
        <a:ext cx="228964" cy="248335"/>
      </dsp:txXfrm>
    </dsp:sp>
    <dsp:sp modelId="{41B176C7-C1ED-4A9D-8E5D-AF0C09988107}">
      <dsp:nvSpPr>
        <dsp:cNvPr id="0" name=""/>
        <dsp:cNvSpPr/>
      </dsp:nvSpPr>
      <dsp:spPr>
        <a:xfrm>
          <a:off x="3356577" y="2837255"/>
          <a:ext cx="1226343" cy="1226343"/>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生产</a:t>
          </a:r>
          <a:endParaRPr lang="zh-CN" altLang="en-US" sz="1600" b="1" kern="1200" dirty="0">
            <a:latin typeface="微软雅黑" pitchFamily="34" charset="-122"/>
            <a:ea typeface="微软雅黑" pitchFamily="34" charset="-122"/>
          </a:endParaRPr>
        </a:p>
      </dsp:txBody>
      <dsp:txXfrm>
        <a:off x="3536171" y="3016849"/>
        <a:ext cx="867155" cy="867155"/>
      </dsp:txXfrm>
    </dsp:sp>
    <dsp:sp modelId="{3E9FF7CB-E435-4274-AFF8-702633558FB7}">
      <dsp:nvSpPr>
        <dsp:cNvPr id="0" name=""/>
        <dsp:cNvSpPr/>
      </dsp:nvSpPr>
      <dsp:spPr>
        <a:xfrm rot="10800000">
          <a:off x="2893711" y="324348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latin typeface="微软雅黑" pitchFamily="34" charset="-122"/>
            <a:ea typeface="微软雅黑" pitchFamily="34" charset="-122"/>
          </a:endParaRPr>
        </a:p>
      </dsp:txBody>
      <dsp:txXfrm rot="10800000">
        <a:off x="2991839" y="3326259"/>
        <a:ext cx="228964" cy="248335"/>
      </dsp:txXfrm>
    </dsp:sp>
    <dsp:sp modelId="{0846AF2A-A3B1-415E-A5E3-C2CCADA1C98A}">
      <dsp:nvSpPr>
        <dsp:cNvPr id="0" name=""/>
        <dsp:cNvSpPr/>
      </dsp:nvSpPr>
      <dsp:spPr>
        <a:xfrm>
          <a:off x="1513078" y="2837255"/>
          <a:ext cx="1226343" cy="1226343"/>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销售</a:t>
          </a:r>
          <a:endParaRPr lang="zh-CN" altLang="en-US" sz="1600" b="1" kern="1200" dirty="0">
            <a:latin typeface="微软雅黑" pitchFamily="34" charset="-122"/>
            <a:ea typeface="微软雅黑" pitchFamily="34" charset="-122"/>
          </a:endParaRPr>
        </a:p>
      </dsp:txBody>
      <dsp:txXfrm>
        <a:off x="1692672" y="3016849"/>
        <a:ext cx="867155" cy="867155"/>
      </dsp:txXfrm>
    </dsp:sp>
    <dsp:sp modelId="{F1E1880F-8F5E-42BA-AB3B-F8FF46B63B6D}">
      <dsp:nvSpPr>
        <dsp:cNvPr id="0" name=""/>
        <dsp:cNvSpPr/>
      </dsp:nvSpPr>
      <dsp:spPr>
        <a:xfrm rot="15120000">
          <a:off x="1680728" y="237564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latin typeface="微软雅黑" pitchFamily="34" charset="-122"/>
            <a:ea typeface="微软雅黑" pitchFamily="34" charset="-122"/>
          </a:endParaRPr>
        </a:p>
      </dsp:txBody>
      <dsp:txXfrm rot="10800000">
        <a:off x="1744954" y="2505090"/>
        <a:ext cx="228964" cy="248335"/>
      </dsp:txXfrm>
    </dsp:sp>
    <dsp:sp modelId="{75E5CC2F-6AF2-489E-8D42-E0610CF0100C}">
      <dsp:nvSpPr>
        <dsp:cNvPr id="0" name=""/>
        <dsp:cNvSpPr/>
      </dsp:nvSpPr>
      <dsp:spPr>
        <a:xfrm>
          <a:off x="943405" y="1083982"/>
          <a:ext cx="1226343" cy="1226343"/>
        </a:xfrm>
        <a:prstGeom prst="ellipse">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用户</a:t>
          </a:r>
          <a:endParaRPr lang="zh-CN" altLang="en-US" sz="1600" b="1" kern="1200" dirty="0">
            <a:latin typeface="微软雅黑" pitchFamily="34" charset="-122"/>
            <a:ea typeface="微软雅黑" pitchFamily="34" charset="-122"/>
          </a:endParaRPr>
        </a:p>
      </dsp:txBody>
      <dsp:txXfrm>
        <a:off x="1122999" y="1263576"/>
        <a:ext cx="867155" cy="867155"/>
      </dsp:txXfrm>
    </dsp:sp>
    <dsp:sp modelId="{9AE9FE6E-04EE-4399-9FED-32EBF47B5617}">
      <dsp:nvSpPr>
        <dsp:cNvPr id="0" name=""/>
        <dsp:cNvSpPr/>
      </dsp:nvSpPr>
      <dsp:spPr>
        <a:xfrm rot="19440000">
          <a:off x="2131253" y="95385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latin typeface="微软雅黑" pitchFamily="34" charset="-122"/>
            <a:ea typeface="微软雅黑" pitchFamily="34" charset="-122"/>
          </a:endParaRPr>
        </a:p>
      </dsp:txBody>
      <dsp:txXfrm>
        <a:off x="2140623" y="1065476"/>
        <a:ext cx="228964" cy="248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B3F81-DE25-4403-BAB7-BEDEB2393C61}">
      <dsp:nvSpPr>
        <dsp:cNvPr id="0" name=""/>
        <dsp:cNvSpPr/>
      </dsp:nvSpPr>
      <dsp:spPr>
        <a:xfrm rot="5400000">
          <a:off x="3494421" y="1124802"/>
          <a:ext cx="1820202" cy="1583575"/>
        </a:xfrm>
        <a:prstGeom prst="hexagon">
          <a:avLst>
            <a:gd name="adj" fmla="val 25000"/>
            <a:gd name="vf" fmla="val 11547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dsp:txBody>
      <dsp:txXfrm rot="-5400000">
        <a:off x="3859508" y="1290137"/>
        <a:ext cx="1090027" cy="1252906"/>
      </dsp:txXfrm>
    </dsp:sp>
    <dsp:sp modelId="{F2F6FB91-6A34-40B2-BD81-CF9BDC055D38}">
      <dsp:nvSpPr>
        <dsp:cNvPr id="0" name=""/>
        <dsp:cNvSpPr/>
      </dsp:nvSpPr>
      <dsp:spPr>
        <a:xfrm>
          <a:off x="4521382" y="1129717"/>
          <a:ext cx="2031345" cy="1092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zh-CN" altLang="en-US" sz="3600" kern="1200"/>
        </a:p>
      </dsp:txBody>
      <dsp:txXfrm>
        <a:off x="4521382" y="1129717"/>
        <a:ext cx="2031345" cy="1092121"/>
      </dsp:txXfrm>
    </dsp:sp>
    <dsp:sp modelId="{CE9B07C9-0426-4F0F-918A-847BF2E44B78}">
      <dsp:nvSpPr>
        <dsp:cNvPr id="0" name=""/>
        <dsp:cNvSpPr/>
      </dsp:nvSpPr>
      <dsp:spPr>
        <a:xfrm rot="5400000">
          <a:off x="1818000" y="1124802"/>
          <a:ext cx="1820202" cy="1583575"/>
        </a:xfrm>
        <a:prstGeom prst="hexagon">
          <a:avLst>
            <a:gd name="adj" fmla="val 25000"/>
            <a:gd name="vf" fmla="val 11547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定位</a:t>
          </a:r>
          <a:endParaRPr lang="zh-CN" altLang="en-US" sz="2400" b="1" kern="1200" dirty="0">
            <a:latin typeface="微软雅黑" pitchFamily="34" charset="-122"/>
            <a:ea typeface="微软雅黑" pitchFamily="34" charset="-122"/>
          </a:endParaRPr>
        </a:p>
      </dsp:txBody>
      <dsp:txXfrm rot="-5400000">
        <a:off x="2183087" y="1290137"/>
        <a:ext cx="1090027" cy="1252906"/>
      </dsp:txXfrm>
    </dsp:sp>
    <dsp:sp modelId="{C795DFA8-5082-4D56-AFEE-E79C848EF674}">
      <dsp:nvSpPr>
        <dsp:cNvPr id="0" name=""/>
        <dsp:cNvSpPr/>
      </dsp:nvSpPr>
      <dsp:spPr>
        <a:xfrm rot="5400000">
          <a:off x="2653496" y="2638446"/>
          <a:ext cx="1820202" cy="1583575"/>
        </a:xfrm>
        <a:prstGeom prst="hexagon">
          <a:avLst>
            <a:gd name="adj" fmla="val 25000"/>
            <a:gd name="vf" fmla="val 11547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客户洞察</a:t>
          </a:r>
          <a:endParaRPr lang="zh-CN" altLang="en-US" sz="2400" b="1" kern="1200" dirty="0">
            <a:latin typeface="微软雅黑" pitchFamily="34" charset="-122"/>
            <a:ea typeface="微软雅黑" pitchFamily="34" charset="-122"/>
          </a:endParaRPr>
        </a:p>
      </dsp:txBody>
      <dsp:txXfrm rot="-5400000">
        <a:off x="3018583" y="2803781"/>
        <a:ext cx="1090027" cy="1252906"/>
      </dsp:txXfrm>
    </dsp:sp>
    <dsp:sp modelId="{D483780D-1EFE-40A4-A1D8-C7490597C9EF}">
      <dsp:nvSpPr>
        <dsp:cNvPr id="0" name=""/>
        <dsp:cNvSpPr/>
      </dsp:nvSpPr>
      <dsp:spPr>
        <a:xfrm>
          <a:off x="0" y="2674705"/>
          <a:ext cx="1965818" cy="1092121"/>
        </a:xfrm>
        <a:prstGeom prst="rect">
          <a:avLst/>
        </a:prstGeom>
        <a:noFill/>
        <a:ln>
          <a:noFill/>
        </a:ln>
        <a:effectLst/>
      </dsp:spPr>
      <dsp:style>
        <a:lnRef idx="0">
          <a:scrgbClr r="0" g="0" b="0"/>
        </a:lnRef>
        <a:fillRef idx="0">
          <a:scrgbClr r="0" g="0" b="0"/>
        </a:fillRef>
        <a:effectRef idx="0">
          <a:scrgbClr r="0" g="0" b="0"/>
        </a:effectRef>
        <a:fontRef idx="minor"/>
      </dsp:style>
    </dsp:sp>
    <dsp:sp modelId="{67E9F6F8-1FE3-49B0-B013-D7FBD1951A86}">
      <dsp:nvSpPr>
        <dsp:cNvPr id="0" name=""/>
        <dsp:cNvSpPr/>
      </dsp:nvSpPr>
      <dsp:spPr>
        <a:xfrm rot="5400000">
          <a:off x="4335333" y="2638446"/>
          <a:ext cx="1820202" cy="1583575"/>
        </a:xfrm>
        <a:prstGeom prst="hexagon">
          <a:avLst>
            <a:gd name="adj" fmla="val 25000"/>
            <a:gd name="vf" fmla="val 11547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dsp:txBody>
      <dsp:txXfrm rot="-5400000">
        <a:off x="4700420" y="2803781"/>
        <a:ext cx="1090027" cy="12529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D55C8-DF05-48E2-A1EF-E0919CB50170}">
      <dsp:nvSpPr>
        <dsp:cNvPr id="0" name=""/>
        <dsp:cNvSpPr/>
      </dsp:nvSpPr>
      <dsp:spPr>
        <a:xfrm>
          <a:off x="528596" y="593405"/>
          <a:ext cx="534400" cy="53448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084B689-C7FF-4686-8AD0-4FC529CF9967}">
      <dsp:nvSpPr>
        <dsp:cNvPr id="0" name=""/>
        <dsp:cNvSpPr/>
      </dsp:nvSpPr>
      <dsp:spPr>
        <a:xfrm>
          <a:off x="869460" y="199801"/>
          <a:ext cx="158712" cy="158611"/>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E659641-44B4-4855-818B-0929BB9D853D}">
      <dsp:nvSpPr>
        <dsp:cNvPr id="0" name=""/>
        <dsp:cNvSpPr/>
      </dsp:nvSpPr>
      <dsp:spPr>
        <a:xfrm>
          <a:off x="549133" y="613916"/>
          <a:ext cx="493550" cy="4934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B9567EC-C322-409D-8D87-83442C4A927E}">
      <dsp:nvSpPr>
        <dsp:cNvPr id="0" name=""/>
        <dsp:cNvSpPr/>
      </dsp:nvSpPr>
      <dsp:spPr>
        <a:xfrm>
          <a:off x="1101837" y="694382"/>
          <a:ext cx="279700" cy="27963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68CABA4-C9CC-4683-B398-FEE36986E51A}">
      <dsp:nvSpPr>
        <dsp:cNvPr id="0" name=""/>
        <dsp:cNvSpPr/>
      </dsp:nvSpPr>
      <dsp:spPr>
        <a:xfrm>
          <a:off x="1118356" y="710902"/>
          <a:ext cx="246663" cy="24668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DBEBDA7-53D9-4FE9-BB4D-15E837DB87B4}">
      <dsp:nvSpPr>
        <dsp:cNvPr id="0" name=""/>
        <dsp:cNvSpPr/>
      </dsp:nvSpPr>
      <dsp:spPr>
        <a:xfrm>
          <a:off x="992457" y="299664"/>
          <a:ext cx="358499" cy="35861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D756C97-71A6-4ECA-B7C2-EC9DA63F8251}">
      <dsp:nvSpPr>
        <dsp:cNvPr id="0" name=""/>
        <dsp:cNvSpPr/>
      </dsp:nvSpPr>
      <dsp:spPr>
        <a:xfrm>
          <a:off x="1292248" y="211588"/>
          <a:ext cx="117416" cy="117496"/>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38ED857-AD8F-4264-A398-9813072C5464}">
      <dsp:nvSpPr>
        <dsp:cNvPr id="0" name=""/>
        <dsp:cNvSpPr/>
      </dsp:nvSpPr>
      <dsp:spPr>
        <a:xfrm>
          <a:off x="1409887" y="975223"/>
          <a:ext cx="88173" cy="88075"/>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EDB929E-577B-42C4-9050-8960D89D7754}">
      <dsp:nvSpPr>
        <dsp:cNvPr id="0" name=""/>
        <dsp:cNvSpPr/>
      </dsp:nvSpPr>
      <dsp:spPr>
        <a:xfrm>
          <a:off x="1011431" y="318597"/>
          <a:ext cx="320774" cy="32074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D4E1876-5ACF-4AA4-97A0-191AE363455A}">
      <dsp:nvSpPr>
        <dsp:cNvPr id="0" name=""/>
        <dsp:cNvSpPr/>
      </dsp:nvSpPr>
      <dsp:spPr>
        <a:xfrm>
          <a:off x="0" y="318597"/>
          <a:ext cx="793117" cy="257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 numCol="1" spcCol="1270" anchor="b" anchorCtr="0">
          <a:noAutofit/>
        </a:bodyPr>
        <a:lstStyle/>
        <a:p>
          <a:pPr lvl="0" algn="r" defTabSz="444500">
            <a:lnSpc>
              <a:spcPct val="90000"/>
            </a:lnSpc>
            <a:spcBef>
              <a:spcPct val="0"/>
            </a:spcBef>
            <a:spcAft>
              <a:spcPct val="35000"/>
            </a:spcAft>
          </a:pPr>
          <a:r>
            <a:rPr lang="en-US" altLang="zh-CN" sz="1000" kern="1200" dirty="0" smtClean="0">
              <a:latin typeface="微软雅黑" pitchFamily="34" charset="-122"/>
              <a:ea typeface="微软雅黑" pitchFamily="34" charset="-122"/>
            </a:rPr>
            <a:t>ZARA</a:t>
          </a:r>
          <a:endParaRPr lang="zh-CN" altLang="en-US" sz="1000" kern="1200" dirty="0">
            <a:latin typeface="微软雅黑" pitchFamily="34" charset="-122"/>
            <a:ea typeface="微软雅黑" pitchFamily="34" charset="-122"/>
          </a:endParaRPr>
        </a:p>
      </dsp:txBody>
      <dsp:txXfrm>
        <a:off x="0" y="318597"/>
        <a:ext cx="793117" cy="257545"/>
      </dsp:txXfrm>
    </dsp:sp>
    <dsp:sp modelId="{5FC9B8BD-CA44-4A5C-89F5-62607A183E80}">
      <dsp:nvSpPr>
        <dsp:cNvPr id="0" name=""/>
        <dsp:cNvSpPr/>
      </dsp:nvSpPr>
      <dsp:spPr>
        <a:xfrm>
          <a:off x="1439130" y="710902"/>
          <a:ext cx="793117" cy="24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l" defTabSz="622300">
            <a:lnSpc>
              <a:spcPct val="90000"/>
            </a:lnSpc>
            <a:spcBef>
              <a:spcPct val="0"/>
            </a:spcBef>
            <a:spcAft>
              <a:spcPct val="35000"/>
            </a:spcAft>
          </a:pPr>
          <a:endParaRPr lang="zh-CN" altLang="en-US" sz="1400" kern="1200" dirty="0"/>
        </a:p>
      </dsp:txBody>
      <dsp:txXfrm>
        <a:off x="1439130" y="710902"/>
        <a:ext cx="793117" cy="246686"/>
      </dsp:txXfrm>
    </dsp:sp>
    <dsp:sp modelId="{0853E2E4-80AF-4C51-BFC5-3926E1734E8D}">
      <dsp:nvSpPr>
        <dsp:cNvPr id="0" name=""/>
        <dsp:cNvSpPr/>
      </dsp:nvSpPr>
      <dsp:spPr>
        <a:xfrm>
          <a:off x="1409887" y="318597"/>
          <a:ext cx="793117" cy="32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l" defTabSz="844550">
            <a:lnSpc>
              <a:spcPct val="90000"/>
            </a:lnSpc>
            <a:spcBef>
              <a:spcPct val="0"/>
            </a:spcBef>
            <a:spcAft>
              <a:spcPct val="35000"/>
            </a:spcAft>
          </a:pPr>
          <a:endParaRPr lang="zh-CN" altLang="en-US" sz="1900" kern="1200" dirty="0"/>
        </a:p>
      </dsp:txBody>
      <dsp:txXfrm>
        <a:off x="1409887" y="318597"/>
        <a:ext cx="793117" cy="32074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B0AE4-EB45-4314-8111-A6B822078AED}">
      <dsp:nvSpPr>
        <dsp:cNvPr id="0" name=""/>
        <dsp:cNvSpPr/>
      </dsp:nvSpPr>
      <dsp:spPr>
        <a:xfrm>
          <a:off x="0" y="721599"/>
          <a:ext cx="6552728" cy="1216800"/>
        </a:xfrm>
        <a:prstGeom prst="round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基于商品预判的货品结构销售数据的分析预判</a:t>
          </a:r>
          <a:endParaRPr lang="zh-CN" altLang="en-US" sz="1600" b="1" kern="1200" dirty="0">
            <a:latin typeface="微软雅黑" pitchFamily="34" charset="-122"/>
            <a:ea typeface="微软雅黑" pitchFamily="34" charset="-122"/>
          </a:endParaRPr>
        </a:p>
      </dsp:txBody>
      <dsp:txXfrm>
        <a:off x="59399" y="780998"/>
        <a:ext cx="6433930" cy="1098002"/>
      </dsp:txXfrm>
    </dsp:sp>
    <dsp:sp modelId="{B1997166-A8CB-43FB-B9E1-3DA101E54ED9}">
      <dsp:nvSpPr>
        <dsp:cNvPr id="0" name=""/>
        <dsp:cNvSpPr/>
      </dsp:nvSpPr>
      <dsp:spPr>
        <a:xfrm>
          <a:off x="0" y="2026146"/>
          <a:ext cx="6552728" cy="1216800"/>
        </a:xfrm>
        <a:prstGeom prst="round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无法识别客户</a:t>
          </a:r>
          <a:endParaRPr lang="zh-CN" altLang="en-US" sz="1000" b="1" kern="1200" dirty="0">
            <a:latin typeface="微软雅黑" pitchFamily="34" charset="-122"/>
            <a:ea typeface="微软雅黑" pitchFamily="34" charset="-122"/>
          </a:endParaRPr>
        </a:p>
      </dsp:txBody>
      <dsp:txXfrm>
        <a:off x="59399" y="2085545"/>
        <a:ext cx="6433930" cy="109800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D55C8-DF05-48E2-A1EF-E0919CB50170}">
      <dsp:nvSpPr>
        <dsp:cNvPr id="0" name=""/>
        <dsp:cNvSpPr/>
      </dsp:nvSpPr>
      <dsp:spPr>
        <a:xfrm>
          <a:off x="528596" y="593405"/>
          <a:ext cx="534400" cy="53448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084B689-C7FF-4686-8AD0-4FC529CF9967}">
      <dsp:nvSpPr>
        <dsp:cNvPr id="0" name=""/>
        <dsp:cNvSpPr/>
      </dsp:nvSpPr>
      <dsp:spPr>
        <a:xfrm>
          <a:off x="869460" y="199801"/>
          <a:ext cx="158712" cy="158611"/>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E659641-44B4-4855-818B-0929BB9D853D}">
      <dsp:nvSpPr>
        <dsp:cNvPr id="0" name=""/>
        <dsp:cNvSpPr/>
      </dsp:nvSpPr>
      <dsp:spPr>
        <a:xfrm>
          <a:off x="549133" y="613916"/>
          <a:ext cx="493550" cy="4934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B9567EC-C322-409D-8D87-83442C4A927E}">
      <dsp:nvSpPr>
        <dsp:cNvPr id="0" name=""/>
        <dsp:cNvSpPr/>
      </dsp:nvSpPr>
      <dsp:spPr>
        <a:xfrm>
          <a:off x="1101837" y="694382"/>
          <a:ext cx="279700" cy="27963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68CABA4-C9CC-4683-B398-FEE36986E51A}">
      <dsp:nvSpPr>
        <dsp:cNvPr id="0" name=""/>
        <dsp:cNvSpPr/>
      </dsp:nvSpPr>
      <dsp:spPr>
        <a:xfrm>
          <a:off x="1118356" y="710902"/>
          <a:ext cx="246663" cy="24668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DBEBDA7-53D9-4FE9-BB4D-15E837DB87B4}">
      <dsp:nvSpPr>
        <dsp:cNvPr id="0" name=""/>
        <dsp:cNvSpPr/>
      </dsp:nvSpPr>
      <dsp:spPr>
        <a:xfrm>
          <a:off x="992457" y="299664"/>
          <a:ext cx="358499" cy="35861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D756C97-71A6-4ECA-B7C2-EC9DA63F8251}">
      <dsp:nvSpPr>
        <dsp:cNvPr id="0" name=""/>
        <dsp:cNvSpPr/>
      </dsp:nvSpPr>
      <dsp:spPr>
        <a:xfrm>
          <a:off x="1292248" y="211588"/>
          <a:ext cx="117416" cy="117496"/>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38ED857-AD8F-4264-A398-9813072C5464}">
      <dsp:nvSpPr>
        <dsp:cNvPr id="0" name=""/>
        <dsp:cNvSpPr/>
      </dsp:nvSpPr>
      <dsp:spPr>
        <a:xfrm>
          <a:off x="1409887" y="975223"/>
          <a:ext cx="88173" cy="88075"/>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EDB929E-577B-42C4-9050-8960D89D7754}">
      <dsp:nvSpPr>
        <dsp:cNvPr id="0" name=""/>
        <dsp:cNvSpPr/>
      </dsp:nvSpPr>
      <dsp:spPr>
        <a:xfrm>
          <a:off x="1011431" y="318597"/>
          <a:ext cx="320774" cy="32074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D4E1876-5ACF-4AA4-97A0-191AE363455A}">
      <dsp:nvSpPr>
        <dsp:cNvPr id="0" name=""/>
        <dsp:cNvSpPr/>
      </dsp:nvSpPr>
      <dsp:spPr>
        <a:xfrm>
          <a:off x="0" y="318597"/>
          <a:ext cx="793117" cy="257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 numCol="1" spcCol="1270" anchor="b" anchorCtr="0">
          <a:noAutofit/>
        </a:bodyPr>
        <a:lstStyle/>
        <a:p>
          <a:pPr lvl="0" algn="r" defTabSz="622300">
            <a:lnSpc>
              <a:spcPct val="90000"/>
            </a:lnSpc>
            <a:spcBef>
              <a:spcPct val="0"/>
            </a:spcBef>
            <a:spcAft>
              <a:spcPct val="35000"/>
            </a:spcAft>
          </a:pPr>
          <a:endParaRPr lang="zh-CN" altLang="en-US" sz="1400" kern="1200" dirty="0"/>
        </a:p>
      </dsp:txBody>
      <dsp:txXfrm>
        <a:off x="0" y="318597"/>
        <a:ext cx="793117" cy="257545"/>
      </dsp:txXfrm>
    </dsp:sp>
    <dsp:sp modelId="{5FC9B8BD-CA44-4A5C-89F5-62607A183E80}">
      <dsp:nvSpPr>
        <dsp:cNvPr id="0" name=""/>
        <dsp:cNvSpPr/>
      </dsp:nvSpPr>
      <dsp:spPr>
        <a:xfrm>
          <a:off x="1439130" y="710902"/>
          <a:ext cx="793117" cy="24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l" defTabSz="622300">
            <a:lnSpc>
              <a:spcPct val="90000"/>
            </a:lnSpc>
            <a:spcBef>
              <a:spcPct val="0"/>
            </a:spcBef>
            <a:spcAft>
              <a:spcPct val="35000"/>
            </a:spcAft>
          </a:pPr>
          <a:r>
            <a:rPr lang="en-US" altLang="zh-CN" sz="1400" kern="1200" dirty="0" smtClean="0"/>
            <a:t>ANTA</a:t>
          </a:r>
        </a:p>
      </dsp:txBody>
      <dsp:txXfrm>
        <a:off x="1439130" y="710902"/>
        <a:ext cx="793117" cy="246686"/>
      </dsp:txXfrm>
    </dsp:sp>
    <dsp:sp modelId="{0853E2E4-80AF-4C51-BFC5-3926E1734E8D}">
      <dsp:nvSpPr>
        <dsp:cNvPr id="0" name=""/>
        <dsp:cNvSpPr/>
      </dsp:nvSpPr>
      <dsp:spPr>
        <a:xfrm>
          <a:off x="1409887" y="318597"/>
          <a:ext cx="793117" cy="32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l" defTabSz="622300">
            <a:lnSpc>
              <a:spcPct val="90000"/>
            </a:lnSpc>
            <a:spcBef>
              <a:spcPct val="0"/>
            </a:spcBef>
            <a:spcAft>
              <a:spcPct val="35000"/>
            </a:spcAft>
          </a:pPr>
          <a:endParaRPr lang="zh-CN" altLang="en-US" sz="1400" kern="1200" dirty="0"/>
        </a:p>
      </dsp:txBody>
      <dsp:txXfrm>
        <a:off x="1409887" y="318597"/>
        <a:ext cx="793117" cy="32074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66E0B-0229-4A6E-8C48-2E818A41E5F0}">
      <dsp:nvSpPr>
        <dsp:cNvPr id="0" name=""/>
        <dsp:cNvSpPr/>
      </dsp:nvSpPr>
      <dsp:spPr>
        <a:xfrm>
          <a:off x="2253" y="155092"/>
          <a:ext cx="2197145" cy="878858"/>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kumimoji="0" lang="zh-CN" altLang="en-US" sz="2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客户面孔分析</a:t>
          </a:r>
          <a:endParaRPr lang="zh-CN" altLang="en-US" sz="2400" kern="1200" dirty="0">
            <a:solidFill>
              <a:schemeClr val="bg1"/>
            </a:solidFill>
          </a:endParaRPr>
        </a:p>
      </dsp:txBody>
      <dsp:txXfrm>
        <a:off x="2253" y="155092"/>
        <a:ext cx="2197145" cy="878858"/>
      </dsp:txXfrm>
    </dsp:sp>
    <dsp:sp modelId="{DC8364D1-00B8-4090-B358-A481E173BA05}">
      <dsp:nvSpPr>
        <dsp:cNvPr id="0" name=""/>
        <dsp:cNvSpPr/>
      </dsp:nvSpPr>
      <dsp:spPr>
        <a:xfrm>
          <a:off x="2253" y="1033950"/>
          <a:ext cx="2197145" cy="29440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74676" rIns="99568" bIns="112014" numCol="1" spcCol="1270" anchor="t" anchorCtr="0">
          <a:noAutofit/>
        </a:bodyPr>
        <a:lstStyle/>
        <a:p>
          <a:pPr marL="114300" lvl="1" indent="-114300" algn="l" defTabSz="622300" rtl="0">
            <a:lnSpc>
              <a:spcPct val="90000"/>
            </a:lnSpc>
            <a:spcBef>
              <a:spcPct val="0"/>
            </a:spcBef>
            <a:spcAft>
              <a:spcPct val="15000"/>
            </a:spcAft>
            <a:buChar char="••"/>
          </a:pPr>
          <a:endParaRPr lang="zh-CN" altLang="en-US" sz="1400" kern="1200" dirty="0"/>
        </a:p>
        <a:p>
          <a:pPr marL="114300" lvl="1" indent="-114300" algn="l" defTabSz="622300" rtl="0">
            <a:lnSpc>
              <a:spcPct val="90000"/>
            </a:lnSpc>
            <a:spcBef>
              <a:spcPct val="0"/>
            </a:spcBef>
            <a:spcAft>
              <a:spcPct val="15000"/>
            </a:spcAft>
            <a:buChar char="••"/>
          </a:pPr>
          <a:r>
            <a:rPr kumimoji="0" lang="en-US" altLang="zh-CN" sz="14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5W2H</a:t>
          </a:r>
          <a:endParaRPr lang="zh-CN" altLang="en-US" sz="1400" kern="1200" dirty="0"/>
        </a:p>
      </dsp:txBody>
      <dsp:txXfrm>
        <a:off x="2253" y="1033950"/>
        <a:ext cx="2197145" cy="2944012"/>
      </dsp:txXfrm>
    </dsp:sp>
    <dsp:sp modelId="{3B892039-70CD-4C06-86FD-72A4D2F470C9}">
      <dsp:nvSpPr>
        <dsp:cNvPr id="0" name=""/>
        <dsp:cNvSpPr/>
      </dsp:nvSpPr>
      <dsp:spPr>
        <a:xfrm>
          <a:off x="2506999" y="155092"/>
          <a:ext cx="2197145" cy="878858"/>
        </a:xfrm>
        <a:prstGeom prst="rect">
          <a:avLst/>
        </a:prstGeom>
        <a:solidFill>
          <a:schemeClr val="tx2">
            <a:lumMod val="75000"/>
          </a:schemeClr>
        </a:soli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kumimoji="0" lang="zh-CN" altLang="en-US" sz="2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购买行为</a:t>
          </a:r>
          <a:endParaRPr lang="zh-CN" altLang="en-US" sz="2400" kern="1200" dirty="0">
            <a:solidFill>
              <a:schemeClr val="bg1"/>
            </a:solidFill>
          </a:endParaRPr>
        </a:p>
      </dsp:txBody>
      <dsp:txXfrm>
        <a:off x="2506999" y="155092"/>
        <a:ext cx="2197145" cy="878858"/>
      </dsp:txXfrm>
    </dsp:sp>
    <dsp:sp modelId="{5AC87F45-3EB0-4AD0-8F3D-26675D684568}">
      <dsp:nvSpPr>
        <dsp:cNvPr id="0" name=""/>
        <dsp:cNvSpPr/>
      </dsp:nvSpPr>
      <dsp:spPr>
        <a:xfrm>
          <a:off x="2506999" y="1033950"/>
          <a:ext cx="2197145" cy="29440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ctr" anchorCtr="0">
          <a:noAutofit/>
        </a:bodyPr>
        <a:lstStyle/>
        <a:p>
          <a:pPr marL="171450" lvl="1" indent="-171450" algn="l" defTabSz="711200" rtl="0">
            <a:lnSpc>
              <a:spcPct val="90000"/>
            </a:lnSpc>
            <a:spcBef>
              <a:spcPct val="0"/>
            </a:spcBef>
            <a:spcAft>
              <a:spcPct val="15000"/>
            </a:spcAft>
            <a:buChar char="••"/>
          </a:pPr>
          <a:r>
            <a:rPr kumimoji="0" lang="zh-CN" altLang="en-US" sz="1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客单价</a:t>
          </a:r>
          <a:endParaRPr lang="zh-CN" altLang="en-US" sz="1600" kern="1200" dirty="0"/>
        </a:p>
        <a:p>
          <a:pPr marL="171450" lvl="1" indent="-171450" algn="l" defTabSz="711200" rtl="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粘性 （</a:t>
          </a:r>
          <a:r>
            <a:rPr lang="en-US" altLang="zh-CN" sz="1600" kern="1200" dirty="0" err="1" smtClean="0">
              <a:latin typeface="微软雅黑" pitchFamily="34" charset="-122"/>
              <a:ea typeface="微软雅黑" pitchFamily="34" charset="-122"/>
            </a:rPr>
            <a:t>pv</a:t>
          </a:r>
          <a:r>
            <a:rPr lang="zh-CN" altLang="en-US" sz="1600" kern="1200" dirty="0" smtClean="0">
              <a:latin typeface="微软雅黑" pitchFamily="34" charset="-122"/>
              <a:ea typeface="微软雅黑" pitchFamily="34" charset="-122"/>
            </a:rPr>
            <a:t>，重复购买率）</a:t>
          </a:r>
          <a:endParaRPr lang="en-US" altLang="zh-CN" sz="1600" kern="1200" dirty="0" smtClean="0">
            <a:latin typeface="微软雅黑" pitchFamily="34" charset="-122"/>
            <a:ea typeface="微软雅黑" pitchFamily="34" charset="-122"/>
          </a:endParaRPr>
        </a:p>
        <a:p>
          <a:pPr marL="171450" lvl="1" indent="-171450" algn="l" defTabSz="711200" rtl="0">
            <a:lnSpc>
              <a:spcPct val="90000"/>
            </a:lnSpc>
            <a:spcBef>
              <a:spcPct val="0"/>
            </a:spcBef>
            <a:spcAft>
              <a:spcPct val="15000"/>
            </a:spcAft>
            <a:buChar char="••"/>
          </a:pPr>
          <a:r>
            <a:rPr lang="zh-CN" altLang="en-US" sz="1600" kern="1200" noProof="0" dirty="0" smtClean="0">
              <a:latin typeface="微软雅黑" pitchFamily="34" charset="-122"/>
              <a:ea typeface="微软雅黑" pitchFamily="34" charset="-122"/>
            </a:rPr>
            <a:t>交叉购买商品及品牌</a:t>
          </a:r>
          <a:endParaRPr lang="en-US" altLang="zh-CN" sz="1600" kern="1200" noProof="0" dirty="0" smtClean="0">
            <a:latin typeface="微软雅黑" pitchFamily="34" charset="-122"/>
            <a:ea typeface="微软雅黑" pitchFamily="34" charset="-122"/>
          </a:endParaRPr>
        </a:p>
        <a:p>
          <a:pPr marL="171450" lvl="1" indent="-171450" algn="l" defTabSz="711200" rtl="0">
            <a:lnSpc>
              <a:spcPct val="90000"/>
            </a:lnSpc>
            <a:spcBef>
              <a:spcPct val="0"/>
            </a:spcBef>
            <a:spcAft>
              <a:spcPct val="15000"/>
            </a:spcAft>
            <a:buChar char="••"/>
          </a:pPr>
          <a:r>
            <a:rPr kumimoji="0" lang="zh-CN" altLang="en-US" sz="1600" b="0" i="0" u="none" strike="noStrike" kern="1200" cap="none" spc="0" normalizeH="0" baseline="0" dirty="0" smtClean="0">
              <a:ln>
                <a:noFill/>
              </a:ln>
              <a:solidFill>
                <a:schemeClr val="tx1"/>
              </a:solidFill>
              <a:effectLst/>
              <a:uLnTx/>
              <a:uFillTx/>
              <a:latin typeface="微软雅黑" pitchFamily="34" charset="-122"/>
              <a:ea typeface="微软雅黑" pitchFamily="34" charset="-122"/>
              <a:cs typeface="+mn-cs"/>
            </a:rPr>
            <a:t>客户购买潜能</a:t>
          </a:r>
          <a:endParaRPr kumimoji="0" lang="en-US" altLang="zh-CN" sz="1600" b="0" i="0" u="none" strike="noStrike" kern="1200" cap="none" spc="0" normalizeH="0" baseline="0" dirty="0" smtClean="0">
            <a:ln>
              <a:noFill/>
            </a:ln>
            <a:solidFill>
              <a:schemeClr val="tx1"/>
            </a:solidFill>
            <a:effectLst/>
            <a:uLnTx/>
            <a:uFillTx/>
            <a:latin typeface="微软雅黑" pitchFamily="34" charset="-122"/>
            <a:ea typeface="微软雅黑" pitchFamily="34" charset="-122"/>
            <a:cs typeface="+mn-cs"/>
          </a:endParaRPr>
        </a:p>
        <a:p>
          <a:pPr marL="171450" lvl="1" indent="-171450" algn="l" defTabSz="711200" rtl="0">
            <a:lnSpc>
              <a:spcPct val="90000"/>
            </a:lnSpc>
            <a:spcBef>
              <a:spcPct val="0"/>
            </a:spcBef>
            <a:spcAft>
              <a:spcPct val="15000"/>
            </a:spcAft>
            <a:buChar char="••"/>
          </a:pPr>
          <a:r>
            <a:rPr lang="zh-CN" altLang="en-US" sz="1600" kern="1200" noProof="0" dirty="0" smtClean="0">
              <a:latin typeface="微软雅黑" pitchFamily="34" charset="-122"/>
              <a:ea typeface="微软雅黑" pitchFamily="34" charset="-122"/>
            </a:rPr>
            <a:t>基于大类</a:t>
          </a:r>
          <a:r>
            <a:rPr lang="en-US" altLang="zh-CN" sz="1600" kern="1200" noProof="0" dirty="0" smtClean="0">
              <a:latin typeface="微软雅黑" pitchFamily="34" charset="-122"/>
              <a:ea typeface="微软雅黑" pitchFamily="34" charset="-122"/>
            </a:rPr>
            <a:t>/</a:t>
          </a:r>
          <a:r>
            <a:rPr lang="zh-CN" altLang="en-US" sz="1600" kern="1200" noProof="0" dirty="0" smtClean="0">
              <a:latin typeface="微软雅黑" pitchFamily="34" charset="-122"/>
              <a:ea typeface="微软雅黑" pitchFamily="34" charset="-122"/>
            </a:rPr>
            <a:t>中类</a:t>
          </a:r>
          <a:r>
            <a:rPr lang="en-US" altLang="zh-CN" sz="1600" kern="1200" noProof="0" dirty="0" smtClean="0">
              <a:latin typeface="微软雅黑" pitchFamily="34" charset="-122"/>
              <a:ea typeface="微软雅黑" pitchFamily="34" charset="-122"/>
            </a:rPr>
            <a:t>/</a:t>
          </a:r>
          <a:r>
            <a:rPr lang="zh-CN" altLang="en-US" sz="1600" kern="1200" noProof="0" dirty="0" smtClean="0">
              <a:latin typeface="微软雅黑" pitchFamily="34" charset="-122"/>
              <a:ea typeface="微软雅黑" pitchFamily="34" charset="-122"/>
            </a:rPr>
            <a:t>小类的购买行为分析</a:t>
          </a:r>
          <a:endParaRPr kumimoji="0" lang="zh-CN" altLang="en-US" sz="16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endParaRPr>
        </a:p>
      </dsp:txBody>
      <dsp:txXfrm>
        <a:off x="2506999" y="1033950"/>
        <a:ext cx="2197145" cy="2944012"/>
      </dsp:txXfrm>
    </dsp:sp>
    <dsp:sp modelId="{8BD50B06-6D2A-4D1B-B285-B35CE75CFCE5}">
      <dsp:nvSpPr>
        <dsp:cNvPr id="0" name=""/>
        <dsp:cNvSpPr/>
      </dsp:nvSpPr>
      <dsp:spPr>
        <a:xfrm>
          <a:off x="5011745" y="155092"/>
          <a:ext cx="2197145" cy="878858"/>
        </a:xfrm>
        <a:prstGeom prst="rect">
          <a:avLst/>
        </a:prstGeom>
        <a:solidFill>
          <a:schemeClr val="accent2">
            <a:lumMod val="75000"/>
          </a:schemeClr>
        </a:soli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kumimoji="0" lang="zh-CN" altLang="en-US" sz="2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重要指标参数</a:t>
          </a:r>
          <a:endParaRPr lang="zh-CN" altLang="en-US" sz="2400" kern="1200" dirty="0">
            <a:solidFill>
              <a:schemeClr val="bg1"/>
            </a:solidFill>
          </a:endParaRPr>
        </a:p>
      </dsp:txBody>
      <dsp:txXfrm>
        <a:off x="5011745" y="155092"/>
        <a:ext cx="2197145" cy="878858"/>
      </dsp:txXfrm>
    </dsp:sp>
    <dsp:sp modelId="{88535EE2-48DB-4E9D-BB63-37DB0F591950}">
      <dsp:nvSpPr>
        <dsp:cNvPr id="0" name=""/>
        <dsp:cNvSpPr/>
      </dsp:nvSpPr>
      <dsp:spPr>
        <a:xfrm>
          <a:off x="5011745" y="1033950"/>
          <a:ext cx="2197145" cy="29440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6000" tIns="85344" rIns="113792" bIns="128016" numCol="1" spcCol="1270" anchor="t" anchorCtr="0">
          <a:noAutofit/>
        </a:bodyPr>
        <a:lstStyle/>
        <a:p>
          <a:pPr marL="171450" lvl="1" indent="-216000" algn="l" defTabSz="711200" rtl="0">
            <a:lnSpc>
              <a:spcPct val="200000"/>
            </a:lnSpc>
            <a:spcBef>
              <a:spcPct val="0"/>
            </a:spcBef>
            <a:spcAft>
              <a:spcPct val="15000"/>
            </a:spcAft>
            <a:buChar char="••"/>
          </a:pPr>
          <a:r>
            <a:rPr kumimoji="0" lang="zh-CN" altLang="en-US" sz="1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关键指标分析</a:t>
          </a:r>
          <a:endParaRPr lang="zh-CN" altLang="en-US" sz="1600" kern="1200" dirty="0"/>
        </a:p>
        <a:p>
          <a:pPr marL="171450" lvl="1" indent="-216000" algn="l" defTabSz="711200" rtl="0">
            <a:lnSpc>
              <a:spcPct val="200000"/>
            </a:lnSpc>
            <a:spcBef>
              <a:spcPct val="0"/>
            </a:spcBef>
            <a:spcAft>
              <a:spcPct val="15000"/>
            </a:spcAft>
            <a:buChar char="••"/>
          </a:pPr>
          <a:r>
            <a:rPr lang="zh-CN" altLang="en-US" sz="1600" kern="1200" dirty="0" smtClean="0">
              <a:latin typeface="微软雅黑" pitchFamily="34" charset="-122"/>
              <a:ea typeface="微软雅黑" pitchFamily="34" charset="-122"/>
            </a:rPr>
            <a:t>运营节点漏斗分析</a:t>
          </a:r>
          <a:endParaRPr lang="en-US" altLang="zh-CN" sz="1600" kern="1200" dirty="0" smtClean="0">
            <a:latin typeface="微软雅黑" pitchFamily="34" charset="-122"/>
            <a:ea typeface="微软雅黑" pitchFamily="34" charset="-122"/>
          </a:endParaRPr>
        </a:p>
        <a:p>
          <a:pPr marL="171450" lvl="1" indent="-216000" algn="l" defTabSz="711200" rtl="0">
            <a:lnSpc>
              <a:spcPct val="200000"/>
            </a:lnSpc>
            <a:spcBef>
              <a:spcPct val="0"/>
            </a:spcBef>
            <a:spcAft>
              <a:spcPct val="15000"/>
            </a:spcAft>
            <a:buChar char="••"/>
          </a:pPr>
          <a:r>
            <a:rPr kumimoji="0" lang="zh-CN" altLang="en-US" sz="16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n-cs"/>
            </a:rPr>
            <a:t>营销活动表</a:t>
          </a:r>
          <a:endParaRPr kumimoji="0" lang="zh-CN" altLang="en-US" sz="16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endParaRPr>
        </a:p>
      </dsp:txBody>
      <dsp:txXfrm>
        <a:off x="5011745" y="1033950"/>
        <a:ext cx="2197145" cy="29440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795BA-90CD-4F56-90B8-67E98DA40D9B}">
      <dsp:nvSpPr>
        <dsp:cNvPr id="0" name=""/>
        <dsp:cNvSpPr/>
      </dsp:nvSpPr>
      <dsp:spPr>
        <a:xfrm>
          <a:off x="3075523" y="0"/>
          <a:ext cx="1225061" cy="8167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100000"/>
            </a:lnSpc>
            <a:spcBef>
              <a:spcPct val="0"/>
            </a:spcBef>
            <a:spcAft>
              <a:spcPts val="0"/>
            </a:spcAft>
          </a:pPr>
          <a:r>
            <a:rPr lang="zh-CN" altLang="en-US" sz="1200" b="1" kern="1200" dirty="0" smtClean="0">
              <a:latin typeface="微软雅黑" pitchFamily="34" charset="-122"/>
              <a:ea typeface="微软雅黑" pitchFamily="34" charset="-122"/>
            </a:rPr>
            <a:t>内衣总销售额</a:t>
          </a:r>
          <a:endParaRPr lang="en-US" altLang="zh-CN" sz="1200" b="1" kern="1200" dirty="0" smtClean="0">
            <a:latin typeface="微软雅黑" pitchFamily="34" charset="-122"/>
            <a:ea typeface="微软雅黑" pitchFamily="34" charset="-122"/>
          </a:endParaRPr>
        </a:p>
        <a:p>
          <a:pPr lvl="0" algn="ctr" defTabSz="533400">
            <a:lnSpc>
              <a:spcPct val="100000"/>
            </a:lnSpc>
            <a:spcBef>
              <a:spcPct val="0"/>
            </a:spcBef>
            <a:spcAft>
              <a:spcPts val="0"/>
            </a:spcAft>
          </a:pPr>
          <a:r>
            <a:rPr lang="en-US" altLang="en-US" sz="1200" b="1" kern="1200" dirty="0" smtClean="0">
              <a:latin typeface="微软雅黑" pitchFamily="34" charset="-122"/>
              <a:ea typeface="微软雅黑" pitchFamily="34" charset="-122"/>
            </a:rPr>
            <a:t>12,000,000</a:t>
          </a: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9%</a:t>
          </a:r>
          <a:endParaRPr lang="zh-CN" altLang="en-US" sz="1200" b="1" kern="1200" dirty="0">
            <a:latin typeface="微软雅黑" pitchFamily="34" charset="-122"/>
            <a:ea typeface="微软雅黑" pitchFamily="34" charset="-122"/>
          </a:endParaRPr>
        </a:p>
      </dsp:txBody>
      <dsp:txXfrm>
        <a:off x="3099444" y="23921"/>
        <a:ext cx="1177219" cy="768865"/>
      </dsp:txXfrm>
    </dsp:sp>
    <dsp:sp modelId="{3FF06BEF-9ED7-4F96-B063-38D92AF7965A}">
      <dsp:nvSpPr>
        <dsp:cNvPr id="0" name=""/>
        <dsp:cNvSpPr/>
      </dsp:nvSpPr>
      <dsp:spPr>
        <a:xfrm>
          <a:off x="2095474" y="816707"/>
          <a:ext cx="1592580" cy="326683"/>
        </a:xfrm>
        <a:custGeom>
          <a:avLst/>
          <a:gdLst/>
          <a:ahLst/>
          <a:cxnLst/>
          <a:rect l="0" t="0" r="0" b="0"/>
          <a:pathLst>
            <a:path>
              <a:moveTo>
                <a:pt x="1592580" y="0"/>
              </a:moveTo>
              <a:lnTo>
                <a:pt x="1592580" y="163341"/>
              </a:lnTo>
              <a:lnTo>
                <a:pt x="0" y="163341"/>
              </a:lnTo>
              <a:lnTo>
                <a:pt x="0" y="32668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C6780F-504F-4328-87E6-2A0EC8626AA8}">
      <dsp:nvSpPr>
        <dsp:cNvPr id="0" name=""/>
        <dsp:cNvSpPr/>
      </dsp:nvSpPr>
      <dsp:spPr>
        <a:xfrm>
          <a:off x="1482943" y="1143391"/>
          <a:ext cx="1225061" cy="8167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100000"/>
            </a:lnSpc>
            <a:spcBef>
              <a:spcPct val="0"/>
            </a:spcBef>
            <a:spcAft>
              <a:spcPts val="0"/>
            </a:spcAft>
          </a:pPr>
          <a:r>
            <a:rPr lang="zh-CN" altLang="en-US" sz="1200" b="1" kern="1200" dirty="0" smtClean="0">
              <a:latin typeface="微软雅黑" pitchFamily="34" charset="-122"/>
              <a:ea typeface="微软雅黑" pitchFamily="34" charset="-122"/>
            </a:rPr>
            <a:t>内衣购买客户数</a:t>
          </a:r>
          <a:endParaRPr lang="en-US" altLang="zh-CN" sz="1200" b="1" kern="1200" dirty="0" smtClean="0">
            <a:latin typeface="微软雅黑" pitchFamily="34" charset="-122"/>
            <a:ea typeface="微软雅黑" pitchFamily="34" charset="-122"/>
          </a:endParaRP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110,000</a:t>
          </a: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-6%</a:t>
          </a:r>
          <a:endParaRPr lang="zh-CN" altLang="en-US" sz="1200" b="1" kern="1200" dirty="0">
            <a:latin typeface="微软雅黑" pitchFamily="34" charset="-122"/>
            <a:ea typeface="微软雅黑" pitchFamily="34" charset="-122"/>
          </a:endParaRPr>
        </a:p>
      </dsp:txBody>
      <dsp:txXfrm>
        <a:off x="1506864" y="1167312"/>
        <a:ext cx="1177219" cy="768865"/>
      </dsp:txXfrm>
    </dsp:sp>
    <dsp:sp modelId="{2D5BB13B-4990-49FF-8ADC-DF62066CD593}">
      <dsp:nvSpPr>
        <dsp:cNvPr id="0" name=""/>
        <dsp:cNvSpPr/>
      </dsp:nvSpPr>
      <dsp:spPr>
        <a:xfrm>
          <a:off x="1299184" y="1960099"/>
          <a:ext cx="796290" cy="326683"/>
        </a:xfrm>
        <a:custGeom>
          <a:avLst/>
          <a:gdLst/>
          <a:ahLst/>
          <a:cxnLst/>
          <a:rect l="0" t="0" r="0" b="0"/>
          <a:pathLst>
            <a:path>
              <a:moveTo>
                <a:pt x="796290" y="0"/>
              </a:moveTo>
              <a:lnTo>
                <a:pt x="796290" y="163341"/>
              </a:lnTo>
              <a:lnTo>
                <a:pt x="0" y="163341"/>
              </a:lnTo>
              <a:lnTo>
                <a:pt x="0" y="32668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A586B1-D137-4D0A-ADB8-88597D8343A0}">
      <dsp:nvSpPr>
        <dsp:cNvPr id="0" name=""/>
        <dsp:cNvSpPr/>
      </dsp:nvSpPr>
      <dsp:spPr>
        <a:xfrm>
          <a:off x="686653" y="2286782"/>
          <a:ext cx="1225061" cy="816707"/>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100000"/>
            </a:lnSpc>
            <a:spcBef>
              <a:spcPct val="0"/>
            </a:spcBef>
            <a:spcAft>
              <a:spcPts val="0"/>
            </a:spcAft>
          </a:pPr>
          <a:r>
            <a:rPr lang="zh-CN" altLang="en-US" sz="1200" b="1" kern="1200" dirty="0" smtClean="0">
              <a:latin typeface="微软雅黑" pitchFamily="34" charset="-122"/>
              <a:ea typeface="微软雅黑" pitchFamily="34" charset="-122"/>
            </a:rPr>
            <a:t>客户渗透率</a:t>
          </a:r>
          <a:endParaRPr lang="en-US" altLang="zh-CN" sz="1200" b="1" kern="1200" dirty="0" smtClean="0">
            <a:latin typeface="微软雅黑" pitchFamily="34" charset="-122"/>
            <a:ea typeface="微软雅黑" pitchFamily="34" charset="-122"/>
          </a:endParaRP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11%</a:t>
          </a: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-15%</a:t>
          </a:r>
          <a:endParaRPr lang="zh-CN" altLang="en-US" sz="1200" b="1" kern="1200" dirty="0">
            <a:latin typeface="微软雅黑" pitchFamily="34" charset="-122"/>
            <a:ea typeface="微软雅黑" pitchFamily="34" charset="-122"/>
          </a:endParaRPr>
        </a:p>
      </dsp:txBody>
      <dsp:txXfrm>
        <a:off x="710574" y="2310703"/>
        <a:ext cx="1177219" cy="768865"/>
      </dsp:txXfrm>
    </dsp:sp>
    <dsp:sp modelId="{0FBD23E4-DC05-48E5-8ABE-1875AAC12B91}">
      <dsp:nvSpPr>
        <dsp:cNvPr id="0" name=""/>
        <dsp:cNvSpPr/>
      </dsp:nvSpPr>
      <dsp:spPr>
        <a:xfrm>
          <a:off x="2095474" y="1960099"/>
          <a:ext cx="796290" cy="326683"/>
        </a:xfrm>
        <a:custGeom>
          <a:avLst/>
          <a:gdLst/>
          <a:ahLst/>
          <a:cxnLst/>
          <a:rect l="0" t="0" r="0" b="0"/>
          <a:pathLst>
            <a:path>
              <a:moveTo>
                <a:pt x="0" y="0"/>
              </a:moveTo>
              <a:lnTo>
                <a:pt x="0" y="163341"/>
              </a:lnTo>
              <a:lnTo>
                <a:pt x="796290" y="163341"/>
              </a:lnTo>
              <a:lnTo>
                <a:pt x="796290" y="32668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15D2ED-E93E-4270-8477-A11E2E4E2D05}">
      <dsp:nvSpPr>
        <dsp:cNvPr id="0" name=""/>
        <dsp:cNvSpPr/>
      </dsp:nvSpPr>
      <dsp:spPr>
        <a:xfrm>
          <a:off x="2279233" y="2286782"/>
          <a:ext cx="1225061" cy="8167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100000"/>
            </a:lnSpc>
            <a:spcBef>
              <a:spcPct val="0"/>
            </a:spcBef>
            <a:spcAft>
              <a:spcPts val="0"/>
            </a:spcAft>
          </a:pPr>
          <a:r>
            <a:rPr lang="zh-CN" altLang="en-US" sz="1200" b="1" kern="1200" dirty="0" smtClean="0">
              <a:latin typeface="微软雅黑" pitchFamily="34" charset="-122"/>
              <a:ea typeface="微软雅黑" pitchFamily="34" charset="-122"/>
            </a:rPr>
            <a:t>整站购买客户数</a:t>
          </a:r>
          <a:endParaRPr lang="en-US" altLang="zh-CN" sz="1200" b="1" kern="1200" dirty="0" smtClean="0">
            <a:latin typeface="微软雅黑" pitchFamily="34" charset="-122"/>
            <a:ea typeface="微软雅黑" pitchFamily="34" charset="-122"/>
          </a:endParaRP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1,000,000</a:t>
          </a: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11%</a:t>
          </a:r>
        </a:p>
      </dsp:txBody>
      <dsp:txXfrm>
        <a:off x="2303154" y="2310703"/>
        <a:ext cx="1177219" cy="768865"/>
      </dsp:txXfrm>
    </dsp:sp>
    <dsp:sp modelId="{83FFDCD6-5215-4D90-8AEB-88957333A9AA}">
      <dsp:nvSpPr>
        <dsp:cNvPr id="0" name=""/>
        <dsp:cNvSpPr/>
      </dsp:nvSpPr>
      <dsp:spPr>
        <a:xfrm>
          <a:off x="3688054" y="816707"/>
          <a:ext cx="1592580" cy="326683"/>
        </a:xfrm>
        <a:custGeom>
          <a:avLst/>
          <a:gdLst/>
          <a:ahLst/>
          <a:cxnLst/>
          <a:rect l="0" t="0" r="0" b="0"/>
          <a:pathLst>
            <a:path>
              <a:moveTo>
                <a:pt x="0" y="0"/>
              </a:moveTo>
              <a:lnTo>
                <a:pt x="0" y="163341"/>
              </a:lnTo>
              <a:lnTo>
                <a:pt x="1592580" y="163341"/>
              </a:lnTo>
              <a:lnTo>
                <a:pt x="1592580" y="32668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89C118A-0884-48F9-8DFE-DA51FABBA6AF}">
      <dsp:nvSpPr>
        <dsp:cNvPr id="0" name=""/>
        <dsp:cNvSpPr/>
      </dsp:nvSpPr>
      <dsp:spPr>
        <a:xfrm>
          <a:off x="4668104" y="1143391"/>
          <a:ext cx="1225061" cy="8167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100000"/>
            </a:lnSpc>
            <a:spcBef>
              <a:spcPct val="0"/>
            </a:spcBef>
            <a:spcAft>
              <a:spcPts val="0"/>
            </a:spcAft>
          </a:pPr>
          <a:r>
            <a:rPr lang="zh-CN" altLang="en-US" sz="1200" b="1" kern="1200" dirty="0" smtClean="0">
              <a:latin typeface="微软雅黑" pitchFamily="34" charset="-122"/>
              <a:ea typeface="微软雅黑" pitchFamily="34" charset="-122"/>
            </a:rPr>
            <a:t>每客户购买金额</a:t>
          </a:r>
          <a:endParaRPr lang="en-US" altLang="zh-CN" sz="1200" b="1" kern="1200" dirty="0" smtClean="0">
            <a:latin typeface="微软雅黑" pitchFamily="34" charset="-122"/>
            <a:ea typeface="微软雅黑" pitchFamily="34" charset="-122"/>
          </a:endParaRPr>
        </a:p>
        <a:p>
          <a:pPr lvl="0" algn="ctr" defTabSz="533400">
            <a:lnSpc>
              <a:spcPct val="100000"/>
            </a:lnSpc>
            <a:spcBef>
              <a:spcPct val="0"/>
            </a:spcBef>
            <a:spcAft>
              <a:spcPts val="0"/>
            </a:spcAft>
          </a:pPr>
          <a:r>
            <a:rPr lang="zh-CN" altLang="en-US" sz="1200" b="1" kern="1200" dirty="0" smtClean="0">
              <a:latin typeface="微软雅黑" pitchFamily="34" charset="-122"/>
              <a:ea typeface="微软雅黑" pitchFamily="34" charset="-122"/>
            </a:rPr>
            <a:t>￥</a:t>
          </a:r>
          <a:r>
            <a:rPr lang="en-US" altLang="zh-CN" sz="1200" b="1" kern="1200" dirty="0" smtClean="0">
              <a:latin typeface="微软雅黑" pitchFamily="34" charset="-122"/>
              <a:ea typeface="微软雅黑" pitchFamily="34" charset="-122"/>
            </a:rPr>
            <a:t>109.09</a:t>
          </a: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16%</a:t>
          </a:r>
          <a:endParaRPr lang="zh-CN" altLang="en-US" sz="1200" b="1" kern="1200" dirty="0">
            <a:latin typeface="微软雅黑" pitchFamily="34" charset="-122"/>
            <a:ea typeface="微软雅黑" pitchFamily="34" charset="-122"/>
          </a:endParaRPr>
        </a:p>
      </dsp:txBody>
      <dsp:txXfrm>
        <a:off x="4692025" y="1167312"/>
        <a:ext cx="1177219" cy="768865"/>
      </dsp:txXfrm>
    </dsp:sp>
    <dsp:sp modelId="{BF4D3DD7-345B-461C-98AB-F8E8E84F2A10}">
      <dsp:nvSpPr>
        <dsp:cNvPr id="0" name=""/>
        <dsp:cNvSpPr/>
      </dsp:nvSpPr>
      <dsp:spPr>
        <a:xfrm>
          <a:off x="4484345" y="1960099"/>
          <a:ext cx="796290" cy="326683"/>
        </a:xfrm>
        <a:custGeom>
          <a:avLst/>
          <a:gdLst/>
          <a:ahLst/>
          <a:cxnLst/>
          <a:rect l="0" t="0" r="0" b="0"/>
          <a:pathLst>
            <a:path>
              <a:moveTo>
                <a:pt x="796290" y="0"/>
              </a:moveTo>
              <a:lnTo>
                <a:pt x="796290" y="163341"/>
              </a:lnTo>
              <a:lnTo>
                <a:pt x="0" y="163341"/>
              </a:lnTo>
              <a:lnTo>
                <a:pt x="0" y="32668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807233-7D7D-43F3-8422-2AE6C6822435}">
      <dsp:nvSpPr>
        <dsp:cNvPr id="0" name=""/>
        <dsp:cNvSpPr/>
      </dsp:nvSpPr>
      <dsp:spPr>
        <a:xfrm>
          <a:off x="3871814" y="2286782"/>
          <a:ext cx="1225061" cy="816707"/>
        </a:xfrm>
        <a:prstGeom prst="roundRect">
          <a:avLst>
            <a:gd name="adj" fmla="val 10000"/>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100000"/>
            </a:lnSpc>
            <a:spcBef>
              <a:spcPct val="0"/>
            </a:spcBef>
            <a:spcAft>
              <a:spcPts val="0"/>
            </a:spcAft>
          </a:pPr>
          <a:r>
            <a:rPr lang="zh-CN" altLang="en-US" sz="1200" b="1" kern="1200" dirty="0" smtClean="0">
              <a:latin typeface="微软雅黑" pitchFamily="34" charset="-122"/>
              <a:ea typeface="微软雅黑" pitchFamily="34" charset="-122"/>
            </a:rPr>
            <a:t>每客户购买次数</a:t>
          </a:r>
          <a:endParaRPr lang="en-US" altLang="zh-CN" sz="1200" b="1" kern="1200" dirty="0" smtClean="0">
            <a:latin typeface="微软雅黑" pitchFamily="34" charset="-122"/>
            <a:ea typeface="微软雅黑" pitchFamily="34" charset="-122"/>
          </a:endParaRP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1.15</a:t>
          </a: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-3%</a:t>
          </a:r>
          <a:endParaRPr lang="zh-CN" altLang="en-US" sz="1200" b="1" kern="1200" dirty="0">
            <a:latin typeface="微软雅黑" pitchFamily="34" charset="-122"/>
            <a:ea typeface="微软雅黑" pitchFamily="34" charset="-122"/>
          </a:endParaRPr>
        </a:p>
      </dsp:txBody>
      <dsp:txXfrm>
        <a:off x="3895735" y="2310703"/>
        <a:ext cx="1177219" cy="768865"/>
      </dsp:txXfrm>
    </dsp:sp>
    <dsp:sp modelId="{DFA1D093-0496-429F-9723-62539E7DC653}">
      <dsp:nvSpPr>
        <dsp:cNvPr id="0" name=""/>
        <dsp:cNvSpPr/>
      </dsp:nvSpPr>
      <dsp:spPr>
        <a:xfrm>
          <a:off x="5280635" y="1960099"/>
          <a:ext cx="796290" cy="326683"/>
        </a:xfrm>
        <a:custGeom>
          <a:avLst/>
          <a:gdLst/>
          <a:ahLst/>
          <a:cxnLst/>
          <a:rect l="0" t="0" r="0" b="0"/>
          <a:pathLst>
            <a:path>
              <a:moveTo>
                <a:pt x="0" y="0"/>
              </a:moveTo>
              <a:lnTo>
                <a:pt x="0" y="163341"/>
              </a:lnTo>
              <a:lnTo>
                <a:pt x="796290" y="163341"/>
              </a:lnTo>
              <a:lnTo>
                <a:pt x="796290" y="32668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A32254-E864-4794-A84F-4C6C17EBCD06}">
      <dsp:nvSpPr>
        <dsp:cNvPr id="0" name=""/>
        <dsp:cNvSpPr/>
      </dsp:nvSpPr>
      <dsp:spPr>
        <a:xfrm>
          <a:off x="5464394" y="2286782"/>
          <a:ext cx="1225061" cy="81670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100000"/>
            </a:lnSpc>
            <a:spcBef>
              <a:spcPct val="0"/>
            </a:spcBef>
            <a:spcAft>
              <a:spcPts val="0"/>
            </a:spcAft>
          </a:pPr>
          <a:r>
            <a:rPr lang="zh-CN" altLang="en-US" sz="1200" b="1" kern="1200" dirty="0" smtClean="0">
              <a:latin typeface="微软雅黑" pitchFamily="34" charset="-122"/>
              <a:ea typeface="微软雅黑" pitchFamily="34" charset="-122"/>
            </a:rPr>
            <a:t>每单购买金额</a:t>
          </a:r>
          <a:endParaRPr lang="en-US" altLang="zh-CN" sz="1200" b="1" kern="1200" dirty="0" smtClean="0">
            <a:latin typeface="微软雅黑" pitchFamily="34" charset="-122"/>
            <a:ea typeface="微软雅黑" pitchFamily="34" charset="-122"/>
          </a:endParaRPr>
        </a:p>
        <a:p>
          <a:pPr lvl="0" algn="ctr" defTabSz="533400">
            <a:lnSpc>
              <a:spcPct val="100000"/>
            </a:lnSpc>
            <a:spcBef>
              <a:spcPct val="0"/>
            </a:spcBef>
            <a:spcAft>
              <a:spcPts val="0"/>
            </a:spcAft>
          </a:pPr>
          <a:r>
            <a:rPr lang="zh-CN" altLang="en-US" sz="1200" b="1" kern="1200" dirty="0" smtClean="0">
              <a:latin typeface="微软雅黑" pitchFamily="34" charset="-122"/>
              <a:ea typeface="微软雅黑" pitchFamily="34" charset="-122"/>
            </a:rPr>
            <a:t>￥</a:t>
          </a:r>
          <a:r>
            <a:rPr lang="en-US" altLang="zh-CN" sz="1200" b="1" kern="1200" dirty="0" smtClean="0">
              <a:latin typeface="微软雅黑" pitchFamily="34" charset="-122"/>
              <a:ea typeface="微软雅黑" pitchFamily="34" charset="-122"/>
            </a:rPr>
            <a:t>94.86</a:t>
          </a: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19%</a:t>
          </a:r>
          <a:endParaRPr lang="zh-CN" altLang="en-US" sz="1200" b="1" kern="1200" dirty="0">
            <a:latin typeface="微软雅黑" pitchFamily="34" charset="-122"/>
            <a:ea typeface="微软雅黑" pitchFamily="34" charset="-122"/>
          </a:endParaRPr>
        </a:p>
      </dsp:txBody>
      <dsp:txXfrm>
        <a:off x="5488315" y="2310703"/>
        <a:ext cx="1177219" cy="768865"/>
      </dsp:txXfrm>
    </dsp:sp>
    <dsp:sp modelId="{F5803BF4-2365-4C2F-842B-9278D3F3293A}">
      <dsp:nvSpPr>
        <dsp:cNvPr id="0" name=""/>
        <dsp:cNvSpPr/>
      </dsp:nvSpPr>
      <dsp:spPr>
        <a:xfrm>
          <a:off x="5280635" y="3103490"/>
          <a:ext cx="796290" cy="326683"/>
        </a:xfrm>
        <a:custGeom>
          <a:avLst/>
          <a:gdLst/>
          <a:ahLst/>
          <a:cxnLst/>
          <a:rect l="0" t="0" r="0" b="0"/>
          <a:pathLst>
            <a:path>
              <a:moveTo>
                <a:pt x="796290" y="0"/>
              </a:moveTo>
              <a:lnTo>
                <a:pt x="796290" y="163341"/>
              </a:lnTo>
              <a:lnTo>
                <a:pt x="0" y="163341"/>
              </a:lnTo>
              <a:lnTo>
                <a:pt x="0" y="32668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256EBFB-1DFC-4B59-8517-B992F1FCB20F}">
      <dsp:nvSpPr>
        <dsp:cNvPr id="0" name=""/>
        <dsp:cNvSpPr/>
      </dsp:nvSpPr>
      <dsp:spPr>
        <a:xfrm>
          <a:off x="4668104" y="3430173"/>
          <a:ext cx="1225061" cy="816707"/>
        </a:xfrm>
        <a:prstGeom prst="roundRect">
          <a:avLst>
            <a:gd name="adj" fmla="val 10000"/>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100000"/>
            </a:lnSpc>
            <a:spcBef>
              <a:spcPct val="0"/>
            </a:spcBef>
            <a:spcAft>
              <a:spcPts val="0"/>
            </a:spcAft>
          </a:pPr>
          <a:r>
            <a:rPr lang="zh-CN" altLang="en-US" sz="1200" b="1" kern="1200" dirty="0" smtClean="0">
              <a:latin typeface="微软雅黑" pitchFamily="34" charset="-122"/>
              <a:ea typeface="微软雅黑" pitchFamily="34" charset="-122"/>
            </a:rPr>
            <a:t>每单件数</a:t>
          </a:r>
          <a:endParaRPr lang="en-US" altLang="zh-CN" sz="1200" b="1" kern="1200" dirty="0" smtClean="0">
            <a:latin typeface="微软雅黑" pitchFamily="34" charset="-122"/>
            <a:ea typeface="微软雅黑" pitchFamily="34" charset="-122"/>
          </a:endParaRP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1.3</a:t>
          </a: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-4%</a:t>
          </a:r>
          <a:endParaRPr lang="zh-CN" altLang="en-US" sz="1200" b="1" kern="1200" dirty="0">
            <a:latin typeface="微软雅黑" pitchFamily="34" charset="-122"/>
            <a:ea typeface="微软雅黑" pitchFamily="34" charset="-122"/>
          </a:endParaRPr>
        </a:p>
      </dsp:txBody>
      <dsp:txXfrm>
        <a:off x="4692025" y="3454094"/>
        <a:ext cx="1177219" cy="768865"/>
      </dsp:txXfrm>
    </dsp:sp>
    <dsp:sp modelId="{5EBB66FA-4EAB-4FD0-A78B-B187028746B7}">
      <dsp:nvSpPr>
        <dsp:cNvPr id="0" name=""/>
        <dsp:cNvSpPr/>
      </dsp:nvSpPr>
      <dsp:spPr>
        <a:xfrm>
          <a:off x="6076925" y="3103490"/>
          <a:ext cx="796290" cy="326683"/>
        </a:xfrm>
        <a:custGeom>
          <a:avLst/>
          <a:gdLst/>
          <a:ahLst/>
          <a:cxnLst/>
          <a:rect l="0" t="0" r="0" b="0"/>
          <a:pathLst>
            <a:path>
              <a:moveTo>
                <a:pt x="0" y="0"/>
              </a:moveTo>
              <a:lnTo>
                <a:pt x="0" y="163341"/>
              </a:lnTo>
              <a:lnTo>
                <a:pt x="796290" y="163341"/>
              </a:lnTo>
              <a:lnTo>
                <a:pt x="796290" y="32668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0C7893-127B-4979-BE64-65C94D526365}">
      <dsp:nvSpPr>
        <dsp:cNvPr id="0" name=""/>
        <dsp:cNvSpPr/>
      </dsp:nvSpPr>
      <dsp:spPr>
        <a:xfrm>
          <a:off x="6260684" y="3430173"/>
          <a:ext cx="1225061" cy="816707"/>
        </a:xfrm>
        <a:prstGeom prst="roundRect">
          <a:avLst>
            <a:gd name="adj" fmla="val 10000"/>
          </a:avLst>
        </a:prstGeom>
        <a:solidFill>
          <a:schemeClr val="accent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100000"/>
            </a:lnSpc>
            <a:spcBef>
              <a:spcPct val="0"/>
            </a:spcBef>
            <a:spcAft>
              <a:spcPts val="0"/>
            </a:spcAft>
          </a:pPr>
          <a:r>
            <a:rPr lang="zh-CN" altLang="en-US" sz="1200" b="1" kern="1200" dirty="0" smtClean="0">
              <a:latin typeface="微软雅黑" pitchFamily="34" charset="-122"/>
              <a:ea typeface="微软雅黑" pitchFamily="34" charset="-122"/>
            </a:rPr>
            <a:t>每件金额</a:t>
          </a:r>
          <a:endParaRPr lang="en-US" altLang="zh-CN" sz="1200" b="1" kern="1200" dirty="0" smtClean="0">
            <a:latin typeface="微软雅黑" pitchFamily="34" charset="-122"/>
            <a:ea typeface="微软雅黑" pitchFamily="34" charset="-122"/>
          </a:endParaRPr>
        </a:p>
        <a:p>
          <a:pPr lvl="0" algn="ctr" defTabSz="533400">
            <a:lnSpc>
              <a:spcPct val="100000"/>
            </a:lnSpc>
            <a:spcBef>
              <a:spcPct val="0"/>
            </a:spcBef>
            <a:spcAft>
              <a:spcPts val="0"/>
            </a:spcAft>
          </a:pPr>
          <a:r>
            <a:rPr lang="zh-CN" altLang="en-US" sz="1200" b="1" kern="1200" dirty="0" smtClean="0">
              <a:latin typeface="微软雅黑" pitchFamily="34" charset="-122"/>
              <a:ea typeface="微软雅黑" pitchFamily="34" charset="-122"/>
            </a:rPr>
            <a:t>￥</a:t>
          </a:r>
          <a:r>
            <a:rPr lang="en-US" altLang="zh-CN" sz="1200" b="1" kern="1200" dirty="0" smtClean="0">
              <a:latin typeface="微软雅黑" pitchFamily="34" charset="-122"/>
              <a:ea typeface="微软雅黑" pitchFamily="34" charset="-122"/>
            </a:rPr>
            <a:t>72.97</a:t>
          </a:r>
        </a:p>
        <a:p>
          <a:pPr lvl="0" algn="ctr" defTabSz="533400">
            <a:lnSpc>
              <a:spcPct val="100000"/>
            </a:lnSpc>
            <a:spcBef>
              <a:spcPct val="0"/>
            </a:spcBef>
            <a:spcAft>
              <a:spcPts val="0"/>
            </a:spcAft>
          </a:pPr>
          <a:r>
            <a:rPr lang="en-US" altLang="zh-CN" sz="1200" b="1" kern="1200" dirty="0" smtClean="0">
              <a:latin typeface="微软雅黑" pitchFamily="34" charset="-122"/>
              <a:ea typeface="微软雅黑" pitchFamily="34" charset="-122"/>
            </a:rPr>
            <a:t>24%</a:t>
          </a:r>
          <a:endParaRPr lang="zh-CN" altLang="en-US" sz="1200" b="1" kern="1200" dirty="0">
            <a:latin typeface="微软雅黑" pitchFamily="34" charset="-122"/>
            <a:ea typeface="微软雅黑" pitchFamily="34" charset="-122"/>
          </a:endParaRPr>
        </a:p>
      </dsp:txBody>
      <dsp:txXfrm>
        <a:off x="6284605" y="3454094"/>
        <a:ext cx="1177219" cy="76886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B3F81-DE25-4403-BAB7-BEDEB2393C61}">
      <dsp:nvSpPr>
        <dsp:cNvPr id="0" name=""/>
        <dsp:cNvSpPr/>
      </dsp:nvSpPr>
      <dsp:spPr>
        <a:xfrm rot="5400000">
          <a:off x="3494421" y="1124802"/>
          <a:ext cx="1820202" cy="1583575"/>
        </a:xfrm>
        <a:prstGeom prst="hexagon">
          <a:avLst>
            <a:gd name="adj" fmla="val 25000"/>
            <a:gd name="vf" fmla="val 115470"/>
          </a:avLst>
        </a:prstGeom>
        <a:solidFill>
          <a:schemeClr val="bg1">
            <a:lumMod val="9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dsp:txBody>
      <dsp:txXfrm rot="-5400000">
        <a:off x="3859508" y="1290137"/>
        <a:ext cx="1090027" cy="1252906"/>
      </dsp:txXfrm>
    </dsp:sp>
    <dsp:sp modelId="{F2F6FB91-6A34-40B2-BD81-CF9BDC055D38}">
      <dsp:nvSpPr>
        <dsp:cNvPr id="0" name=""/>
        <dsp:cNvSpPr/>
      </dsp:nvSpPr>
      <dsp:spPr>
        <a:xfrm>
          <a:off x="4521382" y="1129717"/>
          <a:ext cx="2031345" cy="1092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zh-CN" altLang="en-US" sz="3600" kern="1200"/>
        </a:p>
      </dsp:txBody>
      <dsp:txXfrm>
        <a:off x="4521382" y="1129717"/>
        <a:ext cx="2031345" cy="1092121"/>
      </dsp:txXfrm>
    </dsp:sp>
    <dsp:sp modelId="{CE9B07C9-0426-4F0F-918A-847BF2E44B78}">
      <dsp:nvSpPr>
        <dsp:cNvPr id="0" name=""/>
        <dsp:cNvSpPr/>
      </dsp:nvSpPr>
      <dsp:spPr>
        <a:xfrm rot="5400000">
          <a:off x="1818000" y="1124802"/>
          <a:ext cx="1820202" cy="1583575"/>
        </a:xfrm>
        <a:prstGeom prst="hexagon">
          <a:avLst>
            <a:gd name="adj" fmla="val 25000"/>
            <a:gd name="vf" fmla="val 115470"/>
          </a:avLst>
        </a:prstGeom>
        <a:solidFill>
          <a:schemeClr val="bg1">
            <a:lumMod val="9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定位</a:t>
          </a:r>
          <a:endParaRPr lang="zh-CN" altLang="en-US" sz="2400" b="1" kern="1200" dirty="0">
            <a:latin typeface="微软雅黑" pitchFamily="34" charset="-122"/>
            <a:ea typeface="微软雅黑" pitchFamily="34" charset="-122"/>
          </a:endParaRPr>
        </a:p>
      </dsp:txBody>
      <dsp:txXfrm rot="-5400000">
        <a:off x="2183087" y="1290137"/>
        <a:ext cx="1090027" cy="1252906"/>
      </dsp:txXfrm>
    </dsp:sp>
    <dsp:sp modelId="{C795DFA8-5082-4D56-AFEE-E79C848EF674}">
      <dsp:nvSpPr>
        <dsp:cNvPr id="0" name=""/>
        <dsp:cNvSpPr/>
      </dsp:nvSpPr>
      <dsp:spPr>
        <a:xfrm rot="5400000">
          <a:off x="2653496" y="2638446"/>
          <a:ext cx="1820202" cy="1583575"/>
        </a:xfrm>
        <a:prstGeom prst="hexagon">
          <a:avLst>
            <a:gd name="adj" fmla="val 25000"/>
            <a:gd name="vf" fmla="val 115470"/>
          </a:avLst>
        </a:prstGeom>
        <a:solidFill>
          <a:schemeClr val="bg1">
            <a:lumMod val="9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客户洞察</a:t>
          </a:r>
          <a:endParaRPr lang="zh-CN" altLang="en-US" sz="2400" b="1" kern="1200" dirty="0">
            <a:latin typeface="微软雅黑" pitchFamily="34" charset="-122"/>
            <a:ea typeface="微软雅黑" pitchFamily="34" charset="-122"/>
          </a:endParaRPr>
        </a:p>
      </dsp:txBody>
      <dsp:txXfrm rot="-5400000">
        <a:off x="3018583" y="2803781"/>
        <a:ext cx="1090027" cy="1252906"/>
      </dsp:txXfrm>
    </dsp:sp>
    <dsp:sp modelId="{D483780D-1EFE-40A4-A1D8-C7490597C9EF}">
      <dsp:nvSpPr>
        <dsp:cNvPr id="0" name=""/>
        <dsp:cNvSpPr/>
      </dsp:nvSpPr>
      <dsp:spPr>
        <a:xfrm>
          <a:off x="0" y="2674705"/>
          <a:ext cx="1965818" cy="1092121"/>
        </a:xfrm>
        <a:prstGeom prst="rect">
          <a:avLst/>
        </a:prstGeom>
        <a:noFill/>
        <a:ln>
          <a:noFill/>
        </a:ln>
        <a:effectLst/>
      </dsp:spPr>
      <dsp:style>
        <a:lnRef idx="0">
          <a:scrgbClr r="0" g="0" b="0"/>
        </a:lnRef>
        <a:fillRef idx="0">
          <a:scrgbClr r="0" g="0" b="0"/>
        </a:fillRef>
        <a:effectRef idx="0">
          <a:scrgbClr r="0" g="0" b="0"/>
        </a:effectRef>
        <a:fontRef idx="minor"/>
      </dsp:style>
    </dsp:sp>
    <dsp:sp modelId="{67E9F6F8-1FE3-49B0-B013-D7FBD1951A86}">
      <dsp:nvSpPr>
        <dsp:cNvPr id="0" name=""/>
        <dsp:cNvSpPr/>
      </dsp:nvSpPr>
      <dsp:spPr>
        <a:xfrm rot="5400000">
          <a:off x="4335333" y="2638446"/>
          <a:ext cx="1820202" cy="1583575"/>
        </a:xfrm>
        <a:prstGeom prst="hexagon">
          <a:avLst>
            <a:gd name="adj" fmla="val 25000"/>
            <a:gd name="vf" fmla="val 115470"/>
          </a:avLst>
        </a:prstGeom>
        <a:solidFill>
          <a:schemeClr val="bg1">
            <a:lumMod val="9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dsp:txBody>
      <dsp:txXfrm rot="-5400000">
        <a:off x="4700420" y="2803781"/>
        <a:ext cx="1090027" cy="125290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B3F81-DE25-4403-BAB7-BEDEB2393C61}">
      <dsp:nvSpPr>
        <dsp:cNvPr id="0" name=""/>
        <dsp:cNvSpPr/>
      </dsp:nvSpPr>
      <dsp:spPr>
        <a:xfrm rot="5400000">
          <a:off x="3494421" y="1124802"/>
          <a:ext cx="1820202" cy="1583575"/>
        </a:xfrm>
        <a:prstGeom prst="hexagon">
          <a:avLst>
            <a:gd name="adj" fmla="val 25000"/>
            <a:gd name="vf" fmla="val 115470"/>
          </a:avLst>
        </a:prstGeom>
        <a:solidFill>
          <a:schemeClr val="bg1">
            <a:lumMod val="9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dsp:txBody>
      <dsp:txXfrm rot="-5400000">
        <a:off x="3859508" y="1290137"/>
        <a:ext cx="1090027" cy="1252906"/>
      </dsp:txXfrm>
    </dsp:sp>
    <dsp:sp modelId="{F2F6FB91-6A34-40B2-BD81-CF9BDC055D38}">
      <dsp:nvSpPr>
        <dsp:cNvPr id="0" name=""/>
        <dsp:cNvSpPr/>
      </dsp:nvSpPr>
      <dsp:spPr>
        <a:xfrm>
          <a:off x="4521382" y="1129717"/>
          <a:ext cx="2031345" cy="1092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zh-CN" altLang="en-US" sz="3600" kern="1200"/>
        </a:p>
      </dsp:txBody>
      <dsp:txXfrm>
        <a:off x="4521382" y="1129717"/>
        <a:ext cx="2031345" cy="1092121"/>
      </dsp:txXfrm>
    </dsp:sp>
    <dsp:sp modelId="{CE9B07C9-0426-4F0F-918A-847BF2E44B78}">
      <dsp:nvSpPr>
        <dsp:cNvPr id="0" name=""/>
        <dsp:cNvSpPr/>
      </dsp:nvSpPr>
      <dsp:spPr>
        <a:xfrm rot="5400000">
          <a:off x="1818000" y="1124802"/>
          <a:ext cx="1820202" cy="1583575"/>
        </a:xfrm>
        <a:prstGeom prst="hexagon">
          <a:avLst>
            <a:gd name="adj" fmla="val 25000"/>
            <a:gd name="vf" fmla="val 115470"/>
          </a:avLst>
        </a:prstGeom>
        <a:solidFill>
          <a:schemeClr val="bg1">
            <a:lumMod val="9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定位</a:t>
          </a:r>
          <a:endParaRPr lang="zh-CN" altLang="en-US" sz="2400" b="1" kern="1200" dirty="0">
            <a:latin typeface="微软雅黑" pitchFamily="34" charset="-122"/>
            <a:ea typeface="微软雅黑" pitchFamily="34" charset="-122"/>
          </a:endParaRPr>
        </a:p>
      </dsp:txBody>
      <dsp:txXfrm rot="-5400000">
        <a:off x="2183087" y="1290137"/>
        <a:ext cx="1090027" cy="1252906"/>
      </dsp:txXfrm>
    </dsp:sp>
    <dsp:sp modelId="{C795DFA8-5082-4D56-AFEE-E79C848EF674}">
      <dsp:nvSpPr>
        <dsp:cNvPr id="0" name=""/>
        <dsp:cNvSpPr/>
      </dsp:nvSpPr>
      <dsp:spPr>
        <a:xfrm rot="5400000">
          <a:off x="2653496" y="2638446"/>
          <a:ext cx="1820202" cy="1583575"/>
        </a:xfrm>
        <a:prstGeom prst="hexagon">
          <a:avLst>
            <a:gd name="adj" fmla="val 25000"/>
            <a:gd name="vf" fmla="val 115470"/>
          </a:avLst>
        </a:prstGeom>
        <a:solidFill>
          <a:schemeClr val="bg1">
            <a:lumMod val="9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客户洞察</a:t>
          </a:r>
          <a:endParaRPr lang="zh-CN" altLang="en-US" sz="2400" b="1" kern="1200" dirty="0">
            <a:latin typeface="微软雅黑" pitchFamily="34" charset="-122"/>
            <a:ea typeface="微软雅黑" pitchFamily="34" charset="-122"/>
          </a:endParaRPr>
        </a:p>
      </dsp:txBody>
      <dsp:txXfrm rot="-5400000">
        <a:off x="3018583" y="2803781"/>
        <a:ext cx="1090027" cy="1252906"/>
      </dsp:txXfrm>
    </dsp:sp>
    <dsp:sp modelId="{D483780D-1EFE-40A4-A1D8-C7490597C9EF}">
      <dsp:nvSpPr>
        <dsp:cNvPr id="0" name=""/>
        <dsp:cNvSpPr/>
      </dsp:nvSpPr>
      <dsp:spPr>
        <a:xfrm>
          <a:off x="0" y="2674705"/>
          <a:ext cx="1965818" cy="1092121"/>
        </a:xfrm>
        <a:prstGeom prst="rect">
          <a:avLst/>
        </a:prstGeom>
        <a:noFill/>
        <a:ln>
          <a:noFill/>
        </a:ln>
        <a:effectLst/>
      </dsp:spPr>
      <dsp:style>
        <a:lnRef idx="0">
          <a:scrgbClr r="0" g="0" b="0"/>
        </a:lnRef>
        <a:fillRef idx="0">
          <a:scrgbClr r="0" g="0" b="0"/>
        </a:fillRef>
        <a:effectRef idx="0">
          <a:scrgbClr r="0" g="0" b="0"/>
        </a:effectRef>
        <a:fontRef idx="minor"/>
      </dsp:style>
    </dsp:sp>
    <dsp:sp modelId="{67E9F6F8-1FE3-49B0-B013-D7FBD1951A86}">
      <dsp:nvSpPr>
        <dsp:cNvPr id="0" name=""/>
        <dsp:cNvSpPr/>
      </dsp:nvSpPr>
      <dsp:spPr>
        <a:xfrm rot="5400000">
          <a:off x="4335333" y="2638446"/>
          <a:ext cx="1820202" cy="1583575"/>
        </a:xfrm>
        <a:prstGeom prst="hexagon">
          <a:avLst>
            <a:gd name="adj" fmla="val 25000"/>
            <a:gd name="vf" fmla="val 115470"/>
          </a:avLst>
        </a:prstGeom>
        <a:solidFill>
          <a:schemeClr val="bg1">
            <a:lumMod val="9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dsp:txBody>
      <dsp:txXfrm rot="-5400000">
        <a:off x="4700420" y="2803781"/>
        <a:ext cx="1090027" cy="12529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D55C8-DF05-48E2-A1EF-E0919CB50170}">
      <dsp:nvSpPr>
        <dsp:cNvPr id="0" name=""/>
        <dsp:cNvSpPr/>
      </dsp:nvSpPr>
      <dsp:spPr>
        <a:xfrm>
          <a:off x="528596" y="593405"/>
          <a:ext cx="534400" cy="53448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084B689-C7FF-4686-8AD0-4FC529CF9967}">
      <dsp:nvSpPr>
        <dsp:cNvPr id="0" name=""/>
        <dsp:cNvSpPr/>
      </dsp:nvSpPr>
      <dsp:spPr>
        <a:xfrm>
          <a:off x="869460" y="199801"/>
          <a:ext cx="158712" cy="158611"/>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E659641-44B4-4855-818B-0929BB9D853D}">
      <dsp:nvSpPr>
        <dsp:cNvPr id="0" name=""/>
        <dsp:cNvSpPr/>
      </dsp:nvSpPr>
      <dsp:spPr>
        <a:xfrm>
          <a:off x="549133" y="613916"/>
          <a:ext cx="493550" cy="4934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B9567EC-C322-409D-8D87-83442C4A927E}">
      <dsp:nvSpPr>
        <dsp:cNvPr id="0" name=""/>
        <dsp:cNvSpPr/>
      </dsp:nvSpPr>
      <dsp:spPr>
        <a:xfrm>
          <a:off x="1101837" y="694382"/>
          <a:ext cx="279700" cy="27963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68CABA4-C9CC-4683-B398-FEE36986E51A}">
      <dsp:nvSpPr>
        <dsp:cNvPr id="0" name=""/>
        <dsp:cNvSpPr/>
      </dsp:nvSpPr>
      <dsp:spPr>
        <a:xfrm>
          <a:off x="1118356" y="710902"/>
          <a:ext cx="246663" cy="24668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DBEBDA7-53D9-4FE9-BB4D-15E837DB87B4}">
      <dsp:nvSpPr>
        <dsp:cNvPr id="0" name=""/>
        <dsp:cNvSpPr/>
      </dsp:nvSpPr>
      <dsp:spPr>
        <a:xfrm>
          <a:off x="992457" y="299664"/>
          <a:ext cx="358499" cy="35861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D756C97-71A6-4ECA-B7C2-EC9DA63F8251}">
      <dsp:nvSpPr>
        <dsp:cNvPr id="0" name=""/>
        <dsp:cNvSpPr/>
      </dsp:nvSpPr>
      <dsp:spPr>
        <a:xfrm>
          <a:off x="1292248" y="211588"/>
          <a:ext cx="117416" cy="117496"/>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38ED857-AD8F-4264-A398-9813072C5464}">
      <dsp:nvSpPr>
        <dsp:cNvPr id="0" name=""/>
        <dsp:cNvSpPr/>
      </dsp:nvSpPr>
      <dsp:spPr>
        <a:xfrm>
          <a:off x="1409887" y="975223"/>
          <a:ext cx="88173" cy="88075"/>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EDB929E-577B-42C4-9050-8960D89D7754}">
      <dsp:nvSpPr>
        <dsp:cNvPr id="0" name=""/>
        <dsp:cNvSpPr/>
      </dsp:nvSpPr>
      <dsp:spPr>
        <a:xfrm>
          <a:off x="1011431" y="318597"/>
          <a:ext cx="320774" cy="32074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D4E1876-5ACF-4AA4-97A0-191AE363455A}">
      <dsp:nvSpPr>
        <dsp:cNvPr id="0" name=""/>
        <dsp:cNvSpPr/>
      </dsp:nvSpPr>
      <dsp:spPr>
        <a:xfrm>
          <a:off x="0" y="318597"/>
          <a:ext cx="793117" cy="257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 numCol="1" spcCol="1270" anchor="b" anchorCtr="0">
          <a:noAutofit/>
        </a:bodyPr>
        <a:lstStyle/>
        <a:p>
          <a:pPr lvl="0" algn="r"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超市进社区</a:t>
          </a:r>
          <a:endParaRPr lang="zh-CN" altLang="en-US" sz="1000" kern="1200" dirty="0">
            <a:latin typeface="微软雅黑" pitchFamily="34" charset="-122"/>
            <a:ea typeface="微软雅黑" pitchFamily="34" charset="-122"/>
          </a:endParaRPr>
        </a:p>
      </dsp:txBody>
      <dsp:txXfrm>
        <a:off x="0" y="318597"/>
        <a:ext cx="793117" cy="257545"/>
      </dsp:txXfrm>
    </dsp:sp>
    <dsp:sp modelId="{5FC9B8BD-CA44-4A5C-89F5-62607A183E80}">
      <dsp:nvSpPr>
        <dsp:cNvPr id="0" name=""/>
        <dsp:cNvSpPr/>
      </dsp:nvSpPr>
      <dsp:spPr>
        <a:xfrm>
          <a:off x="1439130" y="710902"/>
          <a:ext cx="793117" cy="24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l" defTabSz="622300">
            <a:lnSpc>
              <a:spcPct val="90000"/>
            </a:lnSpc>
            <a:spcBef>
              <a:spcPct val="0"/>
            </a:spcBef>
            <a:spcAft>
              <a:spcPct val="35000"/>
            </a:spcAft>
          </a:pPr>
          <a:endParaRPr lang="zh-CN" altLang="en-US" sz="1400" kern="1200" dirty="0"/>
        </a:p>
      </dsp:txBody>
      <dsp:txXfrm>
        <a:off x="1439130" y="710902"/>
        <a:ext cx="793117" cy="246686"/>
      </dsp:txXfrm>
    </dsp:sp>
    <dsp:sp modelId="{0853E2E4-80AF-4C51-BFC5-3926E1734E8D}">
      <dsp:nvSpPr>
        <dsp:cNvPr id="0" name=""/>
        <dsp:cNvSpPr/>
      </dsp:nvSpPr>
      <dsp:spPr>
        <a:xfrm>
          <a:off x="1409887" y="318597"/>
          <a:ext cx="793117" cy="32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lvl="0" algn="l" defTabSz="844550">
            <a:lnSpc>
              <a:spcPct val="90000"/>
            </a:lnSpc>
            <a:spcBef>
              <a:spcPct val="0"/>
            </a:spcBef>
            <a:spcAft>
              <a:spcPct val="35000"/>
            </a:spcAft>
          </a:pPr>
          <a:endParaRPr lang="zh-CN" altLang="en-US" sz="1900" kern="1200" dirty="0"/>
        </a:p>
      </dsp:txBody>
      <dsp:txXfrm>
        <a:off x="1409887" y="318597"/>
        <a:ext cx="793117" cy="3207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B0AE4-EB45-4314-8111-A6B822078AED}">
      <dsp:nvSpPr>
        <dsp:cNvPr id="0" name=""/>
        <dsp:cNvSpPr/>
      </dsp:nvSpPr>
      <dsp:spPr>
        <a:xfrm>
          <a:off x="0" y="721599"/>
          <a:ext cx="6552728" cy="1216800"/>
        </a:xfrm>
        <a:prstGeom prst="round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传统零售核心竞争力：渠道建设</a:t>
          </a:r>
          <a:endParaRPr lang="zh-CN" altLang="en-US" sz="1600" b="1" kern="1200" dirty="0">
            <a:latin typeface="微软雅黑" pitchFamily="34" charset="-122"/>
            <a:ea typeface="微软雅黑" pitchFamily="34" charset="-122"/>
          </a:endParaRPr>
        </a:p>
      </dsp:txBody>
      <dsp:txXfrm>
        <a:off x="59399" y="780998"/>
        <a:ext cx="6433930" cy="1098002"/>
      </dsp:txXfrm>
    </dsp:sp>
    <dsp:sp modelId="{B1997166-A8CB-43FB-B9E1-3DA101E54ED9}">
      <dsp:nvSpPr>
        <dsp:cNvPr id="0" name=""/>
        <dsp:cNvSpPr/>
      </dsp:nvSpPr>
      <dsp:spPr>
        <a:xfrm>
          <a:off x="0" y="2026146"/>
          <a:ext cx="6552728" cy="1216800"/>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电商核心竞争力：客户潜层需求的满足</a:t>
          </a:r>
          <a:endParaRPr lang="en-US" altLang="zh-CN" sz="1600" b="1" kern="1200" dirty="0" smtClean="0">
            <a:latin typeface="微软雅黑" pitchFamily="34" charset="-122"/>
            <a:ea typeface="微软雅黑" pitchFamily="34" charset="-122"/>
          </a:endParaRPr>
        </a:p>
        <a:p>
          <a:pPr lvl="0" algn="ctr" defTabSz="711200">
            <a:lnSpc>
              <a:spcPct val="90000"/>
            </a:lnSpc>
            <a:spcBef>
              <a:spcPct val="0"/>
            </a:spcBef>
            <a:spcAft>
              <a:spcPct val="35000"/>
            </a:spcAft>
          </a:pPr>
          <a:r>
            <a:rPr lang="zh-CN" altLang="en-US" sz="1000" b="1" kern="1200" dirty="0" smtClean="0">
              <a:latin typeface="微软雅黑" pitchFamily="34" charset="-122"/>
              <a:ea typeface="微软雅黑" pitchFamily="34" charset="-122"/>
            </a:rPr>
            <a:t>当个体客户个性化诉求高涨和渠道多样化后，网络技术提供对了客户的洞察力，并调整后端产业链条和前端营销手法去捕捉和满足快速多变的个性化消费需求。</a:t>
          </a:r>
          <a:endParaRPr lang="zh-CN" altLang="en-US" sz="1000" b="1" kern="1200" dirty="0">
            <a:latin typeface="微软雅黑" pitchFamily="34" charset="-122"/>
            <a:ea typeface="微软雅黑" pitchFamily="34" charset="-122"/>
          </a:endParaRPr>
        </a:p>
      </dsp:txBody>
      <dsp:txXfrm>
        <a:off x="59399" y="2085545"/>
        <a:ext cx="6433930"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B0AE4-EB45-4314-8111-A6B822078AED}">
      <dsp:nvSpPr>
        <dsp:cNvPr id="0" name=""/>
        <dsp:cNvSpPr/>
      </dsp:nvSpPr>
      <dsp:spPr>
        <a:xfrm>
          <a:off x="0" y="721599"/>
          <a:ext cx="6552728" cy="1216800"/>
        </a:xfrm>
        <a:prstGeom prst="round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工业时代的需求是清晰的表层工业分类需求</a:t>
          </a:r>
          <a:endParaRPr lang="zh-CN" altLang="en-US" sz="1600" b="1" kern="1200" dirty="0">
            <a:latin typeface="微软雅黑" pitchFamily="34" charset="-122"/>
            <a:ea typeface="微软雅黑" pitchFamily="34" charset="-122"/>
          </a:endParaRPr>
        </a:p>
      </dsp:txBody>
      <dsp:txXfrm>
        <a:off x="59399" y="780998"/>
        <a:ext cx="6433930" cy="1098002"/>
      </dsp:txXfrm>
    </dsp:sp>
    <dsp:sp modelId="{B1997166-A8CB-43FB-B9E1-3DA101E54ED9}">
      <dsp:nvSpPr>
        <dsp:cNvPr id="0" name=""/>
        <dsp:cNvSpPr/>
      </dsp:nvSpPr>
      <dsp:spPr>
        <a:xfrm>
          <a:off x="0" y="2026146"/>
          <a:ext cx="6552728" cy="1216800"/>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后工业时代的需求是模糊的潜层情感属性需求</a:t>
          </a:r>
          <a:endParaRPr lang="en-US" altLang="zh-CN" sz="1600" b="1" kern="1200" dirty="0" smtClean="0">
            <a:latin typeface="微软雅黑" pitchFamily="34" charset="-122"/>
            <a:ea typeface="微软雅黑" pitchFamily="34" charset="-122"/>
          </a:endParaRPr>
        </a:p>
        <a:p>
          <a:pPr lvl="0" algn="ctr" defTabSz="711200">
            <a:lnSpc>
              <a:spcPct val="90000"/>
            </a:lnSpc>
            <a:spcBef>
              <a:spcPct val="0"/>
            </a:spcBef>
            <a:spcAft>
              <a:spcPct val="35000"/>
            </a:spcAft>
          </a:pPr>
          <a:r>
            <a:rPr lang="zh-CN" altLang="en-US" sz="1000" b="1" kern="1200" dirty="0" smtClean="0">
              <a:latin typeface="微软雅黑" pitchFamily="34" charset="-122"/>
              <a:ea typeface="微软雅黑" pitchFamily="34" charset="-122"/>
            </a:rPr>
            <a:t>强烈的情感暗示，但非直白的口号</a:t>
          </a:r>
          <a:endParaRPr lang="zh-CN" altLang="en-US" sz="1000" b="1" kern="1200" dirty="0">
            <a:latin typeface="微软雅黑" pitchFamily="34" charset="-122"/>
            <a:ea typeface="微软雅黑" pitchFamily="34" charset="-122"/>
          </a:endParaRPr>
        </a:p>
      </dsp:txBody>
      <dsp:txXfrm>
        <a:off x="59399" y="2085545"/>
        <a:ext cx="6433930"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D55C8-DF05-48E2-A1EF-E0919CB50170}">
      <dsp:nvSpPr>
        <dsp:cNvPr id="0" name=""/>
        <dsp:cNvSpPr/>
      </dsp:nvSpPr>
      <dsp:spPr>
        <a:xfrm>
          <a:off x="528596" y="593405"/>
          <a:ext cx="534400" cy="53448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084B689-C7FF-4686-8AD0-4FC529CF9967}">
      <dsp:nvSpPr>
        <dsp:cNvPr id="0" name=""/>
        <dsp:cNvSpPr/>
      </dsp:nvSpPr>
      <dsp:spPr>
        <a:xfrm>
          <a:off x="869460" y="199801"/>
          <a:ext cx="158712" cy="158611"/>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E659641-44B4-4855-818B-0929BB9D853D}">
      <dsp:nvSpPr>
        <dsp:cNvPr id="0" name=""/>
        <dsp:cNvSpPr/>
      </dsp:nvSpPr>
      <dsp:spPr>
        <a:xfrm>
          <a:off x="549133" y="613916"/>
          <a:ext cx="493550" cy="4934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B9567EC-C322-409D-8D87-83442C4A927E}">
      <dsp:nvSpPr>
        <dsp:cNvPr id="0" name=""/>
        <dsp:cNvSpPr/>
      </dsp:nvSpPr>
      <dsp:spPr>
        <a:xfrm>
          <a:off x="1101837" y="694382"/>
          <a:ext cx="279700" cy="27963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68CABA4-C9CC-4683-B398-FEE36986E51A}">
      <dsp:nvSpPr>
        <dsp:cNvPr id="0" name=""/>
        <dsp:cNvSpPr/>
      </dsp:nvSpPr>
      <dsp:spPr>
        <a:xfrm>
          <a:off x="1118356" y="710902"/>
          <a:ext cx="246663" cy="24668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DBEBDA7-53D9-4FE9-BB4D-15E837DB87B4}">
      <dsp:nvSpPr>
        <dsp:cNvPr id="0" name=""/>
        <dsp:cNvSpPr/>
      </dsp:nvSpPr>
      <dsp:spPr>
        <a:xfrm>
          <a:off x="992457" y="299664"/>
          <a:ext cx="358499" cy="35861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D756C97-71A6-4ECA-B7C2-EC9DA63F8251}">
      <dsp:nvSpPr>
        <dsp:cNvPr id="0" name=""/>
        <dsp:cNvSpPr/>
      </dsp:nvSpPr>
      <dsp:spPr>
        <a:xfrm>
          <a:off x="1292248" y="211588"/>
          <a:ext cx="117416" cy="117496"/>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38ED857-AD8F-4264-A398-9813072C5464}">
      <dsp:nvSpPr>
        <dsp:cNvPr id="0" name=""/>
        <dsp:cNvSpPr/>
      </dsp:nvSpPr>
      <dsp:spPr>
        <a:xfrm>
          <a:off x="1409887" y="975223"/>
          <a:ext cx="88173" cy="88075"/>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EDB929E-577B-42C4-9050-8960D89D7754}">
      <dsp:nvSpPr>
        <dsp:cNvPr id="0" name=""/>
        <dsp:cNvSpPr/>
      </dsp:nvSpPr>
      <dsp:spPr>
        <a:xfrm>
          <a:off x="1011431" y="318597"/>
          <a:ext cx="320774" cy="32074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D4E1876-5ACF-4AA4-97A0-191AE363455A}">
      <dsp:nvSpPr>
        <dsp:cNvPr id="0" name=""/>
        <dsp:cNvSpPr/>
      </dsp:nvSpPr>
      <dsp:spPr>
        <a:xfrm>
          <a:off x="0" y="318597"/>
          <a:ext cx="793117" cy="257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 numCol="1" spcCol="1270" anchor="b" anchorCtr="0">
          <a:noAutofit/>
        </a:bodyPr>
        <a:lstStyle/>
        <a:p>
          <a:pPr lvl="0" algn="r" defTabSz="444500">
            <a:lnSpc>
              <a:spcPct val="90000"/>
            </a:lnSpc>
            <a:spcBef>
              <a:spcPct val="0"/>
            </a:spcBef>
            <a:spcAft>
              <a:spcPct val="35000"/>
            </a:spcAft>
          </a:pPr>
          <a:r>
            <a:rPr lang="en-US" altLang="zh-CN" sz="1000" kern="1200" dirty="0" smtClean="0">
              <a:latin typeface="微软雅黑" pitchFamily="34" charset="-122"/>
              <a:ea typeface="微软雅黑" pitchFamily="34" charset="-122"/>
            </a:rPr>
            <a:t>Terminal 21</a:t>
          </a:r>
          <a:endParaRPr lang="zh-CN" altLang="en-US" sz="1000" kern="1200" dirty="0">
            <a:latin typeface="微软雅黑" pitchFamily="34" charset="-122"/>
            <a:ea typeface="微软雅黑" pitchFamily="34" charset="-122"/>
          </a:endParaRPr>
        </a:p>
      </dsp:txBody>
      <dsp:txXfrm>
        <a:off x="0" y="318597"/>
        <a:ext cx="793117" cy="257545"/>
      </dsp:txXfrm>
    </dsp:sp>
    <dsp:sp modelId="{5FC9B8BD-CA44-4A5C-89F5-62607A183E80}">
      <dsp:nvSpPr>
        <dsp:cNvPr id="0" name=""/>
        <dsp:cNvSpPr/>
      </dsp:nvSpPr>
      <dsp:spPr>
        <a:xfrm>
          <a:off x="1439130" y="710902"/>
          <a:ext cx="793117" cy="24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l"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花笙记</a:t>
          </a:r>
          <a:endParaRPr lang="zh-CN" altLang="en-US" sz="1000" kern="1200" dirty="0">
            <a:latin typeface="微软雅黑" pitchFamily="34" charset="-122"/>
            <a:ea typeface="微软雅黑" pitchFamily="34" charset="-122"/>
          </a:endParaRPr>
        </a:p>
      </dsp:txBody>
      <dsp:txXfrm>
        <a:off x="1439130" y="710902"/>
        <a:ext cx="793117" cy="246686"/>
      </dsp:txXfrm>
    </dsp:sp>
    <dsp:sp modelId="{0853E2E4-80AF-4C51-BFC5-3926E1734E8D}">
      <dsp:nvSpPr>
        <dsp:cNvPr id="0" name=""/>
        <dsp:cNvSpPr/>
      </dsp:nvSpPr>
      <dsp:spPr>
        <a:xfrm>
          <a:off x="1409887" y="318597"/>
          <a:ext cx="793117" cy="32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l"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野兽派花店</a:t>
          </a:r>
          <a:endParaRPr lang="zh-CN" altLang="en-US" sz="1000" kern="1200" dirty="0">
            <a:latin typeface="微软雅黑" pitchFamily="34" charset="-122"/>
            <a:ea typeface="微软雅黑" pitchFamily="34" charset="-122"/>
          </a:endParaRPr>
        </a:p>
      </dsp:txBody>
      <dsp:txXfrm>
        <a:off x="1409887" y="318597"/>
        <a:ext cx="793117" cy="3207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B0AE4-EB45-4314-8111-A6B822078AED}">
      <dsp:nvSpPr>
        <dsp:cNvPr id="0" name=""/>
        <dsp:cNvSpPr/>
      </dsp:nvSpPr>
      <dsp:spPr>
        <a:xfrm>
          <a:off x="0" y="721599"/>
          <a:ext cx="6552728" cy="1216800"/>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针对大众领域的，小金额的消费升级</a:t>
          </a:r>
          <a:endParaRPr lang="zh-CN" altLang="en-US" sz="1600" b="1" kern="1200" dirty="0">
            <a:latin typeface="微软雅黑" pitchFamily="34" charset="-122"/>
            <a:ea typeface="微软雅黑" pitchFamily="34" charset="-122"/>
          </a:endParaRPr>
        </a:p>
      </dsp:txBody>
      <dsp:txXfrm>
        <a:off x="59399" y="780998"/>
        <a:ext cx="6433930" cy="1098002"/>
      </dsp:txXfrm>
    </dsp:sp>
    <dsp:sp modelId="{B1997166-A8CB-43FB-B9E1-3DA101E54ED9}">
      <dsp:nvSpPr>
        <dsp:cNvPr id="0" name=""/>
        <dsp:cNvSpPr/>
      </dsp:nvSpPr>
      <dsp:spPr>
        <a:xfrm>
          <a:off x="0" y="2026146"/>
          <a:ext cx="6552728" cy="1216800"/>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消费升级依托于商品的情感属性进化</a:t>
          </a:r>
          <a:endParaRPr lang="en-US" altLang="zh-CN" sz="1600" b="1" kern="1200" dirty="0" smtClean="0">
            <a:latin typeface="微软雅黑" pitchFamily="34" charset="-122"/>
            <a:ea typeface="微软雅黑" pitchFamily="34" charset="-122"/>
          </a:endParaRPr>
        </a:p>
        <a:p>
          <a:pPr lvl="0" algn="ctr" defTabSz="711200">
            <a:lnSpc>
              <a:spcPct val="90000"/>
            </a:lnSpc>
            <a:spcBef>
              <a:spcPct val="0"/>
            </a:spcBef>
            <a:spcAft>
              <a:spcPct val="35000"/>
            </a:spcAft>
          </a:pPr>
          <a:r>
            <a:rPr lang="zh-CN" altLang="en-US" sz="1000" b="1" kern="1200" dirty="0" smtClean="0">
              <a:latin typeface="微软雅黑" pitchFamily="34" charset="-122"/>
              <a:ea typeface="微软雅黑" pitchFamily="34" charset="-122"/>
            </a:rPr>
            <a:t>后工业时代模糊需求需要被引导，情感消费是创造议价能力的关键词。</a:t>
          </a:r>
          <a:endParaRPr lang="zh-CN" altLang="en-US" sz="1000" b="1" kern="1200" dirty="0">
            <a:latin typeface="微软雅黑" pitchFamily="34" charset="-122"/>
            <a:ea typeface="微软雅黑" pitchFamily="34" charset="-122"/>
          </a:endParaRPr>
        </a:p>
      </dsp:txBody>
      <dsp:txXfrm>
        <a:off x="59399" y="2085545"/>
        <a:ext cx="6433930" cy="1098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D55C8-DF05-48E2-A1EF-E0919CB50170}">
      <dsp:nvSpPr>
        <dsp:cNvPr id="0" name=""/>
        <dsp:cNvSpPr/>
      </dsp:nvSpPr>
      <dsp:spPr>
        <a:xfrm>
          <a:off x="528596" y="593405"/>
          <a:ext cx="534400" cy="534488"/>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084B689-C7FF-4686-8AD0-4FC529CF9967}">
      <dsp:nvSpPr>
        <dsp:cNvPr id="0" name=""/>
        <dsp:cNvSpPr/>
      </dsp:nvSpPr>
      <dsp:spPr>
        <a:xfrm>
          <a:off x="869460" y="199801"/>
          <a:ext cx="158712" cy="158611"/>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E659641-44B4-4855-818B-0929BB9D853D}">
      <dsp:nvSpPr>
        <dsp:cNvPr id="0" name=""/>
        <dsp:cNvSpPr/>
      </dsp:nvSpPr>
      <dsp:spPr>
        <a:xfrm>
          <a:off x="549133" y="613916"/>
          <a:ext cx="493550" cy="4934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B9567EC-C322-409D-8D87-83442C4A927E}">
      <dsp:nvSpPr>
        <dsp:cNvPr id="0" name=""/>
        <dsp:cNvSpPr/>
      </dsp:nvSpPr>
      <dsp:spPr>
        <a:xfrm>
          <a:off x="1101837" y="694382"/>
          <a:ext cx="279700" cy="27963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68CABA4-C9CC-4683-B398-FEE36986E51A}">
      <dsp:nvSpPr>
        <dsp:cNvPr id="0" name=""/>
        <dsp:cNvSpPr/>
      </dsp:nvSpPr>
      <dsp:spPr>
        <a:xfrm>
          <a:off x="1118356" y="710902"/>
          <a:ext cx="246663" cy="24668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DBEBDA7-53D9-4FE9-BB4D-15E837DB87B4}">
      <dsp:nvSpPr>
        <dsp:cNvPr id="0" name=""/>
        <dsp:cNvSpPr/>
      </dsp:nvSpPr>
      <dsp:spPr>
        <a:xfrm>
          <a:off x="992457" y="299664"/>
          <a:ext cx="358499" cy="358614"/>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D756C97-71A6-4ECA-B7C2-EC9DA63F8251}">
      <dsp:nvSpPr>
        <dsp:cNvPr id="0" name=""/>
        <dsp:cNvSpPr/>
      </dsp:nvSpPr>
      <dsp:spPr>
        <a:xfrm>
          <a:off x="1292248" y="211588"/>
          <a:ext cx="117416" cy="117496"/>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38ED857-AD8F-4264-A398-9813072C5464}">
      <dsp:nvSpPr>
        <dsp:cNvPr id="0" name=""/>
        <dsp:cNvSpPr/>
      </dsp:nvSpPr>
      <dsp:spPr>
        <a:xfrm>
          <a:off x="1409887" y="975223"/>
          <a:ext cx="88173" cy="88075"/>
        </a:xfrm>
        <a:prstGeom prst="donut">
          <a:avLst>
            <a:gd name="adj" fmla="val 746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EDB929E-577B-42C4-9050-8960D89D7754}">
      <dsp:nvSpPr>
        <dsp:cNvPr id="0" name=""/>
        <dsp:cNvSpPr/>
      </dsp:nvSpPr>
      <dsp:spPr>
        <a:xfrm>
          <a:off x="1011431" y="318597"/>
          <a:ext cx="320774" cy="32074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6000" b="-1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D4E1876-5ACF-4AA4-97A0-191AE363455A}">
      <dsp:nvSpPr>
        <dsp:cNvPr id="0" name=""/>
        <dsp:cNvSpPr/>
      </dsp:nvSpPr>
      <dsp:spPr>
        <a:xfrm>
          <a:off x="0" y="318597"/>
          <a:ext cx="793117" cy="257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 numCol="1" spcCol="1270" anchor="b" anchorCtr="0">
          <a:noAutofit/>
        </a:bodyPr>
        <a:lstStyle/>
        <a:p>
          <a:pPr lvl="0" algn="r" defTabSz="444500">
            <a:lnSpc>
              <a:spcPct val="90000"/>
            </a:lnSpc>
            <a:spcBef>
              <a:spcPct val="0"/>
            </a:spcBef>
            <a:spcAft>
              <a:spcPct val="35000"/>
            </a:spcAft>
          </a:pPr>
          <a:r>
            <a:rPr lang="en-US" altLang="zh-CN" sz="1000" kern="1200" dirty="0" smtClean="0">
              <a:latin typeface="微软雅黑" pitchFamily="34" charset="-122"/>
              <a:ea typeface="微软雅黑" pitchFamily="34" charset="-122"/>
            </a:rPr>
            <a:t>IPHONE</a:t>
          </a:r>
          <a:endParaRPr lang="zh-CN" altLang="en-US" sz="1000" kern="1200" dirty="0">
            <a:latin typeface="微软雅黑" pitchFamily="34" charset="-122"/>
            <a:ea typeface="微软雅黑" pitchFamily="34" charset="-122"/>
          </a:endParaRPr>
        </a:p>
      </dsp:txBody>
      <dsp:txXfrm>
        <a:off x="0" y="318597"/>
        <a:ext cx="793117" cy="257545"/>
      </dsp:txXfrm>
    </dsp:sp>
    <dsp:sp modelId="{5FC9B8BD-CA44-4A5C-89F5-62607A183E80}">
      <dsp:nvSpPr>
        <dsp:cNvPr id="0" name=""/>
        <dsp:cNvSpPr/>
      </dsp:nvSpPr>
      <dsp:spPr>
        <a:xfrm>
          <a:off x="1439130" y="710902"/>
          <a:ext cx="793117" cy="246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l"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桔子水晶酒店</a:t>
          </a:r>
          <a:endParaRPr lang="zh-CN" altLang="en-US" sz="1000" kern="1200" dirty="0">
            <a:latin typeface="微软雅黑" pitchFamily="34" charset="-122"/>
            <a:ea typeface="微软雅黑" pitchFamily="34" charset="-122"/>
          </a:endParaRPr>
        </a:p>
      </dsp:txBody>
      <dsp:txXfrm>
        <a:off x="1439130" y="710902"/>
        <a:ext cx="793117" cy="246686"/>
      </dsp:txXfrm>
    </dsp:sp>
    <dsp:sp modelId="{0853E2E4-80AF-4C51-BFC5-3926E1734E8D}">
      <dsp:nvSpPr>
        <dsp:cNvPr id="0" name=""/>
        <dsp:cNvSpPr/>
      </dsp:nvSpPr>
      <dsp:spPr>
        <a:xfrm>
          <a:off x="1409887" y="318597"/>
          <a:ext cx="793117" cy="320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l" defTabSz="444500">
            <a:lnSpc>
              <a:spcPct val="90000"/>
            </a:lnSpc>
            <a:spcBef>
              <a:spcPct val="0"/>
            </a:spcBef>
            <a:spcAft>
              <a:spcPct val="35000"/>
            </a:spcAft>
          </a:pPr>
          <a:r>
            <a:rPr lang="zh-CN" altLang="en-US" sz="1000" kern="1200" dirty="0" smtClean="0">
              <a:latin typeface="微软雅黑" pitchFamily="34" charset="-122"/>
              <a:ea typeface="微软雅黑" pitchFamily="34" charset="-122"/>
            </a:rPr>
            <a:t>大悦城</a:t>
          </a:r>
          <a:endParaRPr lang="zh-CN" altLang="en-US" sz="1000" kern="1200" dirty="0">
            <a:latin typeface="微软雅黑" pitchFamily="34" charset="-122"/>
            <a:ea typeface="微软雅黑" pitchFamily="34" charset="-122"/>
          </a:endParaRPr>
        </a:p>
      </dsp:txBody>
      <dsp:txXfrm>
        <a:off x="1409887" y="318597"/>
        <a:ext cx="793117" cy="3207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0AAEC-C288-4C00-8175-EBDAC3D9EDAA}">
      <dsp:nvSpPr>
        <dsp:cNvPr id="0" name=""/>
        <dsp:cNvSpPr/>
      </dsp:nvSpPr>
      <dsp:spPr>
        <a:xfrm rot="16200000">
          <a:off x="57188" y="1599045"/>
          <a:ext cx="1851182" cy="1851182"/>
        </a:xfrm>
        <a:prstGeom prst="upArrow">
          <a:avLst>
            <a:gd name="adj1" fmla="val 50000"/>
            <a:gd name="adj2" fmla="val 35000"/>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渐变</a:t>
          </a:r>
          <a:endParaRPr lang="zh-CN" altLang="en-US" sz="1600" b="1" kern="1200" dirty="0">
            <a:latin typeface="微软雅黑" pitchFamily="34" charset="-122"/>
            <a:ea typeface="微软雅黑" pitchFamily="34" charset="-122"/>
          </a:endParaRPr>
        </a:p>
      </dsp:txBody>
      <dsp:txXfrm rot="5400000">
        <a:off x="381145" y="2061840"/>
        <a:ext cx="1527225" cy="925591"/>
      </dsp:txXfrm>
    </dsp:sp>
    <dsp:sp modelId="{7A973950-D229-4176-A68B-93AF2D90776A}">
      <dsp:nvSpPr>
        <dsp:cNvPr id="0" name=""/>
        <dsp:cNvSpPr/>
      </dsp:nvSpPr>
      <dsp:spPr>
        <a:xfrm rot="5400000">
          <a:off x="1486766" y="42793"/>
          <a:ext cx="1851182" cy="1851182"/>
        </a:xfrm>
        <a:prstGeom prst="upArrow">
          <a:avLst>
            <a:gd name="adj1" fmla="val 50000"/>
            <a:gd name="adj2" fmla="val 35000"/>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itchFamily="34" charset="-122"/>
              <a:ea typeface="微软雅黑" pitchFamily="34" charset="-122"/>
            </a:rPr>
            <a:t>分化</a:t>
          </a:r>
          <a:endParaRPr lang="zh-CN" altLang="en-US" sz="1600" b="1" kern="1200" dirty="0">
            <a:latin typeface="微软雅黑" pitchFamily="34" charset="-122"/>
            <a:ea typeface="微软雅黑" pitchFamily="34" charset="-122"/>
          </a:endParaRPr>
        </a:p>
      </dsp:txBody>
      <dsp:txXfrm rot="-5400000">
        <a:off x="1486766" y="505589"/>
        <a:ext cx="1527225" cy="92559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921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EFF55758-0A3E-4B66-BD5D-283804F8C8DA}" type="datetimeFigureOut">
              <a:rPr lang="zh-CN" altLang="en-US" smtClean="0"/>
              <a:pPr/>
              <a:t>2012/11/11</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94C9C36B-DD4C-4F30-BBB1-FE6A09E811CD}" type="slidenum">
              <a:rPr lang="zh-CN" altLang="en-US" smtClean="0"/>
              <a:pPr/>
              <a:t>‹#›</a:t>
            </a:fld>
            <a:endParaRPr lang="zh-CN" altLang="en-US"/>
          </a:p>
        </p:txBody>
      </p:sp>
    </p:spTree>
    <p:extLst>
      <p:ext uri="{BB962C8B-B14F-4D97-AF65-F5344CB8AC3E}">
        <p14:creationId xmlns:p14="http://schemas.microsoft.com/office/powerpoint/2010/main" val="3508297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5D900BC-7E89-49AF-B37A-5A76879CF294}" type="datetimeFigureOut">
              <a:rPr lang="zh-CN" altLang="en-US" smtClean="0"/>
              <a:pPr/>
              <a:t>2012/11/11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9EC923-0FB3-4D3A-AFA1-5A60711511F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900BC-7E89-49AF-B37A-5A76879CF294}" type="datetimeFigureOut">
              <a:rPr lang="zh-CN" altLang="en-US" smtClean="0"/>
              <a:pPr/>
              <a:t>2012/11/11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9EC923-0FB3-4D3A-AFA1-5A60711511F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900BC-7E89-49AF-B37A-5A76879CF294}" type="datetimeFigureOut">
              <a:rPr lang="zh-CN" altLang="en-US" smtClean="0"/>
              <a:pPr/>
              <a:t>2012/11/11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9EC923-0FB3-4D3A-AFA1-5A60711511F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900BC-7E89-49AF-B37A-5A76879CF294}" type="datetimeFigureOut">
              <a:rPr lang="zh-CN" altLang="en-US" smtClean="0"/>
              <a:pPr/>
              <a:t>2012/11/11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9EC923-0FB3-4D3A-AFA1-5A60711511F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5D900BC-7E89-49AF-B37A-5A76879CF294}" type="datetimeFigureOut">
              <a:rPr lang="zh-CN" altLang="en-US" smtClean="0"/>
              <a:pPr/>
              <a:t>2012/11/11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9EC923-0FB3-4D3A-AFA1-5A60711511F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5D900BC-7E89-49AF-B37A-5A76879CF294}" type="datetimeFigureOut">
              <a:rPr lang="zh-CN" altLang="en-US" smtClean="0"/>
              <a:pPr/>
              <a:t>2012/11/11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9EC923-0FB3-4D3A-AFA1-5A60711511F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5D900BC-7E89-49AF-B37A-5A76879CF294}" type="datetimeFigureOut">
              <a:rPr lang="zh-CN" altLang="en-US" smtClean="0"/>
              <a:pPr/>
              <a:t>2012/11/11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89EC923-0FB3-4D3A-AFA1-5A60711511F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5D900BC-7E89-49AF-B37A-5A76879CF294}" type="datetimeFigureOut">
              <a:rPr lang="zh-CN" altLang="en-US" smtClean="0"/>
              <a:pPr/>
              <a:t>2012/11/11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89EC923-0FB3-4D3A-AFA1-5A60711511F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D900BC-7E89-49AF-B37A-5A76879CF294}" type="datetimeFigureOut">
              <a:rPr lang="zh-CN" altLang="en-US" smtClean="0"/>
              <a:pPr/>
              <a:t>2012/11/11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89EC923-0FB3-4D3A-AFA1-5A60711511F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5D900BC-7E89-49AF-B37A-5A76879CF294}" type="datetimeFigureOut">
              <a:rPr lang="zh-CN" altLang="en-US" smtClean="0"/>
              <a:pPr/>
              <a:t>2012/11/11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9EC923-0FB3-4D3A-AFA1-5A60711511F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5D900BC-7E89-49AF-B37A-5A76879CF294}" type="datetimeFigureOut">
              <a:rPr lang="zh-CN" altLang="en-US" smtClean="0"/>
              <a:pPr/>
              <a:t>2012/11/11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9EC923-0FB3-4D3A-AFA1-5A60711511F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900BC-7E89-49AF-B37A-5A76879CF294}" type="datetimeFigureOut">
              <a:rPr lang="zh-CN" altLang="en-US" smtClean="0"/>
              <a:pPr/>
              <a:t>2012/11/11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9EC923-0FB3-4D3A-AFA1-5A60711511F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6.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diagramData" Target="../diagrams/data13.xml"/><Relationship Id="rId2" Type="http://schemas.openxmlformats.org/officeDocument/2006/relationships/diagramData" Target="../diagrams/data11.xml"/><Relationship Id="rId16" Type="http://schemas.microsoft.com/office/2007/relationships/diagramDrawing" Target="../diagrams/drawing13.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5" Type="http://schemas.openxmlformats.org/officeDocument/2006/relationships/diagramColors" Target="../diagrams/colors13.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267218754"/>
              </p:ext>
            </p:extLst>
          </p:nvPr>
        </p:nvGraphicFramePr>
        <p:xfrm>
          <a:off x="1115616" y="1268760"/>
          <a:ext cx="6552728"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p:cNvSpPr txBox="1">
            <a:spLocks/>
          </p:cNvSpPr>
          <p:nvPr/>
        </p:nvSpPr>
        <p:spPr>
          <a:xfrm>
            <a:off x="395536" y="836712"/>
            <a:ext cx="4680520" cy="10081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200000"/>
              </a:lnSpc>
              <a:spcBef>
                <a:spcPct val="20000"/>
              </a:spcBef>
              <a:spcAft>
                <a:spcPts val="0"/>
              </a:spcAft>
              <a:buClrTx/>
              <a:buSzTx/>
              <a:tabLst/>
              <a:defRPr/>
            </a:pPr>
            <a:endParaRPr kumimoji="0" lang="zh-CN" altLang="en-US" sz="2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mn-cs"/>
            </a:endParaRPr>
          </a:p>
        </p:txBody>
      </p:sp>
      <p:sp>
        <p:nvSpPr>
          <p:cNvPr id="2" name="TextBox 1"/>
          <p:cNvSpPr txBox="1"/>
          <p:nvPr/>
        </p:nvSpPr>
        <p:spPr>
          <a:xfrm>
            <a:off x="971600" y="2348880"/>
            <a:ext cx="7272808" cy="830997"/>
          </a:xfrm>
          <a:prstGeom prst="rect">
            <a:avLst/>
          </a:prstGeom>
          <a:noFill/>
        </p:spPr>
        <p:txBody>
          <a:bodyPr wrap="square" rtlCol="0">
            <a:spAutoFit/>
          </a:bodyPr>
          <a:lstStyle/>
          <a:p>
            <a:r>
              <a:rPr lang="zh-CN" altLang="en-US" sz="4800" dirty="0" smtClean="0">
                <a:effectLst>
                  <a:outerShdw blurRad="38100" dist="38100" dir="2700000" algn="tl">
                    <a:srgbClr val="000000">
                      <a:alpha val="43137"/>
                    </a:srgbClr>
                  </a:outerShdw>
                </a:effectLst>
                <a:latin typeface="微软雅黑" pitchFamily="34" charset="-122"/>
                <a:ea typeface="微软雅黑" pitchFamily="34" charset="-122"/>
              </a:rPr>
              <a:t>个</a:t>
            </a:r>
            <a:r>
              <a:rPr lang="zh-CN" altLang="en-US" sz="4800" dirty="0">
                <a:effectLst>
                  <a:outerShdw blurRad="38100" dist="38100" dir="2700000" algn="tl">
                    <a:srgbClr val="000000">
                      <a:alpha val="43137"/>
                    </a:srgbClr>
                  </a:outerShdw>
                </a:effectLst>
                <a:latin typeface="微软雅黑" pitchFamily="34" charset="-122"/>
                <a:ea typeface="微软雅黑" pitchFamily="34" charset="-122"/>
              </a:rPr>
              <a:t>体</a:t>
            </a:r>
            <a:r>
              <a:rPr lang="zh-CN" altLang="en-US" sz="4800" dirty="0" smtClean="0">
                <a:effectLst>
                  <a:outerShdw blurRad="38100" dist="38100" dir="2700000" algn="tl">
                    <a:srgbClr val="000000">
                      <a:alpha val="43137"/>
                    </a:srgbClr>
                  </a:outerShdw>
                </a:effectLst>
                <a:latin typeface="微软雅黑" pitchFamily="34" charset="-122"/>
                <a:ea typeface="微软雅黑" pitchFamily="34" charset="-122"/>
              </a:rPr>
              <a:t>化时代的商品驱动力</a:t>
            </a:r>
            <a:endParaRPr lang="zh-CN" altLang="en-US" sz="48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TextBox 5"/>
          <p:cNvSpPr txBox="1"/>
          <p:nvPr/>
        </p:nvSpPr>
        <p:spPr>
          <a:xfrm>
            <a:off x="5606541" y="3429000"/>
            <a:ext cx="2088232" cy="646331"/>
          </a:xfrm>
          <a:prstGeom prst="rect">
            <a:avLst/>
          </a:prstGeom>
          <a:noFill/>
        </p:spPr>
        <p:txBody>
          <a:bodyPr wrap="square" rtlCol="0">
            <a:spAutoFit/>
          </a:bodyPr>
          <a:lstStyle/>
          <a:p>
            <a:pPr algn="r"/>
            <a:r>
              <a:rPr lang="zh-CN" altLang="en-US" dirty="0" smtClean="0">
                <a:effectLst>
                  <a:outerShdw blurRad="38100" dist="38100" dir="2700000" algn="tl">
                    <a:srgbClr val="000000">
                      <a:alpha val="43137"/>
                    </a:srgbClr>
                  </a:outerShdw>
                </a:effectLst>
                <a:latin typeface="微软雅黑" pitchFamily="34" charset="-122"/>
                <a:ea typeface="微软雅黑" pitchFamily="34" charset="-122"/>
              </a:rPr>
              <a:t>林琛</a:t>
            </a:r>
            <a:endParaRPr lang="en-US" altLang="zh-CN" dirty="0" smtClean="0">
              <a:effectLst>
                <a:outerShdw blurRad="38100" dist="38100" dir="2700000" algn="tl">
                  <a:srgbClr val="000000">
                    <a:alpha val="43137"/>
                  </a:srgbClr>
                </a:outerShdw>
              </a:effectLst>
              <a:latin typeface="微软雅黑" pitchFamily="34" charset="-122"/>
              <a:ea typeface="微软雅黑" pitchFamily="34" charset="-122"/>
            </a:endParaRPr>
          </a:p>
          <a:p>
            <a:pPr algn="r"/>
            <a:r>
              <a:rPr lang="en-US" altLang="zh-CN" dirty="0" smtClean="0">
                <a:effectLst>
                  <a:outerShdw blurRad="38100" dist="38100" dir="2700000" algn="tl">
                    <a:srgbClr val="000000">
                      <a:alpha val="43137"/>
                    </a:srgbClr>
                  </a:outerShdw>
                </a:effectLst>
                <a:latin typeface="微软雅黑" pitchFamily="34" charset="-122"/>
                <a:ea typeface="微软雅黑" pitchFamily="34" charset="-122"/>
              </a:rPr>
              <a:t>2012</a:t>
            </a:r>
            <a:r>
              <a:rPr lang="zh-CN" altLang="en-US" dirty="0" smtClean="0">
                <a:effectLst>
                  <a:outerShdw blurRad="38100" dist="38100" dir="2700000" algn="tl">
                    <a:srgbClr val="000000">
                      <a:alpha val="43137"/>
                    </a:srgbClr>
                  </a:outerShdw>
                </a:effectLst>
                <a:latin typeface="微软雅黑" pitchFamily="34" charset="-122"/>
                <a:ea typeface="微软雅黑" pitchFamily="34" charset="-122"/>
              </a:rPr>
              <a:t>年</a:t>
            </a:r>
            <a:r>
              <a:rPr lang="en-US" altLang="zh-CN" dirty="0" smtClean="0">
                <a:effectLst>
                  <a:outerShdw blurRad="38100" dist="38100" dir="2700000" algn="tl">
                    <a:srgbClr val="000000">
                      <a:alpha val="43137"/>
                    </a:srgbClr>
                  </a:outerShdw>
                </a:effectLst>
                <a:latin typeface="微软雅黑" pitchFamily="34" charset="-122"/>
                <a:ea typeface="微软雅黑" pitchFamily="34" charset="-122"/>
              </a:rPr>
              <a:t>11</a:t>
            </a:r>
            <a:r>
              <a:rPr lang="zh-CN" altLang="en-US" dirty="0" smtClean="0">
                <a:effectLst>
                  <a:outerShdw blurRad="38100" dist="38100" dir="2700000" algn="tl">
                    <a:srgbClr val="000000">
                      <a:alpha val="43137"/>
                    </a:srgbClr>
                  </a:outerShdw>
                </a:effectLst>
                <a:latin typeface="微软雅黑" pitchFamily="34" charset="-122"/>
                <a:ea typeface="微软雅黑" pitchFamily="34" charset="-122"/>
              </a:rPr>
              <a:t>月</a:t>
            </a:r>
            <a:endParaRPr lang="zh-CN" altLang="en-US" dirty="0">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1521" y="908720"/>
            <a:ext cx="936104" cy="1080120"/>
            <a:chOff x="1936313" y="1006489"/>
            <a:chExt cx="1583575" cy="1820202"/>
          </a:xfrm>
          <a:solidFill>
            <a:schemeClr val="bg1">
              <a:lumMod val="95000"/>
            </a:schemeClr>
          </a:solidFill>
        </p:grpSpPr>
        <p:sp>
          <p:nvSpPr>
            <p:cNvPr id="5" name="六边形 4"/>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6"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8" name="组合 7"/>
          <p:cNvGrpSpPr/>
          <p:nvPr/>
        </p:nvGrpSpPr>
        <p:grpSpPr>
          <a:xfrm>
            <a:off x="251521" y="2132856"/>
            <a:ext cx="936104" cy="1075982"/>
            <a:chOff x="3612734" y="1006489"/>
            <a:chExt cx="1583575" cy="1820202"/>
          </a:xfrm>
        </p:grpSpPr>
        <p:sp>
          <p:nvSpPr>
            <p:cNvPr id="10" name="六边形 9"/>
            <p:cNvSpPr/>
            <p:nvPr/>
          </p:nvSpPr>
          <p:spPr>
            <a:xfrm rot="5400000">
              <a:off x="3494421" y="1124802"/>
              <a:ext cx="1820202" cy="1583575"/>
            </a:xfrm>
            <a:prstGeom prst="hexagon">
              <a:avLst>
                <a:gd name="adj" fmla="val 25000"/>
                <a:gd name="vf" fmla="val 115470"/>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六边形 4"/>
            <p:cNvSpPr/>
            <p:nvPr/>
          </p:nvSpPr>
          <p:spPr>
            <a:xfrm>
              <a:off x="3859508" y="1290137"/>
              <a:ext cx="1090027" cy="1252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12" name="组合 11"/>
          <p:cNvGrpSpPr/>
          <p:nvPr/>
        </p:nvGrpSpPr>
        <p:grpSpPr>
          <a:xfrm>
            <a:off x="251521" y="3356992"/>
            <a:ext cx="915521" cy="1052324"/>
            <a:chOff x="4453646" y="2520133"/>
            <a:chExt cx="1583575" cy="1820202"/>
          </a:xfrm>
          <a:solidFill>
            <a:schemeClr val="bg1">
              <a:lumMod val="95000"/>
            </a:schemeClr>
          </a:solidFill>
        </p:grpSpPr>
        <p:sp>
          <p:nvSpPr>
            <p:cNvPr id="13" name="六边形 12"/>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4"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15" name="组合 14"/>
          <p:cNvGrpSpPr/>
          <p:nvPr/>
        </p:nvGrpSpPr>
        <p:grpSpPr>
          <a:xfrm>
            <a:off x="251521" y="4533528"/>
            <a:ext cx="938750" cy="1055712"/>
            <a:chOff x="2771809" y="2520133"/>
            <a:chExt cx="1583575" cy="1820202"/>
          </a:xfrm>
          <a:solidFill>
            <a:schemeClr val="bg1">
              <a:lumMod val="95000"/>
            </a:schemeClr>
          </a:solidFill>
        </p:grpSpPr>
        <p:sp>
          <p:nvSpPr>
            <p:cNvPr id="16" name="六边形 15"/>
            <p:cNvSpPr/>
            <p:nvPr/>
          </p:nvSpPr>
          <p:spPr>
            <a:xfrm rot="5400000">
              <a:off x="2653496"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7" name="六边形 4"/>
            <p:cNvSpPr/>
            <p:nvPr/>
          </p:nvSpPr>
          <p:spPr>
            <a:xfrm>
              <a:off x="3018583"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graphicFrame>
        <p:nvGraphicFramePr>
          <p:cNvPr id="9" name="图表 8"/>
          <p:cNvGraphicFramePr/>
          <p:nvPr>
            <p:extLst>
              <p:ext uri="{D42A27DB-BD31-4B8C-83A1-F6EECF244321}">
                <p14:modId xmlns:p14="http://schemas.microsoft.com/office/powerpoint/2010/main" val="2191865231"/>
              </p:ext>
            </p:extLst>
          </p:nvPr>
        </p:nvGraphicFramePr>
        <p:xfrm>
          <a:off x="1043983" y="908720"/>
          <a:ext cx="7920505" cy="49685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4624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1521" y="908720"/>
            <a:ext cx="936104" cy="1080120"/>
            <a:chOff x="1936313" y="1006489"/>
            <a:chExt cx="1583575" cy="1820202"/>
          </a:xfrm>
          <a:solidFill>
            <a:schemeClr val="bg1">
              <a:lumMod val="95000"/>
            </a:schemeClr>
          </a:solidFill>
        </p:grpSpPr>
        <p:sp>
          <p:nvSpPr>
            <p:cNvPr id="5" name="六边形 4"/>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6"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8" name="组合 7"/>
          <p:cNvGrpSpPr/>
          <p:nvPr/>
        </p:nvGrpSpPr>
        <p:grpSpPr>
          <a:xfrm>
            <a:off x="251521" y="2132856"/>
            <a:ext cx="936104" cy="1075982"/>
            <a:chOff x="3612734" y="1006489"/>
            <a:chExt cx="1583575" cy="1820202"/>
          </a:xfrm>
        </p:grpSpPr>
        <p:sp>
          <p:nvSpPr>
            <p:cNvPr id="10" name="六边形 9"/>
            <p:cNvSpPr/>
            <p:nvPr/>
          </p:nvSpPr>
          <p:spPr>
            <a:xfrm rot="5400000">
              <a:off x="3494421" y="1124802"/>
              <a:ext cx="1820202" cy="1583575"/>
            </a:xfrm>
            <a:prstGeom prst="hexagon">
              <a:avLst>
                <a:gd name="adj" fmla="val 25000"/>
                <a:gd name="vf" fmla="val 115470"/>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六边形 4"/>
            <p:cNvSpPr/>
            <p:nvPr/>
          </p:nvSpPr>
          <p:spPr>
            <a:xfrm>
              <a:off x="3859508" y="1290137"/>
              <a:ext cx="1090027" cy="1252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12" name="组合 11"/>
          <p:cNvGrpSpPr/>
          <p:nvPr/>
        </p:nvGrpSpPr>
        <p:grpSpPr>
          <a:xfrm>
            <a:off x="251521" y="3356992"/>
            <a:ext cx="915521" cy="1052324"/>
            <a:chOff x="4453646" y="2520133"/>
            <a:chExt cx="1583575" cy="1820202"/>
          </a:xfrm>
          <a:solidFill>
            <a:schemeClr val="bg1">
              <a:lumMod val="95000"/>
            </a:schemeClr>
          </a:solidFill>
        </p:grpSpPr>
        <p:sp>
          <p:nvSpPr>
            <p:cNvPr id="13" name="六边形 12"/>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4"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15" name="组合 14"/>
          <p:cNvGrpSpPr/>
          <p:nvPr/>
        </p:nvGrpSpPr>
        <p:grpSpPr>
          <a:xfrm>
            <a:off x="251521" y="4533528"/>
            <a:ext cx="938750" cy="1055712"/>
            <a:chOff x="2771809" y="2520133"/>
            <a:chExt cx="1583575" cy="1820202"/>
          </a:xfrm>
          <a:solidFill>
            <a:schemeClr val="bg1">
              <a:lumMod val="95000"/>
            </a:schemeClr>
          </a:solidFill>
        </p:grpSpPr>
        <p:sp>
          <p:nvSpPr>
            <p:cNvPr id="16" name="六边形 15"/>
            <p:cNvSpPr/>
            <p:nvPr/>
          </p:nvSpPr>
          <p:spPr>
            <a:xfrm rot="5400000">
              <a:off x="2653496"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7" name="六边形 4"/>
            <p:cNvSpPr/>
            <p:nvPr/>
          </p:nvSpPr>
          <p:spPr>
            <a:xfrm>
              <a:off x="3018583"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graphicFrame>
        <p:nvGraphicFramePr>
          <p:cNvPr id="7" name="图表 6"/>
          <p:cNvGraphicFramePr/>
          <p:nvPr>
            <p:extLst>
              <p:ext uri="{D42A27DB-BD31-4B8C-83A1-F6EECF244321}">
                <p14:modId xmlns:p14="http://schemas.microsoft.com/office/powerpoint/2010/main" val="1401577254"/>
              </p:ext>
            </p:extLst>
          </p:nvPr>
        </p:nvGraphicFramePr>
        <p:xfrm>
          <a:off x="1547664" y="1077039"/>
          <a:ext cx="7416824" cy="48002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2691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7596336" y="1340768"/>
            <a:ext cx="1291800" cy="3068548"/>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6081210" y="1340768"/>
            <a:ext cx="1313075" cy="3068548"/>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4584480" y="1340768"/>
            <a:ext cx="1301516" cy="3068548"/>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1691680" y="1340768"/>
            <a:ext cx="2592288" cy="3068548"/>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p:nvGrpSpPr>
        <p:grpSpPr>
          <a:xfrm>
            <a:off x="251521" y="908720"/>
            <a:ext cx="936104" cy="1080120"/>
            <a:chOff x="1936313" y="1006489"/>
            <a:chExt cx="1583575" cy="1820202"/>
          </a:xfrm>
          <a:solidFill>
            <a:schemeClr val="bg1">
              <a:lumMod val="95000"/>
            </a:schemeClr>
          </a:solidFill>
        </p:grpSpPr>
        <p:sp>
          <p:nvSpPr>
            <p:cNvPr id="16" name="六边形 15"/>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7"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18" name="组合 17"/>
          <p:cNvGrpSpPr/>
          <p:nvPr/>
        </p:nvGrpSpPr>
        <p:grpSpPr>
          <a:xfrm>
            <a:off x="251521" y="2132856"/>
            <a:ext cx="936104" cy="1075982"/>
            <a:chOff x="3612734" y="1006489"/>
            <a:chExt cx="1583575" cy="1820202"/>
          </a:xfrm>
          <a:solidFill>
            <a:schemeClr val="bg1">
              <a:lumMod val="95000"/>
            </a:schemeClr>
          </a:solidFill>
        </p:grpSpPr>
        <p:sp>
          <p:nvSpPr>
            <p:cNvPr id="19" name="六边形 18"/>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20"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21" name="组合 20"/>
          <p:cNvGrpSpPr/>
          <p:nvPr/>
        </p:nvGrpSpPr>
        <p:grpSpPr>
          <a:xfrm>
            <a:off x="251521" y="3356992"/>
            <a:ext cx="915521" cy="1052324"/>
            <a:chOff x="4453646" y="2520133"/>
            <a:chExt cx="1583575" cy="1820202"/>
          </a:xfrm>
          <a:solidFill>
            <a:schemeClr val="accent4">
              <a:lumMod val="75000"/>
            </a:schemeClr>
          </a:solidFill>
        </p:grpSpPr>
        <p:sp>
          <p:nvSpPr>
            <p:cNvPr id="22" name="六边形 21"/>
            <p:cNvSpPr/>
            <p:nvPr/>
          </p:nvSpPr>
          <p:spPr>
            <a:xfrm rot="5400000">
              <a:off x="4335333" y="2638446"/>
              <a:ext cx="1820202" cy="1583575"/>
            </a:xfrm>
            <a:prstGeom prst="hexagon">
              <a:avLst>
                <a:gd name="adj" fmla="val 25000"/>
                <a:gd name="vf" fmla="val 115470"/>
              </a:avLst>
            </a:prstGeom>
            <a:grpFill/>
            <a:ln>
              <a:solidFill>
                <a:schemeClr val="bg1"/>
              </a:solidFill>
            </a:ln>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23" name="六边形 4"/>
            <p:cNvSpPr/>
            <p:nvPr/>
          </p:nvSpPr>
          <p:spPr>
            <a:xfrm>
              <a:off x="4700420" y="2803781"/>
              <a:ext cx="1090027" cy="1252906"/>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24" name="组合 23"/>
          <p:cNvGrpSpPr/>
          <p:nvPr/>
        </p:nvGrpSpPr>
        <p:grpSpPr>
          <a:xfrm>
            <a:off x="251521" y="4509120"/>
            <a:ext cx="938750" cy="1055712"/>
            <a:chOff x="2771809" y="2520133"/>
            <a:chExt cx="1583575" cy="1820202"/>
          </a:xfrm>
          <a:solidFill>
            <a:schemeClr val="bg1">
              <a:lumMod val="95000"/>
            </a:schemeClr>
          </a:solidFill>
        </p:grpSpPr>
        <p:sp>
          <p:nvSpPr>
            <p:cNvPr id="25" name="六边形 24"/>
            <p:cNvSpPr/>
            <p:nvPr/>
          </p:nvSpPr>
          <p:spPr>
            <a:xfrm rot="5400000">
              <a:off x="2653496"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6" name="六边形 4"/>
            <p:cNvSpPr/>
            <p:nvPr/>
          </p:nvSpPr>
          <p:spPr>
            <a:xfrm>
              <a:off x="3018583"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graphicFrame>
        <p:nvGraphicFramePr>
          <p:cNvPr id="2" name="图示 1"/>
          <p:cNvGraphicFramePr/>
          <p:nvPr>
            <p:extLst>
              <p:ext uri="{D42A27DB-BD31-4B8C-83A1-F6EECF244321}">
                <p14:modId xmlns:p14="http://schemas.microsoft.com/office/powerpoint/2010/main" val="2074857561"/>
              </p:ext>
            </p:extLst>
          </p:nvPr>
        </p:nvGraphicFramePr>
        <p:xfrm>
          <a:off x="1763688" y="1340768"/>
          <a:ext cx="7056784" cy="18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2762554" y="1943485"/>
            <a:ext cx="513301" cy="670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rot="2018151">
            <a:off x="2801460" y="2081297"/>
            <a:ext cx="378644" cy="481538"/>
            <a:chOff x="2131253" y="953859"/>
            <a:chExt cx="327092" cy="413891"/>
          </a:xfrm>
        </p:grpSpPr>
        <p:sp>
          <p:nvSpPr>
            <p:cNvPr id="28" name="右箭头 27"/>
            <p:cNvSpPr/>
            <p:nvPr/>
          </p:nvSpPr>
          <p:spPr>
            <a:xfrm rot="19440000">
              <a:off x="2131253" y="953859"/>
              <a:ext cx="327092" cy="41389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右箭头 4"/>
            <p:cNvSpPr/>
            <p:nvPr/>
          </p:nvSpPr>
          <p:spPr>
            <a:xfrm rot="19440000">
              <a:off x="2140623" y="1065476"/>
              <a:ext cx="228964" cy="2483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latin typeface="微软雅黑" pitchFamily="34" charset="-122"/>
                <a:ea typeface="微软雅黑" pitchFamily="34" charset="-122"/>
              </a:endParaRPr>
            </a:p>
          </p:txBody>
        </p:sp>
      </p:grpSp>
      <p:sp>
        <p:nvSpPr>
          <p:cNvPr id="30" name="矩形 29"/>
          <p:cNvSpPr/>
          <p:nvPr/>
        </p:nvSpPr>
        <p:spPr>
          <a:xfrm>
            <a:off x="5724096" y="1948110"/>
            <a:ext cx="576096" cy="6702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rot="2018151">
            <a:off x="5891888" y="2085922"/>
            <a:ext cx="378644" cy="481538"/>
            <a:chOff x="2131253" y="953859"/>
            <a:chExt cx="327092" cy="413891"/>
          </a:xfrm>
        </p:grpSpPr>
        <p:sp>
          <p:nvSpPr>
            <p:cNvPr id="32" name="右箭头 31"/>
            <p:cNvSpPr/>
            <p:nvPr/>
          </p:nvSpPr>
          <p:spPr>
            <a:xfrm rot="19440000">
              <a:off x="2131253" y="953859"/>
              <a:ext cx="327092" cy="41389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3" name="右箭头 4"/>
            <p:cNvSpPr/>
            <p:nvPr/>
          </p:nvSpPr>
          <p:spPr>
            <a:xfrm rot="19440000">
              <a:off x="2140623" y="1065476"/>
              <a:ext cx="228964" cy="2483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latin typeface="微软雅黑" pitchFamily="34" charset="-122"/>
                <a:ea typeface="微软雅黑" pitchFamily="34" charset="-122"/>
              </a:endParaRPr>
            </a:p>
          </p:txBody>
        </p:sp>
      </p:grpSp>
      <p:sp>
        <p:nvSpPr>
          <p:cNvPr id="34" name="矩形 33"/>
          <p:cNvSpPr/>
          <p:nvPr/>
        </p:nvSpPr>
        <p:spPr>
          <a:xfrm>
            <a:off x="4283968" y="1948110"/>
            <a:ext cx="493615" cy="6702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rot="2018151">
            <a:off x="4313628" y="2085922"/>
            <a:ext cx="378644" cy="481538"/>
            <a:chOff x="2131253" y="953859"/>
            <a:chExt cx="327092" cy="413891"/>
          </a:xfrm>
        </p:grpSpPr>
        <p:sp>
          <p:nvSpPr>
            <p:cNvPr id="36" name="右箭头 35"/>
            <p:cNvSpPr/>
            <p:nvPr/>
          </p:nvSpPr>
          <p:spPr>
            <a:xfrm rot="19440000">
              <a:off x="2131253" y="953859"/>
              <a:ext cx="327092" cy="41389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右箭头 4"/>
            <p:cNvSpPr/>
            <p:nvPr/>
          </p:nvSpPr>
          <p:spPr>
            <a:xfrm rot="19440000">
              <a:off x="2140623" y="1065476"/>
              <a:ext cx="228964" cy="2483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latin typeface="微软雅黑" pitchFamily="34" charset="-122"/>
                <a:ea typeface="微软雅黑" pitchFamily="34" charset="-122"/>
              </a:endParaRPr>
            </a:p>
          </p:txBody>
        </p:sp>
      </p:grpSp>
      <p:sp>
        <p:nvSpPr>
          <p:cNvPr id="38" name="矩形 37"/>
          <p:cNvSpPr/>
          <p:nvPr/>
        </p:nvSpPr>
        <p:spPr>
          <a:xfrm>
            <a:off x="7365150" y="1931883"/>
            <a:ext cx="519217" cy="6702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rot="2018151">
            <a:off x="7404056" y="2069695"/>
            <a:ext cx="378644" cy="481538"/>
            <a:chOff x="2131253" y="953859"/>
            <a:chExt cx="327092" cy="413891"/>
          </a:xfrm>
        </p:grpSpPr>
        <p:sp>
          <p:nvSpPr>
            <p:cNvPr id="40" name="右箭头 39"/>
            <p:cNvSpPr/>
            <p:nvPr/>
          </p:nvSpPr>
          <p:spPr>
            <a:xfrm rot="19440000">
              <a:off x="2131253" y="953859"/>
              <a:ext cx="327092" cy="41389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1" name="右箭头 4"/>
            <p:cNvSpPr/>
            <p:nvPr/>
          </p:nvSpPr>
          <p:spPr>
            <a:xfrm rot="19440000">
              <a:off x="2140623" y="1065476"/>
              <a:ext cx="228964" cy="2483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latin typeface="微软雅黑" pitchFamily="34" charset="-122"/>
                <a:ea typeface="微软雅黑" pitchFamily="34" charset="-122"/>
              </a:endParaRPr>
            </a:p>
          </p:txBody>
        </p:sp>
      </p:grpSp>
      <p:sp>
        <p:nvSpPr>
          <p:cNvPr id="6" name="TextBox 5"/>
          <p:cNvSpPr txBox="1"/>
          <p:nvPr/>
        </p:nvSpPr>
        <p:spPr>
          <a:xfrm>
            <a:off x="2246402" y="3961952"/>
            <a:ext cx="1082348" cy="307777"/>
          </a:xfrm>
          <a:prstGeom prst="rect">
            <a:avLst/>
          </a:prstGeom>
          <a:noFill/>
        </p:spPr>
        <p:txBody>
          <a:bodyPr wrap="none" rtlCol="0">
            <a:spAutoFit/>
          </a:bodyPr>
          <a:lstStyle/>
          <a:p>
            <a:r>
              <a:rPr lang="zh-CN" altLang="en-US" sz="1400" b="1" dirty="0" smtClean="0">
                <a:solidFill>
                  <a:schemeClr val="accent1">
                    <a:lumMod val="50000"/>
                  </a:schemeClr>
                </a:solidFill>
                <a:latin typeface="微软雅黑" pitchFamily="34" charset="-122"/>
                <a:ea typeface="微软雅黑" pitchFamily="34" charset="-122"/>
              </a:rPr>
              <a:t>设计研发部</a:t>
            </a:r>
            <a:endParaRPr lang="zh-CN" altLang="en-US" sz="1400" b="1" dirty="0">
              <a:solidFill>
                <a:schemeClr val="accent1">
                  <a:lumMod val="50000"/>
                </a:schemeClr>
              </a:solidFill>
              <a:latin typeface="微软雅黑" pitchFamily="34" charset="-122"/>
              <a:ea typeface="微软雅黑" pitchFamily="34" charset="-122"/>
            </a:endParaRPr>
          </a:p>
        </p:txBody>
      </p:sp>
      <p:sp>
        <p:nvSpPr>
          <p:cNvPr id="45" name="TextBox 44"/>
          <p:cNvSpPr txBox="1"/>
          <p:nvPr/>
        </p:nvSpPr>
        <p:spPr>
          <a:xfrm>
            <a:off x="4846965" y="3961952"/>
            <a:ext cx="723275" cy="307777"/>
          </a:xfrm>
          <a:prstGeom prst="rect">
            <a:avLst/>
          </a:prstGeom>
          <a:noFill/>
        </p:spPr>
        <p:txBody>
          <a:bodyPr wrap="none" rtlCol="0">
            <a:spAutoFit/>
          </a:bodyPr>
          <a:lstStyle/>
          <a:p>
            <a:r>
              <a:rPr lang="zh-CN" altLang="en-US" sz="1400" b="1" dirty="0">
                <a:solidFill>
                  <a:schemeClr val="accent1">
                    <a:lumMod val="50000"/>
                  </a:schemeClr>
                </a:solidFill>
                <a:latin typeface="微软雅黑" pitchFamily="34" charset="-122"/>
                <a:ea typeface="微软雅黑" pitchFamily="34" charset="-122"/>
              </a:rPr>
              <a:t>生产</a:t>
            </a:r>
            <a:r>
              <a:rPr lang="zh-CN" altLang="en-US" sz="1400" b="1" dirty="0" smtClean="0">
                <a:solidFill>
                  <a:schemeClr val="accent1">
                    <a:lumMod val="50000"/>
                  </a:schemeClr>
                </a:solidFill>
                <a:latin typeface="微软雅黑" pitchFamily="34" charset="-122"/>
                <a:ea typeface="微软雅黑" pitchFamily="34" charset="-122"/>
              </a:rPr>
              <a:t>部</a:t>
            </a:r>
            <a:endParaRPr lang="zh-CN" altLang="en-US" sz="1400" b="1" dirty="0">
              <a:solidFill>
                <a:schemeClr val="accent1">
                  <a:lumMod val="50000"/>
                </a:schemeClr>
              </a:solidFill>
              <a:latin typeface="微软雅黑" pitchFamily="34" charset="-122"/>
              <a:ea typeface="微软雅黑" pitchFamily="34" charset="-122"/>
            </a:endParaRPr>
          </a:p>
        </p:txBody>
      </p:sp>
      <p:sp>
        <p:nvSpPr>
          <p:cNvPr id="46" name="TextBox 45"/>
          <p:cNvSpPr txBox="1"/>
          <p:nvPr/>
        </p:nvSpPr>
        <p:spPr>
          <a:xfrm>
            <a:off x="6372200" y="3961952"/>
            <a:ext cx="723275" cy="307777"/>
          </a:xfrm>
          <a:prstGeom prst="rect">
            <a:avLst/>
          </a:prstGeom>
          <a:noFill/>
        </p:spPr>
        <p:txBody>
          <a:bodyPr wrap="none" rtlCol="0">
            <a:spAutoFit/>
          </a:bodyPr>
          <a:lstStyle/>
          <a:p>
            <a:r>
              <a:rPr lang="zh-CN" altLang="en-US" sz="1400" b="1" dirty="0">
                <a:solidFill>
                  <a:schemeClr val="accent1">
                    <a:lumMod val="50000"/>
                  </a:schemeClr>
                </a:solidFill>
                <a:latin typeface="微软雅黑" pitchFamily="34" charset="-122"/>
                <a:ea typeface="微软雅黑" pitchFamily="34" charset="-122"/>
              </a:rPr>
              <a:t>销售</a:t>
            </a:r>
            <a:r>
              <a:rPr lang="zh-CN" altLang="en-US" sz="1400" b="1" dirty="0" smtClean="0">
                <a:solidFill>
                  <a:schemeClr val="accent1">
                    <a:lumMod val="50000"/>
                  </a:schemeClr>
                </a:solidFill>
                <a:latin typeface="微软雅黑" pitchFamily="34" charset="-122"/>
                <a:ea typeface="微软雅黑" pitchFamily="34" charset="-122"/>
              </a:rPr>
              <a:t>部</a:t>
            </a:r>
            <a:endParaRPr lang="zh-CN" altLang="en-US" sz="1400" b="1" dirty="0">
              <a:solidFill>
                <a:schemeClr val="accent1">
                  <a:lumMod val="50000"/>
                </a:schemeClr>
              </a:solidFill>
              <a:latin typeface="微软雅黑" pitchFamily="34" charset="-122"/>
              <a:ea typeface="微软雅黑" pitchFamily="34" charset="-122"/>
            </a:endParaRPr>
          </a:p>
        </p:txBody>
      </p:sp>
      <p:sp>
        <p:nvSpPr>
          <p:cNvPr id="47" name="TextBox 46"/>
          <p:cNvSpPr txBox="1"/>
          <p:nvPr/>
        </p:nvSpPr>
        <p:spPr>
          <a:xfrm>
            <a:off x="7884368" y="3961952"/>
            <a:ext cx="723275" cy="307777"/>
          </a:xfrm>
          <a:prstGeom prst="rect">
            <a:avLst/>
          </a:prstGeom>
          <a:noFill/>
        </p:spPr>
        <p:txBody>
          <a:bodyPr wrap="none" rtlCol="0">
            <a:spAutoFit/>
          </a:bodyPr>
          <a:lstStyle/>
          <a:p>
            <a:r>
              <a:rPr lang="zh-CN" altLang="en-US" sz="1400" b="1" dirty="0">
                <a:solidFill>
                  <a:schemeClr val="accent1">
                    <a:lumMod val="50000"/>
                  </a:schemeClr>
                </a:solidFill>
                <a:latin typeface="微软雅黑" pitchFamily="34" charset="-122"/>
                <a:ea typeface="微软雅黑" pitchFamily="34" charset="-122"/>
              </a:rPr>
              <a:t>品牌</a:t>
            </a:r>
            <a:r>
              <a:rPr lang="zh-CN" altLang="en-US" sz="1400" b="1" dirty="0" smtClean="0">
                <a:solidFill>
                  <a:schemeClr val="accent1">
                    <a:lumMod val="50000"/>
                  </a:schemeClr>
                </a:solidFill>
                <a:latin typeface="微软雅黑" pitchFamily="34" charset="-122"/>
                <a:ea typeface="微软雅黑" pitchFamily="34" charset="-122"/>
              </a:rPr>
              <a:t>部</a:t>
            </a:r>
            <a:endParaRPr lang="zh-CN" altLang="en-US" sz="1400" b="1" dirty="0">
              <a:solidFill>
                <a:schemeClr val="accent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970499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p:cNvGraphicFramePr/>
          <p:nvPr>
            <p:extLst>
              <p:ext uri="{D42A27DB-BD31-4B8C-83A1-F6EECF244321}">
                <p14:modId xmlns:p14="http://schemas.microsoft.com/office/powerpoint/2010/main" val="3227742540"/>
              </p:ext>
            </p:extLst>
          </p:nvPr>
        </p:nvGraphicFramePr>
        <p:xfrm>
          <a:off x="1403648" y="4869160"/>
          <a:ext cx="2232248" cy="1327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组合 14"/>
          <p:cNvGrpSpPr/>
          <p:nvPr/>
        </p:nvGrpSpPr>
        <p:grpSpPr>
          <a:xfrm>
            <a:off x="251521" y="908720"/>
            <a:ext cx="936104" cy="1080120"/>
            <a:chOff x="1936313" y="1006489"/>
            <a:chExt cx="1583575" cy="1820202"/>
          </a:xfrm>
          <a:solidFill>
            <a:schemeClr val="bg1">
              <a:lumMod val="95000"/>
            </a:schemeClr>
          </a:solidFill>
        </p:grpSpPr>
        <p:sp>
          <p:nvSpPr>
            <p:cNvPr id="16" name="六边形 15"/>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7"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18" name="组合 17"/>
          <p:cNvGrpSpPr/>
          <p:nvPr/>
        </p:nvGrpSpPr>
        <p:grpSpPr>
          <a:xfrm>
            <a:off x="251521" y="2132856"/>
            <a:ext cx="936104" cy="1075982"/>
            <a:chOff x="3612734" y="1006489"/>
            <a:chExt cx="1583575" cy="1820202"/>
          </a:xfrm>
          <a:solidFill>
            <a:schemeClr val="bg1">
              <a:lumMod val="95000"/>
            </a:schemeClr>
          </a:solidFill>
        </p:grpSpPr>
        <p:sp>
          <p:nvSpPr>
            <p:cNvPr id="19" name="六边形 18"/>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20"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24" name="组合 23"/>
          <p:cNvGrpSpPr/>
          <p:nvPr/>
        </p:nvGrpSpPr>
        <p:grpSpPr>
          <a:xfrm>
            <a:off x="251521" y="4533528"/>
            <a:ext cx="938750" cy="1055712"/>
            <a:chOff x="2771809" y="2520133"/>
            <a:chExt cx="1583575" cy="1820202"/>
          </a:xfrm>
          <a:solidFill>
            <a:schemeClr val="bg1">
              <a:lumMod val="95000"/>
            </a:schemeClr>
          </a:solidFill>
        </p:grpSpPr>
        <p:sp>
          <p:nvSpPr>
            <p:cNvPr id="25" name="六边形 24"/>
            <p:cNvSpPr/>
            <p:nvPr/>
          </p:nvSpPr>
          <p:spPr>
            <a:xfrm rot="5400000">
              <a:off x="2653496"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6" name="六边形 4"/>
            <p:cNvSpPr/>
            <p:nvPr/>
          </p:nvSpPr>
          <p:spPr>
            <a:xfrm>
              <a:off x="3018583"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graphicFrame>
        <p:nvGraphicFramePr>
          <p:cNvPr id="2" name="图示 1"/>
          <p:cNvGraphicFramePr/>
          <p:nvPr>
            <p:extLst>
              <p:ext uri="{D42A27DB-BD31-4B8C-83A1-F6EECF244321}">
                <p14:modId xmlns:p14="http://schemas.microsoft.com/office/powerpoint/2010/main" val="3740432955"/>
              </p:ext>
            </p:extLst>
          </p:nvPr>
        </p:nvGraphicFramePr>
        <p:xfrm>
          <a:off x="2267744" y="1360725"/>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7" name="组合 26"/>
          <p:cNvGrpSpPr/>
          <p:nvPr/>
        </p:nvGrpSpPr>
        <p:grpSpPr>
          <a:xfrm>
            <a:off x="251520" y="3356992"/>
            <a:ext cx="936104" cy="1075982"/>
            <a:chOff x="3612734" y="1006489"/>
            <a:chExt cx="1583575" cy="1820202"/>
          </a:xfrm>
          <a:solidFill>
            <a:schemeClr val="accent4">
              <a:lumMod val="75000"/>
            </a:schemeClr>
          </a:solidFill>
        </p:grpSpPr>
        <p:sp>
          <p:nvSpPr>
            <p:cNvPr id="28" name="六边形 27"/>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29"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dirty="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spTree>
    <p:extLst>
      <p:ext uri="{BB962C8B-B14F-4D97-AF65-F5344CB8AC3E}">
        <p14:creationId xmlns:p14="http://schemas.microsoft.com/office/powerpoint/2010/main" val="851655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 42"/>
          <p:cNvSpPr/>
          <p:nvPr/>
        </p:nvSpPr>
        <p:spPr>
          <a:xfrm>
            <a:off x="2828900" y="4673636"/>
            <a:ext cx="4615722" cy="726681"/>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p:nvPr/>
        </p:nvSpPr>
        <p:spPr>
          <a:xfrm>
            <a:off x="6131547" y="1124745"/>
            <a:ext cx="1313075" cy="3384376"/>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4584480" y="1124744"/>
            <a:ext cx="1301516" cy="3404121"/>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2843808" y="1124744"/>
            <a:ext cx="1440160" cy="3404121"/>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p:nvGrpSpPr>
        <p:grpSpPr>
          <a:xfrm>
            <a:off x="251521" y="908720"/>
            <a:ext cx="936104" cy="1080120"/>
            <a:chOff x="1936313" y="1006489"/>
            <a:chExt cx="1583575" cy="1820202"/>
          </a:xfrm>
          <a:solidFill>
            <a:schemeClr val="bg1">
              <a:lumMod val="95000"/>
            </a:schemeClr>
          </a:solidFill>
        </p:grpSpPr>
        <p:sp>
          <p:nvSpPr>
            <p:cNvPr id="16" name="六边形 15"/>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7"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18" name="组合 17"/>
          <p:cNvGrpSpPr/>
          <p:nvPr/>
        </p:nvGrpSpPr>
        <p:grpSpPr>
          <a:xfrm>
            <a:off x="251521" y="2132856"/>
            <a:ext cx="936104" cy="1075982"/>
            <a:chOff x="3612734" y="1006489"/>
            <a:chExt cx="1583575" cy="1820202"/>
          </a:xfrm>
          <a:solidFill>
            <a:schemeClr val="bg1">
              <a:lumMod val="95000"/>
            </a:schemeClr>
          </a:solidFill>
        </p:grpSpPr>
        <p:sp>
          <p:nvSpPr>
            <p:cNvPr id="19" name="六边形 18"/>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20"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21" name="组合 20"/>
          <p:cNvGrpSpPr/>
          <p:nvPr/>
        </p:nvGrpSpPr>
        <p:grpSpPr>
          <a:xfrm>
            <a:off x="251521" y="3356992"/>
            <a:ext cx="915521" cy="1052324"/>
            <a:chOff x="4453646" y="2520133"/>
            <a:chExt cx="1583575" cy="1820202"/>
          </a:xfrm>
          <a:solidFill>
            <a:schemeClr val="accent4">
              <a:lumMod val="75000"/>
            </a:schemeClr>
          </a:solidFill>
        </p:grpSpPr>
        <p:sp>
          <p:nvSpPr>
            <p:cNvPr id="22" name="六边形 21"/>
            <p:cNvSpPr/>
            <p:nvPr/>
          </p:nvSpPr>
          <p:spPr>
            <a:xfrm rot="5400000">
              <a:off x="4335333" y="2638446"/>
              <a:ext cx="1820202" cy="1583575"/>
            </a:xfrm>
            <a:prstGeom prst="hexagon">
              <a:avLst>
                <a:gd name="adj" fmla="val 25000"/>
                <a:gd name="vf" fmla="val 115470"/>
              </a:avLst>
            </a:prstGeom>
            <a:grpFill/>
            <a:ln>
              <a:solidFill>
                <a:schemeClr val="bg1"/>
              </a:solidFill>
            </a:ln>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23" name="六边形 4"/>
            <p:cNvSpPr/>
            <p:nvPr/>
          </p:nvSpPr>
          <p:spPr>
            <a:xfrm>
              <a:off x="4700420" y="2803781"/>
              <a:ext cx="1090027" cy="1252906"/>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24" name="组合 23"/>
          <p:cNvGrpSpPr/>
          <p:nvPr/>
        </p:nvGrpSpPr>
        <p:grpSpPr>
          <a:xfrm>
            <a:off x="251521" y="4509120"/>
            <a:ext cx="938750" cy="1055712"/>
            <a:chOff x="2771809" y="2520133"/>
            <a:chExt cx="1583575" cy="1820202"/>
          </a:xfrm>
          <a:solidFill>
            <a:schemeClr val="bg1">
              <a:lumMod val="95000"/>
            </a:schemeClr>
          </a:solidFill>
        </p:grpSpPr>
        <p:sp>
          <p:nvSpPr>
            <p:cNvPr id="25" name="六边形 24"/>
            <p:cNvSpPr/>
            <p:nvPr/>
          </p:nvSpPr>
          <p:spPr>
            <a:xfrm rot="5400000">
              <a:off x="2653496"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6" name="六边形 4"/>
            <p:cNvSpPr/>
            <p:nvPr/>
          </p:nvSpPr>
          <p:spPr>
            <a:xfrm>
              <a:off x="3018583"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sp>
        <p:nvSpPr>
          <p:cNvPr id="6" name="TextBox 5"/>
          <p:cNvSpPr txBox="1"/>
          <p:nvPr/>
        </p:nvSpPr>
        <p:spPr>
          <a:xfrm>
            <a:off x="2985596" y="4221088"/>
            <a:ext cx="1082348" cy="307777"/>
          </a:xfrm>
          <a:prstGeom prst="rect">
            <a:avLst/>
          </a:prstGeom>
          <a:noFill/>
        </p:spPr>
        <p:txBody>
          <a:bodyPr wrap="none" rtlCol="0">
            <a:spAutoFit/>
          </a:bodyPr>
          <a:lstStyle/>
          <a:p>
            <a:r>
              <a:rPr lang="zh-CN" altLang="en-US" sz="1400" b="1" dirty="0">
                <a:solidFill>
                  <a:schemeClr val="accent1">
                    <a:lumMod val="50000"/>
                  </a:schemeClr>
                </a:solidFill>
                <a:latin typeface="微软雅黑" pitchFamily="34" charset="-122"/>
                <a:ea typeface="微软雅黑" pitchFamily="34" charset="-122"/>
              </a:rPr>
              <a:t>供应</a:t>
            </a:r>
            <a:r>
              <a:rPr lang="zh-CN" altLang="en-US" sz="1400" b="1" dirty="0" smtClean="0">
                <a:solidFill>
                  <a:schemeClr val="accent1">
                    <a:lumMod val="50000"/>
                  </a:schemeClr>
                </a:solidFill>
                <a:latin typeface="微软雅黑" pitchFamily="34" charset="-122"/>
                <a:ea typeface="微软雅黑" pitchFamily="34" charset="-122"/>
              </a:rPr>
              <a:t>链资源</a:t>
            </a:r>
            <a:endParaRPr lang="zh-CN" altLang="en-US" sz="1400" b="1" dirty="0">
              <a:solidFill>
                <a:schemeClr val="accent1">
                  <a:lumMod val="50000"/>
                </a:schemeClr>
              </a:solidFill>
              <a:latin typeface="微软雅黑" pitchFamily="34" charset="-122"/>
              <a:ea typeface="微软雅黑" pitchFamily="34" charset="-122"/>
            </a:endParaRPr>
          </a:p>
        </p:txBody>
      </p:sp>
      <p:sp>
        <p:nvSpPr>
          <p:cNvPr id="45" name="TextBox 44"/>
          <p:cNvSpPr txBox="1"/>
          <p:nvPr/>
        </p:nvSpPr>
        <p:spPr>
          <a:xfrm>
            <a:off x="4846965" y="4221088"/>
            <a:ext cx="902811" cy="307777"/>
          </a:xfrm>
          <a:prstGeom prst="rect">
            <a:avLst/>
          </a:prstGeom>
          <a:noFill/>
        </p:spPr>
        <p:txBody>
          <a:bodyPr wrap="none" rtlCol="0">
            <a:spAutoFit/>
          </a:bodyPr>
          <a:lstStyle/>
          <a:p>
            <a:r>
              <a:rPr lang="zh-CN" altLang="en-US" sz="1400" b="1" dirty="0" smtClean="0">
                <a:solidFill>
                  <a:schemeClr val="accent1">
                    <a:lumMod val="50000"/>
                  </a:schemeClr>
                </a:solidFill>
                <a:latin typeface="微软雅黑" pitchFamily="34" charset="-122"/>
                <a:ea typeface="微软雅黑" pitchFamily="34" charset="-122"/>
              </a:rPr>
              <a:t>销售资源</a:t>
            </a:r>
            <a:endParaRPr lang="zh-CN" altLang="en-US" sz="1400" b="1" dirty="0">
              <a:solidFill>
                <a:schemeClr val="accent1">
                  <a:lumMod val="50000"/>
                </a:schemeClr>
              </a:solidFill>
              <a:latin typeface="微软雅黑" pitchFamily="34" charset="-122"/>
              <a:ea typeface="微软雅黑" pitchFamily="34" charset="-122"/>
            </a:endParaRPr>
          </a:p>
        </p:txBody>
      </p:sp>
      <p:sp>
        <p:nvSpPr>
          <p:cNvPr id="46" name="TextBox 45"/>
          <p:cNvSpPr txBox="1"/>
          <p:nvPr/>
        </p:nvSpPr>
        <p:spPr>
          <a:xfrm>
            <a:off x="6516216" y="4221088"/>
            <a:ext cx="543739" cy="307777"/>
          </a:xfrm>
          <a:prstGeom prst="rect">
            <a:avLst/>
          </a:prstGeom>
          <a:noFill/>
        </p:spPr>
        <p:txBody>
          <a:bodyPr wrap="none" rtlCol="0">
            <a:spAutoFit/>
          </a:bodyPr>
          <a:lstStyle/>
          <a:p>
            <a:r>
              <a:rPr lang="zh-CN" altLang="en-US" sz="1400" b="1" dirty="0" smtClean="0">
                <a:solidFill>
                  <a:schemeClr val="accent1">
                    <a:lumMod val="50000"/>
                  </a:schemeClr>
                </a:solidFill>
                <a:latin typeface="微软雅黑" pitchFamily="34" charset="-122"/>
                <a:ea typeface="微软雅黑" pitchFamily="34" charset="-122"/>
              </a:rPr>
              <a:t>客户</a:t>
            </a:r>
            <a:endParaRPr lang="zh-CN" altLang="en-US" sz="1400" b="1" dirty="0">
              <a:solidFill>
                <a:schemeClr val="accent1">
                  <a:lumMod val="50000"/>
                </a:schemeClr>
              </a:solidFill>
              <a:latin typeface="微软雅黑" pitchFamily="34" charset="-122"/>
              <a:ea typeface="微软雅黑" pitchFamily="34" charset="-122"/>
            </a:endParaRPr>
          </a:p>
        </p:txBody>
      </p:sp>
      <p:pic>
        <p:nvPicPr>
          <p:cNvPr id="56" name="图片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900" y="1556792"/>
            <a:ext cx="5974492" cy="567724"/>
          </a:xfrm>
          <a:prstGeom prst="rect">
            <a:avLst/>
          </a:prstGeom>
        </p:spPr>
      </p:pic>
      <p:pic>
        <p:nvPicPr>
          <p:cNvPr id="57" name="图片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908" y="2228522"/>
            <a:ext cx="5902484" cy="567724"/>
          </a:xfrm>
          <a:prstGeom prst="rect">
            <a:avLst/>
          </a:prstGeom>
        </p:spPr>
      </p:pic>
      <p:pic>
        <p:nvPicPr>
          <p:cNvPr id="58" name="图片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916" y="2900252"/>
            <a:ext cx="5830476" cy="567724"/>
          </a:xfrm>
          <a:prstGeom prst="rect">
            <a:avLst/>
          </a:prstGeom>
        </p:spPr>
      </p:pic>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916" y="3571982"/>
            <a:ext cx="5830476" cy="567724"/>
          </a:xfrm>
          <a:prstGeom prst="rect">
            <a:avLst/>
          </a:prstGeom>
        </p:spPr>
      </p:pic>
      <p:sp>
        <p:nvSpPr>
          <p:cNvPr id="60" name="TextBox 59"/>
          <p:cNvSpPr txBox="1"/>
          <p:nvPr/>
        </p:nvSpPr>
        <p:spPr>
          <a:xfrm>
            <a:off x="3022714" y="1285448"/>
            <a:ext cx="1082348" cy="307777"/>
          </a:xfrm>
          <a:prstGeom prst="rect">
            <a:avLst/>
          </a:prstGeom>
          <a:noFill/>
        </p:spPr>
        <p:txBody>
          <a:bodyPr wrap="none" rtlCol="0">
            <a:spAutoFit/>
          </a:bodyPr>
          <a:lstStyle/>
          <a:p>
            <a:r>
              <a:rPr lang="zh-CN" altLang="en-US" sz="1400" b="1" dirty="0">
                <a:solidFill>
                  <a:schemeClr val="accent1">
                    <a:lumMod val="50000"/>
                  </a:schemeClr>
                </a:solidFill>
                <a:latin typeface="微软雅黑" pitchFamily="34" charset="-122"/>
                <a:ea typeface="微软雅黑" pitchFamily="34" charset="-122"/>
              </a:rPr>
              <a:t>供应</a:t>
            </a:r>
            <a:r>
              <a:rPr lang="zh-CN" altLang="en-US" sz="1400" b="1" dirty="0" smtClean="0">
                <a:solidFill>
                  <a:schemeClr val="accent1">
                    <a:lumMod val="50000"/>
                  </a:schemeClr>
                </a:solidFill>
                <a:latin typeface="微软雅黑" pitchFamily="34" charset="-122"/>
                <a:ea typeface="微软雅黑" pitchFamily="34" charset="-122"/>
              </a:rPr>
              <a:t>链</a:t>
            </a:r>
            <a:r>
              <a:rPr lang="zh-CN" altLang="en-US" sz="1400" b="1" dirty="0">
                <a:solidFill>
                  <a:schemeClr val="accent1">
                    <a:lumMod val="50000"/>
                  </a:schemeClr>
                </a:solidFill>
                <a:latin typeface="微软雅黑" pitchFamily="34" charset="-122"/>
                <a:ea typeface="微软雅黑" pitchFamily="34" charset="-122"/>
              </a:rPr>
              <a:t>控制</a:t>
            </a:r>
          </a:p>
        </p:txBody>
      </p:sp>
      <p:sp>
        <p:nvSpPr>
          <p:cNvPr id="61" name="TextBox 60"/>
          <p:cNvSpPr txBox="1"/>
          <p:nvPr/>
        </p:nvSpPr>
        <p:spPr>
          <a:xfrm>
            <a:off x="5015466" y="1285446"/>
            <a:ext cx="439544" cy="307777"/>
          </a:xfrm>
          <a:prstGeom prst="rect">
            <a:avLst/>
          </a:prstGeom>
          <a:noFill/>
        </p:spPr>
        <p:txBody>
          <a:bodyPr wrap="none" rtlCol="0">
            <a:spAutoFit/>
          </a:bodyPr>
          <a:lstStyle/>
          <a:p>
            <a:r>
              <a:rPr lang="en-US" altLang="zh-CN" sz="1400" b="1" dirty="0" smtClean="0">
                <a:solidFill>
                  <a:schemeClr val="accent1">
                    <a:lumMod val="50000"/>
                  </a:schemeClr>
                </a:solidFill>
                <a:latin typeface="微软雅黑" pitchFamily="34" charset="-122"/>
                <a:ea typeface="微软雅黑" pitchFamily="34" charset="-122"/>
              </a:rPr>
              <a:t>SO</a:t>
            </a:r>
            <a:endParaRPr lang="zh-CN" altLang="en-US" sz="1400" b="1" dirty="0">
              <a:solidFill>
                <a:schemeClr val="accent1">
                  <a:lumMod val="50000"/>
                </a:schemeClr>
              </a:solidFill>
              <a:latin typeface="微软雅黑" pitchFamily="34" charset="-122"/>
              <a:ea typeface="微软雅黑" pitchFamily="34" charset="-122"/>
            </a:endParaRPr>
          </a:p>
        </p:txBody>
      </p:sp>
      <p:sp>
        <p:nvSpPr>
          <p:cNvPr id="63" name="TextBox 62"/>
          <p:cNvSpPr txBox="1"/>
          <p:nvPr/>
        </p:nvSpPr>
        <p:spPr>
          <a:xfrm>
            <a:off x="4606260" y="4883087"/>
            <a:ext cx="1261884" cy="307777"/>
          </a:xfrm>
          <a:prstGeom prst="rect">
            <a:avLst/>
          </a:prstGeom>
          <a:noFill/>
        </p:spPr>
        <p:txBody>
          <a:bodyPr wrap="none" rtlCol="0">
            <a:spAutoFit/>
          </a:bodyPr>
          <a:lstStyle/>
          <a:p>
            <a:r>
              <a:rPr lang="zh-CN" altLang="en-US" sz="1400" b="1" dirty="0" smtClean="0">
                <a:solidFill>
                  <a:schemeClr val="accent1">
                    <a:lumMod val="50000"/>
                  </a:schemeClr>
                </a:solidFill>
                <a:latin typeface="微软雅黑" pitchFamily="34" charset="-122"/>
                <a:ea typeface="微软雅黑" pitchFamily="34" charset="-122"/>
              </a:rPr>
              <a:t>商业数据分析</a:t>
            </a:r>
            <a:endParaRPr lang="zh-CN" altLang="en-US" sz="1400" b="1" dirty="0">
              <a:solidFill>
                <a:schemeClr val="accent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67060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p:cNvGraphicFramePr/>
          <p:nvPr>
            <p:extLst>
              <p:ext uri="{D42A27DB-BD31-4B8C-83A1-F6EECF244321}">
                <p14:modId xmlns:p14="http://schemas.microsoft.com/office/powerpoint/2010/main" val="3277232529"/>
              </p:ext>
            </p:extLst>
          </p:nvPr>
        </p:nvGraphicFramePr>
        <p:xfrm>
          <a:off x="1403648" y="4869160"/>
          <a:ext cx="2232248" cy="1327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组合 14"/>
          <p:cNvGrpSpPr/>
          <p:nvPr/>
        </p:nvGrpSpPr>
        <p:grpSpPr>
          <a:xfrm>
            <a:off x="251521" y="908720"/>
            <a:ext cx="936104" cy="1080120"/>
            <a:chOff x="1936313" y="1006489"/>
            <a:chExt cx="1583575" cy="1820202"/>
          </a:xfrm>
          <a:solidFill>
            <a:schemeClr val="bg1">
              <a:lumMod val="95000"/>
            </a:schemeClr>
          </a:solidFill>
        </p:grpSpPr>
        <p:sp>
          <p:nvSpPr>
            <p:cNvPr id="16" name="六边形 15"/>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7"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18" name="组合 17"/>
          <p:cNvGrpSpPr/>
          <p:nvPr/>
        </p:nvGrpSpPr>
        <p:grpSpPr>
          <a:xfrm>
            <a:off x="251521" y="2132856"/>
            <a:ext cx="936104" cy="1075982"/>
            <a:chOff x="3612734" y="1006489"/>
            <a:chExt cx="1583575" cy="1820202"/>
          </a:xfrm>
          <a:solidFill>
            <a:schemeClr val="bg1">
              <a:lumMod val="95000"/>
            </a:schemeClr>
          </a:solidFill>
        </p:grpSpPr>
        <p:sp>
          <p:nvSpPr>
            <p:cNvPr id="19" name="六边形 18"/>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20"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24" name="组合 23"/>
          <p:cNvGrpSpPr/>
          <p:nvPr/>
        </p:nvGrpSpPr>
        <p:grpSpPr>
          <a:xfrm>
            <a:off x="251521" y="4533528"/>
            <a:ext cx="938750" cy="1055712"/>
            <a:chOff x="2771809" y="2520133"/>
            <a:chExt cx="1583575" cy="1820202"/>
          </a:xfrm>
          <a:solidFill>
            <a:schemeClr val="bg1">
              <a:lumMod val="95000"/>
            </a:schemeClr>
          </a:solidFill>
        </p:grpSpPr>
        <p:sp>
          <p:nvSpPr>
            <p:cNvPr id="25" name="六边形 24"/>
            <p:cNvSpPr/>
            <p:nvPr/>
          </p:nvSpPr>
          <p:spPr>
            <a:xfrm rot="5400000">
              <a:off x="2653496"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6" name="六边形 4"/>
            <p:cNvSpPr/>
            <p:nvPr/>
          </p:nvSpPr>
          <p:spPr>
            <a:xfrm>
              <a:off x="3018583"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grpSp>
        <p:nvGrpSpPr>
          <p:cNvPr id="27" name="组合 26"/>
          <p:cNvGrpSpPr/>
          <p:nvPr/>
        </p:nvGrpSpPr>
        <p:grpSpPr>
          <a:xfrm>
            <a:off x="251520" y="3356992"/>
            <a:ext cx="936104" cy="1075982"/>
            <a:chOff x="3612734" y="1006489"/>
            <a:chExt cx="1583575" cy="1820202"/>
          </a:xfrm>
          <a:solidFill>
            <a:schemeClr val="accent4">
              <a:lumMod val="75000"/>
            </a:schemeClr>
          </a:solidFill>
        </p:grpSpPr>
        <p:sp>
          <p:nvSpPr>
            <p:cNvPr id="28" name="六边形 27"/>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29"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dirty="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1331" y="1499100"/>
            <a:ext cx="763905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3491880" y="5877272"/>
            <a:ext cx="5109091"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以销售为决定因素的快速循环体系支撑了不断创新和迎合客户需求的可能</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2411213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1475656" y="836712"/>
            <a:ext cx="4680520" cy="10081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200000"/>
              </a:lnSpc>
              <a:spcBef>
                <a:spcPct val="20000"/>
              </a:spcBef>
              <a:spcAft>
                <a:spcPts val="0"/>
              </a:spcAft>
              <a:buClrTx/>
              <a:buSzTx/>
              <a:tabLst/>
              <a:defRPr/>
            </a:pPr>
            <a:r>
              <a:rPr kumimoji="0" lang="zh-CN" altLang="en-US" sz="28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mn-cs"/>
              </a:rPr>
              <a:t>传统零售</a:t>
            </a:r>
            <a:endParaRPr kumimoji="0" lang="zh-CN" altLang="en-US" sz="2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mn-cs"/>
            </a:endParaRPr>
          </a:p>
        </p:txBody>
      </p:sp>
      <p:grpSp>
        <p:nvGrpSpPr>
          <p:cNvPr id="8" name="组合 7"/>
          <p:cNvGrpSpPr/>
          <p:nvPr/>
        </p:nvGrpSpPr>
        <p:grpSpPr>
          <a:xfrm>
            <a:off x="251521" y="908720"/>
            <a:ext cx="936104" cy="1080120"/>
            <a:chOff x="1936313" y="1006489"/>
            <a:chExt cx="1583575" cy="1820202"/>
          </a:xfrm>
          <a:solidFill>
            <a:schemeClr val="bg1">
              <a:lumMod val="95000"/>
            </a:schemeClr>
          </a:solidFill>
        </p:grpSpPr>
        <p:sp>
          <p:nvSpPr>
            <p:cNvPr id="9" name="六边形 8"/>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0"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11" name="组合 10"/>
          <p:cNvGrpSpPr/>
          <p:nvPr/>
        </p:nvGrpSpPr>
        <p:grpSpPr>
          <a:xfrm>
            <a:off x="251521" y="2132856"/>
            <a:ext cx="936104" cy="1075982"/>
            <a:chOff x="3612734" y="1006489"/>
            <a:chExt cx="1583575" cy="1820202"/>
          </a:xfrm>
          <a:solidFill>
            <a:schemeClr val="bg1">
              <a:lumMod val="95000"/>
            </a:schemeClr>
          </a:solidFill>
        </p:grpSpPr>
        <p:sp>
          <p:nvSpPr>
            <p:cNvPr id="12" name="六边形 11"/>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3"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14" name="组合 13"/>
          <p:cNvGrpSpPr/>
          <p:nvPr/>
        </p:nvGrpSpPr>
        <p:grpSpPr>
          <a:xfrm>
            <a:off x="251521" y="3356992"/>
            <a:ext cx="915521" cy="1052324"/>
            <a:chOff x="4453646" y="2520133"/>
            <a:chExt cx="1583575" cy="1820202"/>
          </a:xfrm>
          <a:solidFill>
            <a:schemeClr val="bg1">
              <a:lumMod val="95000"/>
            </a:schemeClr>
          </a:solidFill>
        </p:grpSpPr>
        <p:sp>
          <p:nvSpPr>
            <p:cNvPr id="15" name="六边形 14"/>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6"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17" name="组合 16"/>
          <p:cNvGrpSpPr/>
          <p:nvPr/>
        </p:nvGrpSpPr>
        <p:grpSpPr>
          <a:xfrm>
            <a:off x="251521" y="4533528"/>
            <a:ext cx="938750" cy="1055712"/>
            <a:chOff x="2771809" y="2520133"/>
            <a:chExt cx="1583575" cy="1820202"/>
          </a:xfrm>
        </p:grpSpPr>
        <p:sp>
          <p:nvSpPr>
            <p:cNvPr id="18" name="六边形 17"/>
            <p:cNvSpPr/>
            <p:nvPr/>
          </p:nvSpPr>
          <p:spPr>
            <a:xfrm rot="5400000">
              <a:off x="2653496" y="2638446"/>
              <a:ext cx="1820202" cy="1583575"/>
            </a:xfrm>
            <a:prstGeom prst="hexagon">
              <a:avLst>
                <a:gd name="adj" fmla="val 25000"/>
                <a:gd name="vf" fmla="val 115470"/>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9" name="六边形 4"/>
            <p:cNvSpPr/>
            <p:nvPr/>
          </p:nvSpPr>
          <p:spPr>
            <a:xfrm>
              <a:off x="3018583" y="2803781"/>
              <a:ext cx="1090027" cy="1252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graphicFrame>
        <p:nvGraphicFramePr>
          <p:cNvPr id="21" name="图示 20"/>
          <p:cNvGraphicFramePr/>
          <p:nvPr>
            <p:extLst>
              <p:ext uri="{D42A27DB-BD31-4B8C-83A1-F6EECF244321}">
                <p14:modId xmlns:p14="http://schemas.microsoft.com/office/powerpoint/2010/main" val="934067774"/>
              </p:ext>
            </p:extLst>
          </p:nvPr>
        </p:nvGraphicFramePr>
        <p:xfrm>
          <a:off x="2123728" y="1484784"/>
          <a:ext cx="655272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0" name="图示 19"/>
          <p:cNvGraphicFramePr/>
          <p:nvPr>
            <p:extLst>
              <p:ext uri="{D42A27DB-BD31-4B8C-83A1-F6EECF244321}">
                <p14:modId xmlns:p14="http://schemas.microsoft.com/office/powerpoint/2010/main" val="3149178891"/>
              </p:ext>
            </p:extLst>
          </p:nvPr>
        </p:nvGraphicFramePr>
        <p:xfrm>
          <a:off x="1403648" y="4869160"/>
          <a:ext cx="2232248" cy="13276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28858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062809591"/>
              </p:ext>
            </p:extLst>
          </p:nvPr>
        </p:nvGraphicFramePr>
        <p:xfrm>
          <a:off x="1475656" y="1600201"/>
          <a:ext cx="7211144" cy="4133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内容占位符 2"/>
          <p:cNvSpPr txBox="1">
            <a:spLocks/>
          </p:cNvSpPr>
          <p:nvPr/>
        </p:nvSpPr>
        <p:spPr>
          <a:xfrm>
            <a:off x="1403648" y="548680"/>
            <a:ext cx="4680520" cy="10081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200000"/>
              </a:lnSpc>
              <a:spcBef>
                <a:spcPct val="20000"/>
              </a:spcBef>
              <a:spcAft>
                <a:spcPts val="0"/>
              </a:spcAft>
              <a:buClrTx/>
              <a:buSzTx/>
              <a:tabLst/>
              <a:defRPr/>
            </a:pPr>
            <a:r>
              <a:rPr kumimoji="0" lang="zh-CN" altLang="en-US" sz="28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mn-cs"/>
              </a:rPr>
              <a:t>网络技术提供客户洞察力</a:t>
            </a:r>
            <a:endParaRPr kumimoji="0" lang="zh-CN" altLang="en-US" sz="2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mn-cs"/>
            </a:endParaRPr>
          </a:p>
        </p:txBody>
      </p:sp>
      <p:grpSp>
        <p:nvGrpSpPr>
          <p:cNvPr id="6" name="组合 5"/>
          <p:cNvGrpSpPr/>
          <p:nvPr/>
        </p:nvGrpSpPr>
        <p:grpSpPr>
          <a:xfrm>
            <a:off x="251521" y="908720"/>
            <a:ext cx="936104" cy="1080120"/>
            <a:chOff x="1936313" y="1006489"/>
            <a:chExt cx="1583575" cy="1820202"/>
          </a:xfrm>
          <a:solidFill>
            <a:schemeClr val="bg1">
              <a:lumMod val="95000"/>
            </a:schemeClr>
          </a:solidFill>
        </p:grpSpPr>
        <p:sp>
          <p:nvSpPr>
            <p:cNvPr id="7" name="六边形 6"/>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8"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9" name="组合 8"/>
          <p:cNvGrpSpPr/>
          <p:nvPr/>
        </p:nvGrpSpPr>
        <p:grpSpPr>
          <a:xfrm>
            <a:off x="251521" y="2132856"/>
            <a:ext cx="936104" cy="1075982"/>
            <a:chOff x="3612734" y="1006489"/>
            <a:chExt cx="1583575" cy="1820202"/>
          </a:xfrm>
          <a:solidFill>
            <a:schemeClr val="bg1">
              <a:lumMod val="95000"/>
            </a:schemeClr>
          </a:solidFill>
        </p:grpSpPr>
        <p:sp>
          <p:nvSpPr>
            <p:cNvPr id="10" name="六边形 9"/>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12" name="组合 11"/>
          <p:cNvGrpSpPr/>
          <p:nvPr/>
        </p:nvGrpSpPr>
        <p:grpSpPr>
          <a:xfrm>
            <a:off x="251521" y="3356992"/>
            <a:ext cx="915521" cy="1052324"/>
            <a:chOff x="4453646" y="2520133"/>
            <a:chExt cx="1583575" cy="1820202"/>
          </a:xfrm>
          <a:solidFill>
            <a:schemeClr val="bg1">
              <a:lumMod val="95000"/>
            </a:schemeClr>
          </a:solidFill>
        </p:grpSpPr>
        <p:sp>
          <p:nvSpPr>
            <p:cNvPr id="13" name="六边形 12"/>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4"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15" name="组合 14"/>
          <p:cNvGrpSpPr/>
          <p:nvPr/>
        </p:nvGrpSpPr>
        <p:grpSpPr>
          <a:xfrm>
            <a:off x="251521" y="4533528"/>
            <a:ext cx="938750" cy="1055712"/>
            <a:chOff x="2771809" y="2520133"/>
            <a:chExt cx="1583575" cy="1820202"/>
          </a:xfrm>
        </p:grpSpPr>
        <p:sp>
          <p:nvSpPr>
            <p:cNvPr id="16" name="六边形 15"/>
            <p:cNvSpPr/>
            <p:nvPr/>
          </p:nvSpPr>
          <p:spPr>
            <a:xfrm rot="5400000">
              <a:off x="2653496" y="2638446"/>
              <a:ext cx="1820202" cy="1583575"/>
            </a:xfrm>
            <a:prstGeom prst="hexagon">
              <a:avLst>
                <a:gd name="adj" fmla="val 25000"/>
                <a:gd name="vf" fmla="val 115470"/>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7" name="六边形 4"/>
            <p:cNvSpPr/>
            <p:nvPr/>
          </p:nvSpPr>
          <p:spPr>
            <a:xfrm>
              <a:off x="3018583" y="2803781"/>
              <a:ext cx="1090027" cy="1252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403648" y="548680"/>
            <a:ext cx="4680520" cy="1008112"/>
          </a:xfrm>
          <a:prstGeom prst="rect">
            <a:avLst/>
          </a:prstGeom>
        </p:spPr>
        <p:txBody>
          <a:bodyPr vert="horz" lIns="91440" tIns="45720" rIns="91440" bIns="45720" rtlCol="0">
            <a:normAutofit/>
          </a:bodyPr>
          <a:lstStyle/>
          <a:p>
            <a:pPr marL="342900" indent="-342900">
              <a:lnSpc>
                <a:spcPct val="200000"/>
              </a:lnSpc>
              <a:spcBef>
                <a:spcPct val="20000"/>
              </a:spcBef>
              <a:defRPr/>
            </a:pPr>
            <a:r>
              <a:rPr lang="zh-CN" altLang="en-US" sz="2800"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躲</a:t>
            </a:r>
            <a:r>
              <a:rPr lang="zh-CN" altLang="en-US" sz="2800" dirty="0" smtClean="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在销售数据背后的</a:t>
            </a:r>
            <a:endParaRPr lang="zh-CN" altLang="en-US" sz="2800"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endParaRPr>
          </a:p>
        </p:txBody>
      </p:sp>
      <p:graphicFrame>
        <p:nvGraphicFramePr>
          <p:cNvPr id="6" name="图示 5"/>
          <p:cNvGraphicFramePr/>
          <p:nvPr>
            <p:extLst>
              <p:ext uri="{D42A27DB-BD31-4B8C-83A1-F6EECF244321}">
                <p14:modId xmlns:p14="http://schemas.microsoft.com/office/powerpoint/2010/main" val="4188413939"/>
              </p:ext>
            </p:extLst>
          </p:nvPr>
        </p:nvGraphicFramePr>
        <p:xfrm>
          <a:off x="971600" y="1484784"/>
          <a:ext cx="8172400"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组合 6"/>
          <p:cNvGrpSpPr/>
          <p:nvPr/>
        </p:nvGrpSpPr>
        <p:grpSpPr>
          <a:xfrm>
            <a:off x="251521" y="908720"/>
            <a:ext cx="936104" cy="1080120"/>
            <a:chOff x="1936313" y="1006489"/>
            <a:chExt cx="1583575" cy="1820202"/>
          </a:xfrm>
          <a:solidFill>
            <a:schemeClr val="bg1">
              <a:lumMod val="95000"/>
            </a:schemeClr>
          </a:solidFill>
        </p:grpSpPr>
        <p:sp>
          <p:nvSpPr>
            <p:cNvPr id="8" name="六边形 7"/>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13" name="组合 12"/>
          <p:cNvGrpSpPr/>
          <p:nvPr/>
        </p:nvGrpSpPr>
        <p:grpSpPr>
          <a:xfrm>
            <a:off x="251521" y="2132856"/>
            <a:ext cx="936104" cy="1075982"/>
            <a:chOff x="3612734" y="1006489"/>
            <a:chExt cx="1583575" cy="1820202"/>
          </a:xfrm>
          <a:solidFill>
            <a:schemeClr val="bg1">
              <a:lumMod val="95000"/>
            </a:schemeClr>
          </a:solidFill>
        </p:grpSpPr>
        <p:sp>
          <p:nvSpPr>
            <p:cNvPr id="14" name="六边形 13"/>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5"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16" name="组合 15"/>
          <p:cNvGrpSpPr/>
          <p:nvPr/>
        </p:nvGrpSpPr>
        <p:grpSpPr>
          <a:xfrm>
            <a:off x="251521" y="3356992"/>
            <a:ext cx="915521" cy="1052324"/>
            <a:chOff x="4453646" y="2520133"/>
            <a:chExt cx="1583575" cy="1820202"/>
          </a:xfrm>
          <a:solidFill>
            <a:schemeClr val="bg1">
              <a:lumMod val="95000"/>
            </a:schemeClr>
          </a:solidFill>
        </p:grpSpPr>
        <p:sp>
          <p:nvSpPr>
            <p:cNvPr id="17" name="六边形 16"/>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8"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19" name="组合 18"/>
          <p:cNvGrpSpPr/>
          <p:nvPr/>
        </p:nvGrpSpPr>
        <p:grpSpPr>
          <a:xfrm>
            <a:off x="251521" y="4533528"/>
            <a:ext cx="938750" cy="1055712"/>
            <a:chOff x="2771809" y="2520133"/>
            <a:chExt cx="1583575" cy="1820202"/>
          </a:xfrm>
        </p:grpSpPr>
        <p:sp>
          <p:nvSpPr>
            <p:cNvPr id="20" name="六边形 19"/>
            <p:cNvSpPr/>
            <p:nvPr/>
          </p:nvSpPr>
          <p:spPr>
            <a:xfrm rot="5400000">
              <a:off x="2653496" y="2638446"/>
              <a:ext cx="1820202" cy="1583575"/>
            </a:xfrm>
            <a:prstGeom prst="hexagon">
              <a:avLst>
                <a:gd name="adj" fmla="val 25000"/>
                <a:gd name="vf" fmla="val 115470"/>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1" name="六边形 4"/>
            <p:cNvSpPr/>
            <p:nvPr/>
          </p:nvSpPr>
          <p:spPr>
            <a:xfrm>
              <a:off x="3018583" y="2803781"/>
              <a:ext cx="1090027" cy="1252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spTree>
    <p:extLst>
      <p:ext uri="{BB962C8B-B14F-4D97-AF65-F5344CB8AC3E}">
        <p14:creationId xmlns:p14="http://schemas.microsoft.com/office/powerpoint/2010/main" val="559503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403648" y="548680"/>
            <a:ext cx="4680520" cy="1008112"/>
          </a:xfrm>
          <a:prstGeom prst="rect">
            <a:avLst/>
          </a:prstGeom>
        </p:spPr>
        <p:txBody>
          <a:bodyPr vert="horz" lIns="91440" tIns="45720" rIns="91440" bIns="45720" rtlCol="0">
            <a:normAutofit/>
          </a:bodyPr>
          <a:lstStyle/>
          <a:p>
            <a:pPr marL="342900" indent="-342900">
              <a:lnSpc>
                <a:spcPct val="200000"/>
              </a:lnSpc>
              <a:spcBef>
                <a:spcPct val="20000"/>
              </a:spcBef>
              <a:defRPr/>
            </a:pPr>
            <a:r>
              <a:rPr lang="en-US" altLang="zh-CN" sz="2800" dirty="0" smtClean="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CRM+WIFI</a:t>
            </a:r>
            <a:r>
              <a:rPr lang="zh-CN" altLang="en-US" sz="2800" dirty="0" smtClean="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识别</a:t>
            </a:r>
            <a:endParaRPr lang="zh-CN" altLang="en-US" sz="2800"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7" name="组合 6"/>
          <p:cNvGrpSpPr/>
          <p:nvPr/>
        </p:nvGrpSpPr>
        <p:grpSpPr>
          <a:xfrm>
            <a:off x="251521" y="908720"/>
            <a:ext cx="936104" cy="1080120"/>
            <a:chOff x="1936313" y="1006489"/>
            <a:chExt cx="1583575" cy="1820202"/>
          </a:xfrm>
          <a:solidFill>
            <a:schemeClr val="bg1">
              <a:lumMod val="95000"/>
            </a:schemeClr>
          </a:solidFill>
        </p:grpSpPr>
        <p:sp>
          <p:nvSpPr>
            <p:cNvPr id="8" name="六边形 7"/>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13" name="组合 12"/>
          <p:cNvGrpSpPr/>
          <p:nvPr/>
        </p:nvGrpSpPr>
        <p:grpSpPr>
          <a:xfrm>
            <a:off x="251521" y="2132856"/>
            <a:ext cx="936104" cy="1075982"/>
            <a:chOff x="3612734" y="1006489"/>
            <a:chExt cx="1583575" cy="1820202"/>
          </a:xfrm>
          <a:solidFill>
            <a:schemeClr val="bg1">
              <a:lumMod val="95000"/>
            </a:schemeClr>
          </a:solidFill>
        </p:grpSpPr>
        <p:sp>
          <p:nvSpPr>
            <p:cNvPr id="14" name="六边形 13"/>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5"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16" name="组合 15"/>
          <p:cNvGrpSpPr/>
          <p:nvPr/>
        </p:nvGrpSpPr>
        <p:grpSpPr>
          <a:xfrm>
            <a:off x="251521" y="3356992"/>
            <a:ext cx="915521" cy="1052324"/>
            <a:chOff x="4453646" y="2520133"/>
            <a:chExt cx="1583575" cy="1820202"/>
          </a:xfrm>
          <a:solidFill>
            <a:schemeClr val="bg1">
              <a:lumMod val="95000"/>
            </a:schemeClr>
          </a:solidFill>
        </p:grpSpPr>
        <p:sp>
          <p:nvSpPr>
            <p:cNvPr id="17" name="六边形 16"/>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8"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19" name="组合 18"/>
          <p:cNvGrpSpPr/>
          <p:nvPr/>
        </p:nvGrpSpPr>
        <p:grpSpPr>
          <a:xfrm>
            <a:off x="251521" y="4533528"/>
            <a:ext cx="938750" cy="1055712"/>
            <a:chOff x="2771809" y="2520133"/>
            <a:chExt cx="1583575" cy="1820202"/>
          </a:xfrm>
        </p:grpSpPr>
        <p:sp>
          <p:nvSpPr>
            <p:cNvPr id="20" name="六边形 19"/>
            <p:cNvSpPr/>
            <p:nvPr/>
          </p:nvSpPr>
          <p:spPr>
            <a:xfrm rot="5400000">
              <a:off x="2653496" y="2638446"/>
              <a:ext cx="1820202" cy="1583575"/>
            </a:xfrm>
            <a:prstGeom prst="hexagon">
              <a:avLst>
                <a:gd name="adj" fmla="val 25000"/>
                <a:gd name="vf" fmla="val 115470"/>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1" name="六边形 4"/>
            <p:cNvSpPr/>
            <p:nvPr/>
          </p:nvSpPr>
          <p:spPr>
            <a:xfrm>
              <a:off x="3018583" y="2803781"/>
              <a:ext cx="1090027" cy="1252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929" y="2123306"/>
            <a:ext cx="7571392" cy="279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516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66445915"/>
              </p:ext>
            </p:extLst>
          </p:nvPr>
        </p:nvGraphicFramePr>
        <p:xfrm>
          <a:off x="467544" y="764704"/>
          <a:ext cx="6552728"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内容占位符 2"/>
          <p:cNvSpPr txBox="1">
            <a:spLocks/>
          </p:cNvSpPr>
          <p:nvPr/>
        </p:nvSpPr>
        <p:spPr>
          <a:xfrm>
            <a:off x="395536" y="836712"/>
            <a:ext cx="4680520" cy="100811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200000"/>
              </a:lnSpc>
              <a:spcBef>
                <a:spcPct val="20000"/>
              </a:spcBef>
              <a:spcAft>
                <a:spcPts val="0"/>
              </a:spcAft>
              <a:buClrTx/>
              <a:buSzTx/>
              <a:tabLst/>
              <a:defRPr/>
            </a:pPr>
            <a:endParaRPr kumimoji="0" lang="zh-CN" altLang="en-US" sz="2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1234790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403648" y="548680"/>
            <a:ext cx="4680520" cy="1008112"/>
          </a:xfrm>
          <a:prstGeom prst="rect">
            <a:avLst/>
          </a:prstGeom>
        </p:spPr>
        <p:txBody>
          <a:bodyPr vert="horz" lIns="91440" tIns="45720" rIns="91440" bIns="45720" rtlCol="0">
            <a:normAutofit/>
          </a:bodyPr>
          <a:lstStyle/>
          <a:p>
            <a:pPr marL="342900" indent="-342900">
              <a:lnSpc>
                <a:spcPct val="200000"/>
              </a:lnSpc>
              <a:spcBef>
                <a:spcPct val="20000"/>
              </a:spcBef>
              <a:defRPr/>
            </a:pPr>
            <a:r>
              <a:rPr lang="en-US" altLang="zh-CN" sz="2800" dirty="0" smtClean="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CRM+</a:t>
            </a:r>
            <a:r>
              <a:rPr lang="zh-CN" altLang="en-US" sz="2800"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微</a:t>
            </a:r>
            <a:r>
              <a:rPr lang="zh-CN" altLang="en-US" sz="2800" dirty="0" smtClean="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信</a:t>
            </a:r>
            <a:r>
              <a:rPr lang="en-US" altLang="zh-CN" sz="2800" dirty="0" smtClean="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2800" dirty="0" smtClean="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微博</a:t>
            </a:r>
            <a:endParaRPr lang="zh-CN" altLang="en-US" sz="2800"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7" name="组合 6"/>
          <p:cNvGrpSpPr/>
          <p:nvPr/>
        </p:nvGrpSpPr>
        <p:grpSpPr>
          <a:xfrm>
            <a:off x="251521" y="908720"/>
            <a:ext cx="936104" cy="1080120"/>
            <a:chOff x="1936313" y="1006489"/>
            <a:chExt cx="1583575" cy="1820202"/>
          </a:xfrm>
          <a:solidFill>
            <a:schemeClr val="bg1">
              <a:lumMod val="95000"/>
            </a:schemeClr>
          </a:solidFill>
        </p:grpSpPr>
        <p:sp>
          <p:nvSpPr>
            <p:cNvPr id="8" name="六边形 7"/>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13" name="组合 12"/>
          <p:cNvGrpSpPr/>
          <p:nvPr/>
        </p:nvGrpSpPr>
        <p:grpSpPr>
          <a:xfrm>
            <a:off x="251521" y="2132856"/>
            <a:ext cx="936104" cy="1075982"/>
            <a:chOff x="3612734" y="1006489"/>
            <a:chExt cx="1583575" cy="1820202"/>
          </a:xfrm>
          <a:solidFill>
            <a:schemeClr val="bg1">
              <a:lumMod val="95000"/>
            </a:schemeClr>
          </a:solidFill>
        </p:grpSpPr>
        <p:sp>
          <p:nvSpPr>
            <p:cNvPr id="14" name="六边形 13"/>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5"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16" name="组合 15"/>
          <p:cNvGrpSpPr/>
          <p:nvPr/>
        </p:nvGrpSpPr>
        <p:grpSpPr>
          <a:xfrm>
            <a:off x="251521" y="3356992"/>
            <a:ext cx="915521" cy="1052324"/>
            <a:chOff x="4453646" y="2520133"/>
            <a:chExt cx="1583575" cy="1820202"/>
          </a:xfrm>
          <a:solidFill>
            <a:schemeClr val="bg1">
              <a:lumMod val="95000"/>
            </a:schemeClr>
          </a:solidFill>
        </p:grpSpPr>
        <p:sp>
          <p:nvSpPr>
            <p:cNvPr id="17" name="六边形 16"/>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8"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19" name="组合 18"/>
          <p:cNvGrpSpPr/>
          <p:nvPr/>
        </p:nvGrpSpPr>
        <p:grpSpPr>
          <a:xfrm>
            <a:off x="251521" y="4533528"/>
            <a:ext cx="938750" cy="1055712"/>
            <a:chOff x="2771809" y="2520133"/>
            <a:chExt cx="1583575" cy="1820202"/>
          </a:xfrm>
        </p:grpSpPr>
        <p:sp>
          <p:nvSpPr>
            <p:cNvPr id="20" name="六边形 19"/>
            <p:cNvSpPr/>
            <p:nvPr/>
          </p:nvSpPr>
          <p:spPr>
            <a:xfrm rot="5400000">
              <a:off x="2653496" y="2638446"/>
              <a:ext cx="1820202" cy="1583575"/>
            </a:xfrm>
            <a:prstGeom prst="hexagon">
              <a:avLst>
                <a:gd name="adj" fmla="val 25000"/>
                <a:gd name="vf" fmla="val 115470"/>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1" name="六边形 4"/>
            <p:cNvSpPr/>
            <p:nvPr/>
          </p:nvSpPr>
          <p:spPr>
            <a:xfrm>
              <a:off x="3018583" y="2803781"/>
              <a:ext cx="1090027" cy="1252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329" y="2924944"/>
            <a:ext cx="1609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17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图示 21"/>
          <p:cNvGraphicFramePr/>
          <p:nvPr>
            <p:extLst>
              <p:ext uri="{D42A27DB-BD31-4B8C-83A1-F6EECF244321}">
                <p14:modId xmlns:p14="http://schemas.microsoft.com/office/powerpoint/2010/main" val="4219405449"/>
              </p:ext>
            </p:extLst>
          </p:nvPr>
        </p:nvGraphicFramePr>
        <p:xfrm>
          <a:off x="1115616" y="1268760"/>
          <a:ext cx="6552728"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内容占位符 2"/>
          <p:cNvSpPr txBox="1">
            <a:spLocks/>
          </p:cNvSpPr>
          <p:nvPr/>
        </p:nvSpPr>
        <p:spPr>
          <a:xfrm>
            <a:off x="1691680" y="2708920"/>
            <a:ext cx="5832648" cy="2448272"/>
          </a:xfrm>
          <a:prstGeom prst="rect">
            <a:avLst/>
          </a:prstGeom>
        </p:spPr>
        <p:txBody>
          <a:bodyPr vert="horz" lIns="91440" tIns="45720" rIns="91440" bIns="45720" rtlCol="0">
            <a:normAutofit fontScale="77500" lnSpcReduction="20000"/>
          </a:bodyPr>
          <a:lstStyle/>
          <a:p>
            <a:pPr marL="342900" indent="-342900" algn="r">
              <a:lnSpc>
                <a:spcPct val="200000"/>
              </a:lnSpc>
              <a:spcBef>
                <a:spcPct val="20000"/>
              </a:spcBef>
              <a:defRPr/>
            </a:pPr>
            <a:r>
              <a:rPr lang="zh-CN" altLang="en-US" sz="4800" dirty="0" smtClean="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专注   极致   快   口碑</a:t>
            </a:r>
            <a:endParaRPr lang="en-US" altLang="zh-CN" sz="4800" dirty="0" smtClean="0">
              <a:solidFill>
                <a:prstClr val="black"/>
              </a:solidFill>
              <a:effectLst>
                <a:outerShdw blurRad="38100" dist="38100" dir="2700000" algn="tl">
                  <a:srgbClr val="000000">
                    <a:alpha val="43137"/>
                  </a:srgbClr>
                </a:outerShdw>
              </a:effectLst>
              <a:latin typeface="微软雅黑" pitchFamily="34" charset="-122"/>
              <a:ea typeface="微软雅黑" pitchFamily="34" charset="-122"/>
            </a:endParaRPr>
          </a:p>
          <a:p>
            <a:pPr marL="342900" indent="-342900" algn="r">
              <a:lnSpc>
                <a:spcPct val="200000"/>
              </a:lnSpc>
              <a:spcBef>
                <a:spcPct val="20000"/>
              </a:spcBef>
              <a:defRPr/>
            </a:pPr>
            <a:r>
              <a:rPr lang="en-US" altLang="zh-CN" sz="4800" dirty="0" smtClean="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4800" dirty="0" smtClean="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雷军</a:t>
            </a:r>
            <a:endParaRPr lang="zh-CN" altLang="en-US" sz="4800"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472300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图示 21"/>
          <p:cNvGraphicFramePr/>
          <p:nvPr>
            <p:extLst>
              <p:ext uri="{D42A27DB-BD31-4B8C-83A1-F6EECF244321}">
                <p14:modId xmlns:p14="http://schemas.microsoft.com/office/powerpoint/2010/main" val="1843361151"/>
              </p:ext>
            </p:extLst>
          </p:nvPr>
        </p:nvGraphicFramePr>
        <p:xfrm>
          <a:off x="1115616" y="1268760"/>
          <a:ext cx="6552728"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内容占位符 2"/>
          <p:cNvSpPr txBox="1">
            <a:spLocks/>
          </p:cNvSpPr>
          <p:nvPr/>
        </p:nvSpPr>
        <p:spPr>
          <a:xfrm>
            <a:off x="3851920" y="2708920"/>
            <a:ext cx="2592288" cy="1656184"/>
          </a:xfrm>
          <a:prstGeom prst="rect">
            <a:avLst/>
          </a:prstGeom>
        </p:spPr>
        <p:txBody>
          <a:bodyPr vert="horz" lIns="91440" tIns="45720" rIns="91440" bIns="45720" rtlCol="0">
            <a:normAutofit/>
          </a:bodyPr>
          <a:lstStyle/>
          <a:p>
            <a:pPr marL="342900" indent="-342900">
              <a:lnSpc>
                <a:spcPct val="200000"/>
              </a:lnSpc>
              <a:spcBef>
                <a:spcPct val="20000"/>
              </a:spcBef>
              <a:defRPr/>
            </a:pPr>
            <a:r>
              <a:rPr lang="en-US" altLang="zh-CN" sz="4800" dirty="0" smtClean="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END</a:t>
            </a:r>
            <a:endParaRPr lang="zh-CN" altLang="en-US" sz="4800"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65964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p:cNvGraphicFramePr/>
          <p:nvPr>
            <p:extLst>
              <p:ext uri="{D42A27DB-BD31-4B8C-83A1-F6EECF244321}">
                <p14:modId xmlns:p14="http://schemas.microsoft.com/office/powerpoint/2010/main" val="3011145896"/>
              </p:ext>
            </p:extLst>
          </p:nvPr>
        </p:nvGraphicFramePr>
        <p:xfrm>
          <a:off x="1403648" y="4869160"/>
          <a:ext cx="2232248" cy="1327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图示 13"/>
          <p:cNvGraphicFramePr/>
          <p:nvPr>
            <p:extLst>
              <p:ext uri="{D42A27DB-BD31-4B8C-83A1-F6EECF244321}">
                <p14:modId xmlns:p14="http://schemas.microsoft.com/office/powerpoint/2010/main" val="502631286"/>
              </p:ext>
            </p:extLst>
          </p:nvPr>
        </p:nvGraphicFramePr>
        <p:xfrm>
          <a:off x="2123728" y="1484784"/>
          <a:ext cx="6552728"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5" name="组合 14"/>
          <p:cNvGrpSpPr/>
          <p:nvPr/>
        </p:nvGrpSpPr>
        <p:grpSpPr>
          <a:xfrm>
            <a:off x="251521" y="908720"/>
            <a:ext cx="936104" cy="1080120"/>
            <a:chOff x="1936313" y="1006489"/>
            <a:chExt cx="1583575" cy="1820202"/>
          </a:xfrm>
        </p:grpSpPr>
        <p:sp>
          <p:nvSpPr>
            <p:cNvPr id="16" name="六边形 15"/>
            <p:cNvSpPr/>
            <p:nvPr/>
          </p:nvSpPr>
          <p:spPr>
            <a:xfrm rot="5400000">
              <a:off x="1818000" y="1124802"/>
              <a:ext cx="1820202" cy="1583575"/>
            </a:xfrm>
            <a:prstGeom prst="hexagon">
              <a:avLst>
                <a:gd name="adj" fmla="val 25000"/>
                <a:gd name="vf" fmla="val 115470"/>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7" name="六边形 4"/>
            <p:cNvSpPr/>
            <p:nvPr/>
          </p:nvSpPr>
          <p:spPr>
            <a:xfrm>
              <a:off x="2183087" y="1290137"/>
              <a:ext cx="1090027" cy="1252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18" name="组合 17"/>
          <p:cNvGrpSpPr/>
          <p:nvPr/>
        </p:nvGrpSpPr>
        <p:grpSpPr>
          <a:xfrm>
            <a:off x="251521" y="2132856"/>
            <a:ext cx="936104" cy="1075982"/>
            <a:chOff x="3612734" y="1006489"/>
            <a:chExt cx="1583575" cy="1820202"/>
          </a:xfrm>
          <a:solidFill>
            <a:schemeClr val="bg1">
              <a:lumMod val="95000"/>
            </a:schemeClr>
          </a:solidFill>
        </p:grpSpPr>
        <p:sp>
          <p:nvSpPr>
            <p:cNvPr id="19" name="六边形 18"/>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20"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21" name="组合 20"/>
          <p:cNvGrpSpPr/>
          <p:nvPr/>
        </p:nvGrpSpPr>
        <p:grpSpPr>
          <a:xfrm>
            <a:off x="251521" y="3356992"/>
            <a:ext cx="915521" cy="1052324"/>
            <a:chOff x="4453646" y="2520133"/>
            <a:chExt cx="1583575" cy="1820202"/>
          </a:xfrm>
          <a:solidFill>
            <a:schemeClr val="bg1">
              <a:lumMod val="95000"/>
            </a:schemeClr>
          </a:solidFill>
        </p:grpSpPr>
        <p:sp>
          <p:nvSpPr>
            <p:cNvPr id="22" name="六边形 21"/>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23"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24" name="组合 23"/>
          <p:cNvGrpSpPr/>
          <p:nvPr/>
        </p:nvGrpSpPr>
        <p:grpSpPr>
          <a:xfrm>
            <a:off x="251521" y="4533528"/>
            <a:ext cx="938750" cy="1055712"/>
            <a:chOff x="2771809" y="2520133"/>
            <a:chExt cx="1583575" cy="1820202"/>
          </a:xfrm>
          <a:solidFill>
            <a:schemeClr val="bg1">
              <a:lumMod val="95000"/>
            </a:schemeClr>
          </a:solidFill>
        </p:grpSpPr>
        <p:sp>
          <p:nvSpPr>
            <p:cNvPr id="25" name="六边形 24"/>
            <p:cNvSpPr/>
            <p:nvPr/>
          </p:nvSpPr>
          <p:spPr>
            <a:xfrm rot="5400000">
              <a:off x="2653496"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6" name="六边形 4"/>
            <p:cNvSpPr/>
            <p:nvPr/>
          </p:nvSpPr>
          <p:spPr>
            <a:xfrm>
              <a:off x="3018583"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spTree>
    <p:extLst>
      <p:ext uri="{BB962C8B-B14F-4D97-AF65-F5344CB8AC3E}">
        <p14:creationId xmlns:p14="http://schemas.microsoft.com/office/powerpoint/2010/main" val="286914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323111095"/>
              </p:ext>
            </p:extLst>
          </p:nvPr>
        </p:nvGraphicFramePr>
        <p:xfrm>
          <a:off x="2123728" y="1484784"/>
          <a:ext cx="655272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p:cNvGraphicFramePr/>
          <p:nvPr>
            <p:extLst>
              <p:ext uri="{D42A27DB-BD31-4B8C-83A1-F6EECF244321}">
                <p14:modId xmlns:p14="http://schemas.microsoft.com/office/powerpoint/2010/main" val="217287898"/>
              </p:ext>
            </p:extLst>
          </p:nvPr>
        </p:nvGraphicFramePr>
        <p:xfrm>
          <a:off x="1403648" y="4869160"/>
          <a:ext cx="2232248" cy="13276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0" name="组合 9"/>
          <p:cNvGrpSpPr/>
          <p:nvPr/>
        </p:nvGrpSpPr>
        <p:grpSpPr>
          <a:xfrm>
            <a:off x="251521" y="908720"/>
            <a:ext cx="936104" cy="1080120"/>
            <a:chOff x="1936313" y="1006489"/>
            <a:chExt cx="1583575" cy="1820202"/>
          </a:xfrm>
        </p:grpSpPr>
        <p:sp>
          <p:nvSpPr>
            <p:cNvPr id="11" name="六边形 10"/>
            <p:cNvSpPr/>
            <p:nvPr/>
          </p:nvSpPr>
          <p:spPr>
            <a:xfrm rot="5400000">
              <a:off x="1818000" y="1124802"/>
              <a:ext cx="1820202" cy="1583575"/>
            </a:xfrm>
            <a:prstGeom prst="hexagon">
              <a:avLst>
                <a:gd name="adj" fmla="val 25000"/>
                <a:gd name="vf" fmla="val 115470"/>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六边形 4"/>
            <p:cNvSpPr/>
            <p:nvPr/>
          </p:nvSpPr>
          <p:spPr>
            <a:xfrm>
              <a:off x="2183087" y="1290137"/>
              <a:ext cx="1090027" cy="1252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13" name="组合 12"/>
          <p:cNvGrpSpPr/>
          <p:nvPr/>
        </p:nvGrpSpPr>
        <p:grpSpPr>
          <a:xfrm>
            <a:off x="251521" y="2132856"/>
            <a:ext cx="936104" cy="1075982"/>
            <a:chOff x="3612734" y="1006489"/>
            <a:chExt cx="1583575" cy="1820202"/>
          </a:xfrm>
          <a:solidFill>
            <a:schemeClr val="bg1">
              <a:lumMod val="95000"/>
            </a:schemeClr>
          </a:solidFill>
        </p:grpSpPr>
        <p:sp>
          <p:nvSpPr>
            <p:cNvPr id="14" name="六边形 13"/>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5"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16" name="组合 15"/>
          <p:cNvGrpSpPr/>
          <p:nvPr/>
        </p:nvGrpSpPr>
        <p:grpSpPr>
          <a:xfrm>
            <a:off x="251521" y="3356992"/>
            <a:ext cx="915521" cy="1052324"/>
            <a:chOff x="4453646" y="2520133"/>
            <a:chExt cx="1583575" cy="1820202"/>
          </a:xfrm>
          <a:solidFill>
            <a:schemeClr val="bg1">
              <a:lumMod val="95000"/>
            </a:schemeClr>
          </a:solidFill>
        </p:grpSpPr>
        <p:sp>
          <p:nvSpPr>
            <p:cNvPr id="17" name="六边形 16"/>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8"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19" name="组合 18"/>
          <p:cNvGrpSpPr/>
          <p:nvPr/>
        </p:nvGrpSpPr>
        <p:grpSpPr>
          <a:xfrm>
            <a:off x="251521" y="4533528"/>
            <a:ext cx="938750" cy="1055712"/>
            <a:chOff x="2771809" y="2520133"/>
            <a:chExt cx="1583575" cy="1820202"/>
          </a:xfrm>
          <a:solidFill>
            <a:schemeClr val="bg1">
              <a:lumMod val="95000"/>
            </a:schemeClr>
          </a:solidFill>
        </p:grpSpPr>
        <p:sp>
          <p:nvSpPr>
            <p:cNvPr id="20" name="六边形 19"/>
            <p:cNvSpPr/>
            <p:nvPr/>
          </p:nvSpPr>
          <p:spPr>
            <a:xfrm rot="5400000">
              <a:off x="2653496"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1" name="六边形 4"/>
            <p:cNvSpPr/>
            <p:nvPr/>
          </p:nvSpPr>
          <p:spPr>
            <a:xfrm>
              <a:off x="3018583"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spTree>
    <p:extLst>
      <p:ext uri="{BB962C8B-B14F-4D97-AF65-F5344CB8AC3E}">
        <p14:creationId xmlns:p14="http://schemas.microsoft.com/office/powerpoint/2010/main" val="2204842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示 10"/>
          <p:cNvGraphicFramePr/>
          <p:nvPr>
            <p:extLst>
              <p:ext uri="{D42A27DB-BD31-4B8C-83A1-F6EECF244321}">
                <p14:modId xmlns:p14="http://schemas.microsoft.com/office/powerpoint/2010/main" val="3779250452"/>
              </p:ext>
            </p:extLst>
          </p:nvPr>
        </p:nvGraphicFramePr>
        <p:xfrm>
          <a:off x="2123728" y="1484784"/>
          <a:ext cx="655272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组合 11"/>
          <p:cNvGrpSpPr/>
          <p:nvPr/>
        </p:nvGrpSpPr>
        <p:grpSpPr>
          <a:xfrm>
            <a:off x="251521" y="908720"/>
            <a:ext cx="936104" cy="1080120"/>
            <a:chOff x="1936313" y="1006489"/>
            <a:chExt cx="1583575" cy="1820202"/>
          </a:xfrm>
        </p:grpSpPr>
        <p:sp>
          <p:nvSpPr>
            <p:cNvPr id="13" name="六边形 12"/>
            <p:cNvSpPr/>
            <p:nvPr/>
          </p:nvSpPr>
          <p:spPr>
            <a:xfrm rot="5400000">
              <a:off x="1818000" y="1124802"/>
              <a:ext cx="1820202" cy="1583575"/>
            </a:xfrm>
            <a:prstGeom prst="hexagon">
              <a:avLst>
                <a:gd name="adj" fmla="val 25000"/>
                <a:gd name="vf" fmla="val 115470"/>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4" name="六边形 4"/>
            <p:cNvSpPr/>
            <p:nvPr/>
          </p:nvSpPr>
          <p:spPr>
            <a:xfrm>
              <a:off x="2183087" y="1290137"/>
              <a:ext cx="1090027" cy="1252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15" name="组合 14"/>
          <p:cNvGrpSpPr/>
          <p:nvPr/>
        </p:nvGrpSpPr>
        <p:grpSpPr>
          <a:xfrm>
            <a:off x="251521" y="2132856"/>
            <a:ext cx="936104" cy="1075982"/>
            <a:chOff x="3612734" y="1006489"/>
            <a:chExt cx="1583575" cy="1820202"/>
          </a:xfrm>
          <a:solidFill>
            <a:schemeClr val="bg1">
              <a:lumMod val="95000"/>
            </a:schemeClr>
          </a:solidFill>
        </p:grpSpPr>
        <p:sp>
          <p:nvSpPr>
            <p:cNvPr id="16" name="六边形 15"/>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7"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18" name="组合 17"/>
          <p:cNvGrpSpPr/>
          <p:nvPr/>
        </p:nvGrpSpPr>
        <p:grpSpPr>
          <a:xfrm>
            <a:off x="251521" y="3356992"/>
            <a:ext cx="915521" cy="1052324"/>
            <a:chOff x="4453646" y="2520133"/>
            <a:chExt cx="1583575" cy="1820202"/>
          </a:xfrm>
          <a:solidFill>
            <a:schemeClr val="bg1">
              <a:lumMod val="95000"/>
            </a:schemeClr>
          </a:solidFill>
        </p:grpSpPr>
        <p:sp>
          <p:nvSpPr>
            <p:cNvPr id="19" name="六边形 18"/>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20"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21" name="组合 20"/>
          <p:cNvGrpSpPr/>
          <p:nvPr/>
        </p:nvGrpSpPr>
        <p:grpSpPr>
          <a:xfrm>
            <a:off x="251521" y="4533528"/>
            <a:ext cx="938750" cy="1055712"/>
            <a:chOff x="2771809" y="2520133"/>
            <a:chExt cx="1583575" cy="1820202"/>
          </a:xfrm>
          <a:solidFill>
            <a:schemeClr val="bg1">
              <a:lumMod val="95000"/>
            </a:schemeClr>
          </a:solidFill>
        </p:grpSpPr>
        <p:sp>
          <p:nvSpPr>
            <p:cNvPr id="22" name="六边形 21"/>
            <p:cNvSpPr/>
            <p:nvPr/>
          </p:nvSpPr>
          <p:spPr>
            <a:xfrm rot="5400000">
              <a:off x="2653496"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3" name="六边形 4"/>
            <p:cNvSpPr/>
            <p:nvPr/>
          </p:nvSpPr>
          <p:spPr>
            <a:xfrm>
              <a:off x="3018583"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graphicFrame>
        <p:nvGraphicFramePr>
          <p:cNvPr id="9" name="图示 8"/>
          <p:cNvGraphicFramePr/>
          <p:nvPr>
            <p:extLst>
              <p:ext uri="{D42A27DB-BD31-4B8C-83A1-F6EECF244321}">
                <p14:modId xmlns:p14="http://schemas.microsoft.com/office/powerpoint/2010/main" val="78644462"/>
              </p:ext>
            </p:extLst>
          </p:nvPr>
        </p:nvGraphicFramePr>
        <p:xfrm>
          <a:off x="1403648" y="4869160"/>
          <a:ext cx="2232248" cy="13276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232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1521" y="908720"/>
            <a:ext cx="936104" cy="1080120"/>
            <a:chOff x="1936313" y="1006489"/>
            <a:chExt cx="1583575" cy="1820202"/>
          </a:xfrm>
          <a:solidFill>
            <a:schemeClr val="bg1">
              <a:lumMod val="95000"/>
            </a:schemeClr>
          </a:solidFill>
        </p:grpSpPr>
        <p:sp>
          <p:nvSpPr>
            <p:cNvPr id="5" name="六边形 4"/>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6"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aphicFrame>
        <p:nvGraphicFramePr>
          <p:cNvPr id="7" name="图示 6"/>
          <p:cNvGraphicFramePr/>
          <p:nvPr>
            <p:extLst>
              <p:ext uri="{D42A27DB-BD31-4B8C-83A1-F6EECF244321}">
                <p14:modId xmlns:p14="http://schemas.microsoft.com/office/powerpoint/2010/main" val="4291979749"/>
              </p:ext>
            </p:extLst>
          </p:nvPr>
        </p:nvGraphicFramePr>
        <p:xfrm>
          <a:off x="3779912" y="1481692"/>
          <a:ext cx="3888432" cy="3750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组合 7"/>
          <p:cNvGrpSpPr/>
          <p:nvPr/>
        </p:nvGrpSpPr>
        <p:grpSpPr>
          <a:xfrm>
            <a:off x="251521" y="2132856"/>
            <a:ext cx="936104" cy="1075982"/>
            <a:chOff x="3612734" y="1006489"/>
            <a:chExt cx="1583575" cy="1820202"/>
          </a:xfrm>
        </p:grpSpPr>
        <p:sp>
          <p:nvSpPr>
            <p:cNvPr id="10" name="六边形 9"/>
            <p:cNvSpPr/>
            <p:nvPr/>
          </p:nvSpPr>
          <p:spPr>
            <a:xfrm rot="5400000">
              <a:off x="3494421" y="1124802"/>
              <a:ext cx="1820202" cy="1583575"/>
            </a:xfrm>
            <a:prstGeom prst="hexagon">
              <a:avLst>
                <a:gd name="adj" fmla="val 25000"/>
                <a:gd name="vf" fmla="val 115470"/>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六边形 4"/>
            <p:cNvSpPr/>
            <p:nvPr/>
          </p:nvSpPr>
          <p:spPr>
            <a:xfrm>
              <a:off x="3859508" y="1290137"/>
              <a:ext cx="1090027" cy="1252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12" name="组合 11"/>
          <p:cNvGrpSpPr/>
          <p:nvPr/>
        </p:nvGrpSpPr>
        <p:grpSpPr>
          <a:xfrm>
            <a:off x="251521" y="3356992"/>
            <a:ext cx="915521" cy="1052324"/>
            <a:chOff x="4453646" y="2520133"/>
            <a:chExt cx="1583575" cy="1820202"/>
          </a:xfrm>
          <a:solidFill>
            <a:schemeClr val="bg1">
              <a:lumMod val="95000"/>
            </a:schemeClr>
          </a:solidFill>
        </p:grpSpPr>
        <p:sp>
          <p:nvSpPr>
            <p:cNvPr id="13" name="六边形 12"/>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4"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15" name="组合 14"/>
          <p:cNvGrpSpPr/>
          <p:nvPr/>
        </p:nvGrpSpPr>
        <p:grpSpPr>
          <a:xfrm>
            <a:off x="251521" y="4533528"/>
            <a:ext cx="938750" cy="1055712"/>
            <a:chOff x="2771809" y="2520133"/>
            <a:chExt cx="1583575" cy="1820202"/>
          </a:xfrm>
          <a:solidFill>
            <a:schemeClr val="bg1">
              <a:lumMod val="95000"/>
            </a:schemeClr>
          </a:solidFill>
        </p:grpSpPr>
        <p:sp>
          <p:nvSpPr>
            <p:cNvPr id="16" name="六边形 15"/>
            <p:cNvSpPr/>
            <p:nvPr/>
          </p:nvSpPr>
          <p:spPr>
            <a:xfrm rot="5400000">
              <a:off x="2653496"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7" name="六边形 4"/>
            <p:cNvSpPr/>
            <p:nvPr/>
          </p:nvSpPr>
          <p:spPr>
            <a:xfrm>
              <a:off x="3018583"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graphicFrame>
        <p:nvGraphicFramePr>
          <p:cNvPr id="19" name="图示 18"/>
          <p:cNvGraphicFramePr/>
          <p:nvPr>
            <p:extLst>
              <p:ext uri="{D42A27DB-BD31-4B8C-83A1-F6EECF244321}">
                <p14:modId xmlns:p14="http://schemas.microsoft.com/office/powerpoint/2010/main" val="2966576229"/>
              </p:ext>
            </p:extLst>
          </p:nvPr>
        </p:nvGraphicFramePr>
        <p:xfrm>
          <a:off x="1403648" y="4869160"/>
          <a:ext cx="2232248" cy="13276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5292080" y="3068598"/>
            <a:ext cx="415498"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或</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460601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1521" y="908720"/>
            <a:ext cx="936104" cy="1080120"/>
            <a:chOff x="1936313" y="1006489"/>
            <a:chExt cx="1583575" cy="1820202"/>
          </a:xfrm>
          <a:solidFill>
            <a:schemeClr val="bg1">
              <a:lumMod val="95000"/>
            </a:schemeClr>
          </a:solidFill>
        </p:grpSpPr>
        <p:sp>
          <p:nvSpPr>
            <p:cNvPr id="5" name="六边形 4"/>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6"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8" name="组合 7"/>
          <p:cNvGrpSpPr/>
          <p:nvPr/>
        </p:nvGrpSpPr>
        <p:grpSpPr>
          <a:xfrm>
            <a:off x="251521" y="2132856"/>
            <a:ext cx="936104" cy="1075982"/>
            <a:chOff x="3612734" y="1006489"/>
            <a:chExt cx="1583575" cy="1820202"/>
          </a:xfrm>
        </p:grpSpPr>
        <p:sp>
          <p:nvSpPr>
            <p:cNvPr id="10" name="六边形 9"/>
            <p:cNvSpPr/>
            <p:nvPr/>
          </p:nvSpPr>
          <p:spPr>
            <a:xfrm rot="5400000">
              <a:off x="3494421" y="1124802"/>
              <a:ext cx="1820202" cy="1583575"/>
            </a:xfrm>
            <a:prstGeom prst="hexagon">
              <a:avLst>
                <a:gd name="adj" fmla="val 25000"/>
                <a:gd name="vf" fmla="val 115470"/>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六边形 4"/>
            <p:cNvSpPr/>
            <p:nvPr/>
          </p:nvSpPr>
          <p:spPr>
            <a:xfrm>
              <a:off x="3859508" y="1290137"/>
              <a:ext cx="1090027" cy="1252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12" name="组合 11"/>
          <p:cNvGrpSpPr/>
          <p:nvPr/>
        </p:nvGrpSpPr>
        <p:grpSpPr>
          <a:xfrm>
            <a:off x="251521" y="3356992"/>
            <a:ext cx="915521" cy="1052324"/>
            <a:chOff x="4453646" y="2520133"/>
            <a:chExt cx="1583575" cy="1820202"/>
          </a:xfrm>
          <a:solidFill>
            <a:schemeClr val="bg1">
              <a:lumMod val="95000"/>
            </a:schemeClr>
          </a:solidFill>
        </p:grpSpPr>
        <p:sp>
          <p:nvSpPr>
            <p:cNvPr id="13" name="六边形 12"/>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4"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15" name="组合 14"/>
          <p:cNvGrpSpPr/>
          <p:nvPr/>
        </p:nvGrpSpPr>
        <p:grpSpPr>
          <a:xfrm>
            <a:off x="251521" y="4533528"/>
            <a:ext cx="938750" cy="1055712"/>
            <a:chOff x="2771809" y="2520133"/>
            <a:chExt cx="1583575" cy="1820202"/>
          </a:xfrm>
          <a:solidFill>
            <a:schemeClr val="bg1">
              <a:lumMod val="95000"/>
            </a:schemeClr>
          </a:solidFill>
        </p:grpSpPr>
        <p:sp>
          <p:nvSpPr>
            <p:cNvPr id="16" name="六边形 15"/>
            <p:cNvSpPr/>
            <p:nvPr/>
          </p:nvSpPr>
          <p:spPr>
            <a:xfrm rot="5400000">
              <a:off x="2653496"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7" name="六边形 4"/>
            <p:cNvSpPr/>
            <p:nvPr/>
          </p:nvSpPr>
          <p:spPr>
            <a:xfrm>
              <a:off x="3018583"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graphicFrame>
        <p:nvGraphicFramePr>
          <p:cNvPr id="19" name="图示 18"/>
          <p:cNvGraphicFramePr/>
          <p:nvPr>
            <p:extLst>
              <p:ext uri="{D42A27DB-BD31-4B8C-83A1-F6EECF244321}">
                <p14:modId xmlns:p14="http://schemas.microsoft.com/office/powerpoint/2010/main" val="3439777607"/>
              </p:ext>
            </p:extLst>
          </p:nvPr>
        </p:nvGraphicFramePr>
        <p:xfrm>
          <a:off x="1403648" y="4869160"/>
          <a:ext cx="2232248" cy="1327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p:cNvGraphicFramePr/>
          <p:nvPr>
            <p:extLst>
              <p:ext uri="{D42A27DB-BD31-4B8C-83A1-F6EECF244321}">
                <p14:modId xmlns:p14="http://schemas.microsoft.com/office/powerpoint/2010/main" val="3294756625"/>
              </p:ext>
            </p:extLst>
          </p:nvPr>
        </p:nvGraphicFramePr>
        <p:xfrm>
          <a:off x="2051720" y="530980"/>
          <a:ext cx="6576392" cy="40277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8" name="图示 17"/>
          <p:cNvGraphicFramePr/>
          <p:nvPr>
            <p:extLst>
              <p:ext uri="{D42A27DB-BD31-4B8C-83A1-F6EECF244321}">
                <p14:modId xmlns:p14="http://schemas.microsoft.com/office/powerpoint/2010/main" val="1534001159"/>
              </p:ext>
            </p:extLst>
          </p:nvPr>
        </p:nvGraphicFramePr>
        <p:xfrm>
          <a:off x="2123728" y="3501008"/>
          <a:ext cx="6552728" cy="165618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858026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1521" y="908720"/>
            <a:ext cx="936104" cy="1080120"/>
            <a:chOff x="1936313" y="1006489"/>
            <a:chExt cx="1583575" cy="1820202"/>
          </a:xfrm>
          <a:solidFill>
            <a:schemeClr val="bg1">
              <a:lumMod val="95000"/>
            </a:schemeClr>
          </a:solidFill>
        </p:grpSpPr>
        <p:sp>
          <p:nvSpPr>
            <p:cNvPr id="5" name="六边形 4"/>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6"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8" name="组合 7"/>
          <p:cNvGrpSpPr/>
          <p:nvPr/>
        </p:nvGrpSpPr>
        <p:grpSpPr>
          <a:xfrm>
            <a:off x="251521" y="2132856"/>
            <a:ext cx="936104" cy="1075982"/>
            <a:chOff x="3612734" y="1006489"/>
            <a:chExt cx="1583575" cy="1820202"/>
          </a:xfrm>
        </p:grpSpPr>
        <p:sp>
          <p:nvSpPr>
            <p:cNvPr id="10" name="六边形 9"/>
            <p:cNvSpPr/>
            <p:nvPr/>
          </p:nvSpPr>
          <p:spPr>
            <a:xfrm rot="5400000">
              <a:off x="3494421" y="1124802"/>
              <a:ext cx="1820202" cy="1583575"/>
            </a:xfrm>
            <a:prstGeom prst="hexagon">
              <a:avLst>
                <a:gd name="adj" fmla="val 25000"/>
                <a:gd name="vf" fmla="val 115470"/>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六边形 4"/>
            <p:cNvSpPr/>
            <p:nvPr/>
          </p:nvSpPr>
          <p:spPr>
            <a:xfrm>
              <a:off x="3859508" y="1290137"/>
              <a:ext cx="1090027" cy="12529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12" name="组合 11"/>
          <p:cNvGrpSpPr/>
          <p:nvPr/>
        </p:nvGrpSpPr>
        <p:grpSpPr>
          <a:xfrm>
            <a:off x="251521" y="3356992"/>
            <a:ext cx="915521" cy="1052324"/>
            <a:chOff x="4453646" y="2520133"/>
            <a:chExt cx="1583575" cy="1820202"/>
          </a:xfrm>
          <a:solidFill>
            <a:schemeClr val="bg1">
              <a:lumMod val="95000"/>
            </a:schemeClr>
          </a:solidFill>
        </p:grpSpPr>
        <p:sp>
          <p:nvSpPr>
            <p:cNvPr id="13" name="六边形 12"/>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4"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15" name="组合 14"/>
          <p:cNvGrpSpPr/>
          <p:nvPr/>
        </p:nvGrpSpPr>
        <p:grpSpPr>
          <a:xfrm>
            <a:off x="251521" y="4533528"/>
            <a:ext cx="938750" cy="1055712"/>
            <a:chOff x="2771809" y="2520133"/>
            <a:chExt cx="1583575" cy="1820202"/>
          </a:xfrm>
          <a:solidFill>
            <a:schemeClr val="bg1">
              <a:lumMod val="95000"/>
            </a:schemeClr>
          </a:solidFill>
        </p:grpSpPr>
        <p:sp>
          <p:nvSpPr>
            <p:cNvPr id="16" name="六边形 15"/>
            <p:cNvSpPr/>
            <p:nvPr/>
          </p:nvSpPr>
          <p:spPr>
            <a:xfrm rot="5400000">
              <a:off x="2653496"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7" name="六边形 4"/>
            <p:cNvSpPr/>
            <p:nvPr/>
          </p:nvSpPr>
          <p:spPr>
            <a:xfrm>
              <a:off x="3018583"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graphicFrame>
        <p:nvGraphicFramePr>
          <p:cNvPr id="4" name="图示 3"/>
          <p:cNvGraphicFramePr/>
          <p:nvPr>
            <p:extLst>
              <p:ext uri="{D42A27DB-BD31-4B8C-83A1-F6EECF244321}">
                <p14:modId xmlns:p14="http://schemas.microsoft.com/office/powerpoint/2010/main" val="2928414790"/>
              </p:ext>
            </p:extLst>
          </p:nvPr>
        </p:nvGraphicFramePr>
        <p:xfrm>
          <a:off x="2051720" y="138122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图示 18"/>
          <p:cNvGraphicFramePr/>
          <p:nvPr>
            <p:extLst>
              <p:ext uri="{D42A27DB-BD31-4B8C-83A1-F6EECF244321}">
                <p14:modId xmlns:p14="http://schemas.microsoft.com/office/powerpoint/2010/main" val="1280460460"/>
              </p:ext>
            </p:extLst>
          </p:nvPr>
        </p:nvGraphicFramePr>
        <p:xfrm>
          <a:off x="1403648" y="4869160"/>
          <a:ext cx="2232248" cy="13276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3491880" y="5877272"/>
            <a:ext cx="4801314"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商品不仅仅是冷冰的工业产品，而是这五大元素构成的需求解决方案</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675318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示 13"/>
          <p:cNvGraphicFramePr/>
          <p:nvPr>
            <p:extLst>
              <p:ext uri="{D42A27DB-BD31-4B8C-83A1-F6EECF244321}">
                <p14:modId xmlns:p14="http://schemas.microsoft.com/office/powerpoint/2010/main" val="189094844"/>
              </p:ext>
            </p:extLst>
          </p:nvPr>
        </p:nvGraphicFramePr>
        <p:xfrm>
          <a:off x="2123728" y="1381224"/>
          <a:ext cx="655272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组合 14"/>
          <p:cNvGrpSpPr/>
          <p:nvPr/>
        </p:nvGrpSpPr>
        <p:grpSpPr>
          <a:xfrm>
            <a:off x="251521" y="908720"/>
            <a:ext cx="936104" cy="1080120"/>
            <a:chOff x="1936313" y="1006489"/>
            <a:chExt cx="1583575" cy="1820202"/>
          </a:xfrm>
          <a:solidFill>
            <a:schemeClr val="bg1">
              <a:lumMod val="95000"/>
            </a:schemeClr>
          </a:solidFill>
        </p:grpSpPr>
        <p:sp>
          <p:nvSpPr>
            <p:cNvPr id="16" name="六边形 15"/>
            <p:cNvSpPr/>
            <p:nvPr/>
          </p:nvSpPr>
          <p:spPr>
            <a:xfrm rot="5400000">
              <a:off x="1818000"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7" name="六边形 4"/>
            <p:cNvSpPr/>
            <p:nvPr/>
          </p:nvSpPr>
          <p:spPr>
            <a:xfrm>
              <a:off x="2183087"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定</a:t>
              </a:r>
              <a:endParaRPr lang="en-US" altLang="zh-CN" sz="2400" b="1" kern="1200" dirty="0" smtClean="0">
                <a:latin typeface="微软雅黑" pitchFamily="34" charset="-122"/>
                <a:ea typeface="微软雅黑" pitchFamily="34" charset="-122"/>
              </a:endParaRPr>
            </a:p>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位</a:t>
              </a:r>
              <a:endParaRPr lang="zh-CN" altLang="en-US" sz="2400" b="1" kern="1200" dirty="0">
                <a:latin typeface="微软雅黑" pitchFamily="34" charset="-122"/>
                <a:ea typeface="微软雅黑" pitchFamily="34" charset="-122"/>
              </a:endParaRPr>
            </a:p>
          </p:txBody>
        </p:sp>
      </p:grpSp>
      <p:grpSp>
        <p:nvGrpSpPr>
          <p:cNvPr id="18" name="组合 17"/>
          <p:cNvGrpSpPr/>
          <p:nvPr/>
        </p:nvGrpSpPr>
        <p:grpSpPr>
          <a:xfrm>
            <a:off x="251521" y="2132856"/>
            <a:ext cx="936104" cy="1075982"/>
            <a:chOff x="3612734" y="1006489"/>
            <a:chExt cx="1583575" cy="1820202"/>
          </a:xfrm>
          <a:solidFill>
            <a:schemeClr val="accent2"/>
          </a:solidFill>
        </p:grpSpPr>
        <p:sp>
          <p:nvSpPr>
            <p:cNvPr id="19" name="六边形 18"/>
            <p:cNvSpPr/>
            <p:nvPr/>
          </p:nvSpPr>
          <p:spPr>
            <a:xfrm rot="5400000">
              <a:off x="3494421" y="1124802"/>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20" name="六边形 4"/>
            <p:cNvSpPr/>
            <p:nvPr/>
          </p:nvSpPr>
          <p:spPr>
            <a:xfrm>
              <a:off x="3859508" y="1290137"/>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结构</a:t>
              </a:r>
              <a:endParaRPr lang="zh-CN" altLang="en-US" sz="2400" b="1" kern="1200" dirty="0">
                <a:latin typeface="微软雅黑" pitchFamily="34" charset="-122"/>
                <a:ea typeface="微软雅黑" pitchFamily="34" charset="-122"/>
              </a:endParaRPr>
            </a:p>
          </p:txBody>
        </p:sp>
      </p:grpSp>
      <p:grpSp>
        <p:nvGrpSpPr>
          <p:cNvPr id="21" name="组合 20"/>
          <p:cNvGrpSpPr/>
          <p:nvPr/>
        </p:nvGrpSpPr>
        <p:grpSpPr>
          <a:xfrm>
            <a:off x="251521" y="3356992"/>
            <a:ext cx="915521" cy="1052324"/>
            <a:chOff x="4453646" y="2520133"/>
            <a:chExt cx="1583575" cy="1820202"/>
          </a:xfrm>
          <a:solidFill>
            <a:schemeClr val="bg1">
              <a:lumMod val="95000"/>
            </a:schemeClr>
          </a:solidFill>
        </p:grpSpPr>
        <p:sp>
          <p:nvSpPr>
            <p:cNvPr id="22" name="六边形 21"/>
            <p:cNvSpPr/>
            <p:nvPr/>
          </p:nvSpPr>
          <p:spPr>
            <a:xfrm rot="5400000">
              <a:off x="4335333"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23" name="六边形 4"/>
            <p:cNvSpPr/>
            <p:nvPr/>
          </p:nvSpPr>
          <p:spPr>
            <a:xfrm>
              <a:off x="4700420"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itchFamily="34" charset="-122"/>
                  <a:ea typeface="微软雅黑" pitchFamily="34" charset="-122"/>
                </a:rPr>
                <a:t>闭环</a:t>
              </a:r>
              <a:endParaRPr lang="zh-CN" altLang="en-US" sz="2400" b="1" kern="1200" dirty="0">
                <a:latin typeface="微软雅黑" pitchFamily="34" charset="-122"/>
                <a:ea typeface="微软雅黑" pitchFamily="34" charset="-122"/>
              </a:endParaRPr>
            </a:p>
          </p:txBody>
        </p:sp>
      </p:grpSp>
      <p:grpSp>
        <p:nvGrpSpPr>
          <p:cNvPr id="24" name="组合 23"/>
          <p:cNvGrpSpPr/>
          <p:nvPr/>
        </p:nvGrpSpPr>
        <p:grpSpPr>
          <a:xfrm>
            <a:off x="251521" y="4533528"/>
            <a:ext cx="938750" cy="1055712"/>
            <a:chOff x="2771809" y="2520133"/>
            <a:chExt cx="1583575" cy="1820202"/>
          </a:xfrm>
          <a:solidFill>
            <a:schemeClr val="bg1">
              <a:lumMod val="95000"/>
            </a:schemeClr>
          </a:solidFill>
        </p:grpSpPr>
        <p:sp>
          <p:nvSpPr>
            <p:cNvPr id="25" name="六边形 24"/>
            <p:cNvSpPr/>
            <p:nvPr/>
          </p:nvSpPr>
          <p:spPr>
            <a:xfrm rot="5400000">
              <a:off x="2653496" y="2638446"/>
              <a:ext cx="1820202" cy="1583575"/>
            </a:xfrm>
            <a:prstGeom prst="hexagon">
              <a:avLst>
                <a:gd name="adj" fmla="val 25000"/>
                <a:gd name="vf" fmla="val 115470"/>
              </a:avLst>
            </a:prstGeom>
            <a:grp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26" name="六边形 4"/>
            <p:cNvSpPr/>
            <p:nvPr/>
          </p:nvSpPr>
          <p:spPr>
            <a:xfrm>
              <a:off x="3018583" y="2803781"/>
              <a:ext cx="1090027" cy="1252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b="1" kern="1200" dirty="0" smtClean="0">
                  <a:latin typeface="微软雅黑" pitchFamily="34" charset="-122"/>
                  <a:ea typeface="微软雅黑" pitchFamily="34" charset="-122"/>
                </a:rPr>
                <a:t>客户洞察</a:t>
              </a:r>
              <a:endParaRPr lang="zh-CN" altLang="en-US" b="1" kern="1200" dirty="0">
                <a:latin typeface="微软雅黑" pitchFamily="34" charset="-122"/>
                <a:ea typeface="微软雅黑" pitchFamily="34" charset="-122"/>
              </a:endParaRPr>
            </a:p>
          </p:txBody>
        </p:sp>
      </p:grpSp>
    </p:spTree>
    <p:extLst>
      <p:ext uri="{BB962C8B-B14F-4D97-AF65-F5344CB8AC3E}">
        <p14:creationId xmlns:p14="http://schemas.microsoft.com/office/powerpoint/2010/main" val="363996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4939</TotalTime>
  <Words>705</Words>
  <Application>Microsoft Office PowerPoint</Application>
  <PresentationFormat>全屏显示(4:3)</PresentationFormat>
  <Paragraphs>242</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SETOBE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1</dc:creator>
  <cp:lastModifiedBy>林琛（北京 管理）</cp:lastModifiedBy>
  <cp:revision>298</cp:revision>
  <dcterms:created xsi:type="dcterms:W3CDTF">2011-12-04T09:34:04Z</dcterms:created>
  <dcterms:modified xsi:type="dcterms:W3CDTF">2012-11-11T07:21:06Z</dcterms:modified>
</cp:coreProperties>
</file>