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8" r:id="rId3"/>
    <p:sldId id="258" r:id="rId4"/>
    <p:sldId id="257" r:id="rId5"/>
    <p:sldId id="259" r:id="rId6"/>
    <p:sldId id="260" r:id="rId7"/>
    <p:sldId id="267" r:id="rId8"/>
    <p:sldId id="261" r:id="rId9"/>
    <p:sldId id="262" r:id="rId10"/>
    <p:sldId id="266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AFFC-13E8-40E2-BC70-3E418B5D3B11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E45D-24D5-4C9B-BC47-0B3FB81E13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8DC6EC4-81BD-4408-8CBE-A5A863E2DD6E}" type="datetimeFigureOut">
              <a:rPr lang="zh-CN" altLang="en-US" smtClean="0"/>
              <a:pPr/>
              <a:t>2013/5/7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D2BB35-995E-40E7-8C38-ACB77526D7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CEO VS.CHO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靳问</a:t>
            </a:r>
            <a:endParaRPr lang="en-US" altLang="zh-CN" dirty="0" smtClean="0"/>
          </a:p>
          <a:p>
            <a:r>
              <a:rPr lang="zh-CN" altLang="en-US" dirty="0" smtClean="0"/>
              <a:t>职空间</a:t>
            </a:r>
            <a:endParaRPr lang="en-US" altLang="zh-CN" dirty="0" smtClean="0"/>
          </a:p>
          <a:p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案例分享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力</a:t>
            </a:r>
            <a:r>
              <a:rPr lang="zh-CN" altLang="en-US" dirty="0" smtClean="0"/>
              <a:t>美广告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CTO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梁</a:t>
            </a:r>
            <a:r>
              <a:rPr lang="zh-CN" altLang="en-US" dirty="0" smtClean="0"/>
              <a:t>信</a:t>
            </a:r>
            <a:r>
              <a:rPr lang="zh-CN" altLang="en-US" dirty="0" smtClean="0"/>
              <a:t>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b="1" dirty="0" smtClean="0"/>
              <a:t>北</a:t>
            </a:r>
            <a:r>
              <a:rPr lang="zh-CN" altLang="en-US" sz="2000" b="1" dirty="0" smtClean="0"/>
              <a:t>京力美广告有限公司</a:t>
            </a:r>
            <a:r>
              <a:rPr lang="en-US" altLang="zh-CN" sz="2000" b="1" dirty="0" smtClean="0"/>
              <a:t>CTO;</a:t>
            </a:r>
            <a:r>
              <a:rPr lang="zh-CN" altLang="en-US" sz="2000" b="1" dirty="0" smtClean="0"/>
              <a:t>前百度凤巢核心技术，谷歌</a:t>
            </a:r>
            <a:r>
              <a:rPr lang="en-US" altLang="zh-CN" sz="2000" b="1" dirty="0" err="1" smtClean="0"/>
              <a:t>Adsense</a:t>
            </a:r>
            <a:r>
              <a:rPr lang="zh-CN" altLang="en-US" sz="2000" b="1" dirty="0" smtClean="0"/>
              <a:t>负责人；加利福尼亚大学计算机科学理学士，斯坦福大学博</a:t>
            </a:r>
            <a:r>
              <a:rPr lang="zh-CN" altLang="en-US" sz="2000" b="1" dirty="0" smtClean="0"/>
              <a:t>士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《</a:t>
            </a:r>
            <a:r>
              <a:rPr lang="zh-CN" altLang="en-US" dirty="0" smtClean="0"/>
              <a:t>如何打造快速成长期的合格团队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招聘创业团队你一定要问的面试问题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58964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Passion</a:t>
            </a:r>
          </a:p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sz="1800" dirty="0" smtClean="0"/>
              <a:t>对</a:t>
            </a:r>
            <a:r>
              <a:rPr lang="en-US" altLang="zh-CN" sz="1800" dirty="0" smtClean="0"/>
              <a:t>XXX</a:t>
            </a:r>
            <a:r>
              <a:rPr lang="zh-CN" altLang="en-US" sz="1800" dirty="0" smtClean="0"/>
              <a:t>模式你怎么看？为什么这种模式可以成功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失败？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sz="1800" dirty="0" smtClean="0"/>
              <a:t>如果你创业，会选择什么方向？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3100" dirty="0" smtClean="0"/>
              <a:t>-</a:t>
            </a:r>
            <a:r>
              <a:rPr lang="zh-CN" altLang="en-US" sz="3100" dirty="0" smtClean="0"/>
              <a:t> </a:t>
            </a:r>
            <a:r>
              <a:rPr lang="zh-CN" altLang="en-US" sz="1800" dirty="0" smtClean="0"/>
              <a:t>我们正研发</a:t>
            </a:r>
            <a:r>
              <a:rPr lang="en-US" altLang="zh-CN" sz="1800" dirty="0" smtClean="0"/>
              <a:t>XXX</a:t>
            </a:r>
            <a:r>
              <a:rPr lang="zh-CN" altLang="en-US" sz="1800" dirty="0" smtClean="0"/>
              <a:t>的新产品，能听听你在这方面的建议吗？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800" dirty="0" smtClean="0"/>
              <a:t>讲讲你在上一家公司主导或者参与的一个创新项目。结果如何？ </a:t>
            </a:r>
            <a:endParaRPr lang="en-US" altLang="zh-CN" dirty="0" smtClean="0"/>
          </a:p>
          <a:p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Ability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800" dirty="0" smtClean="0"/>
              <a:t>对于我们的行业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公司，你了解多少？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800" dirty="0" smtClean="0"/>
              <a:t>如果从</a:t>
            </a:r>
            <a:r>
              <a:rPr lang="en-US" altLang="zh-CN" sz="1800" dirty="0" smtClean="0"/>
              <a:t>XXX</a:t>
            </a:r>
            <a:r>
              <a:rPr lang="zh-CN" altLang="en-US" sz="1800" dirty="0" smtClean="0"/>
              <a:t>做起，你觉得自已合适吗？会做什么让自己尽快适应？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800" dirty="0" smtClean="0"/>
              <a:t>留作业</a:t>
            </a:r>
            <a:endParaRPr lang="en-US" altLang="zh-CN" sz="1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507288" cy="4572000"/>
          </a:xfrm>
        </p:spPr>
        <p:txBody>
          <a:bodyPr/>
          <a:lstStyle/>
          <a:p>
            <a:r>
              <a:rPr lang="en-US" altLang="zh-CN" dirty="0" smtClean="0"/>
              <a:t>Problem Solving</a:t>
            </a:r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700" dirty="0" smtClean="0"/>
              <a:t>在团队中会有同事寻求你的帮助吗？通常是什么事情？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700" dirty="0" smtClean="0"/>
              <a:t>你提到的上一家公司的</a:t>
            </a:r>
            <a:r>
              <a:rPr lang="en-US" altLang="zh-CN" sz="1700" dirty="0" smtClean="0"/>
              <a:t>XXX</a:t>
            </a:r>
            <a:r>
              <a:rPr lang="zh-CN" altLang="en-US" sz="1700" dirty="0" smtClean="0"/>
              <a:t>情况，我们也有类似事情，你觉得如何解决比较好？</a:t>
            </a:r>
            <a:endParaRPr lang="en-US" altLang="zh-CN" sz="17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Facing Challenge</a:t>
            </a:r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700" dirty="0" smtClean="0"/>
              <a:t>我们需要一个个性很</a:t>
            </a:r>
            <a:r>
              <a:rPr lang="en-US" altLang="zh-CN" sz="1700" dirty="0" smtClean="0"/>
              <a:t>tough</a:t>
            </a:r>
            <a:r>
              <a:rPr lang="zh-CN" altLang="en-US" sz="1700" dirty="0" smtClean="0"/>
              <a:t>的人，你觉得你是这样的人吗？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sz="1700" dirty="0" smtClean="0"/>
              <a:t>这是我们的数据，这是竞争对手的数据，三个月的时间，你能做些什么来拉近距离。</a:t>
            </a:r>
            <a:endParaRPr lang="en-US" altLang="zh-CN" sz="1700" dirty="0" smtClean="0"/>
          </a:p>
          <a:p>
            <a:pPr>
              <a:buNone/>
            </a:pPr>
            <a:endParaRPr lang="en-US" altLang="zh-CN" sz="17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招聘创业团队你一定要问的面试问题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72000"/>
          </a:xfrm>
        </p:spPr>
        <p:txBody>
          <a:bodyPr/>
          <a:lstStyle/>
          <a:p>
            <a:pPr algn="ctr">
              <a:buNone/>
            </a:pPr>
            <a:endParaRPr lang="en-US" altLang="zh-CN" sz="4000" b="1" dirty="0" smtClean="0"/>
          </a:p>
          <a:p>
            <a:pPr algn="ctr">
              <a:buNone/>
            </a:pPr>
            <a:endParaRPr lang="en-US" altLang="zh-CN" sz="4000" b="1" dirty="0" smtClean="0"/>
          </a:p>
          <a:p>
            <a:pPr algn="ctr">
              <a:buNone/>
            </a:pPr>
            <a:r>
              <a:rPr lang="en-US" altLang="zh-CN" sz="4000" b="1" dirty="0" smtClean="0"/>
              <a:t>Questions</a:t>
            </a:r>
            <a:r>
              <a:rPr lang="zh-CN" altLang="en-US" sz="4000" b="1" dirty="0" smtClean="0"/>
              <a:t>？</a:t>
            </a:r>
            <a:endParaRPr lang="en-US" altLang="zh-CN" sz="4000" b="1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sz="3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微博：＠靳问</a:t>
            </a:r>
            <a:r>
              <a:rPr lang="en-US" altLang="zh-CN" sz="3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Michelle</a:t>
            </a:r>
          </a:p>
          <a:p>
            <a:pPr algn="ctr">
              <a:buNone/>
            </a:pPr>
            <a:endParaRPr lang="en-US" altLang="zh-CN" sz="36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好的</a:t>
            </a:r>
            <a:r>
              <a:rPr lang="en-US" altLang="zh-CN" sz="3600" dirty="0" smtClean="0"/>
              <a:t>CEO</a:t>
            </a:r>
            <a:r>
              <a:rPr lang="zh-CN" altLang="en-US" sz="3600" dirty="0" smtClean="0"/>
              <a:t>一定是最好的</a:t>
            </a:r>
            <a:r>
              <a:rPr lang="en-US" altLang="zh-CN" sz="3600" dirty="0" smtClean="0"/>
              <a:t>CHO</a:t>
            </a:r>
            <a:endParaRPr lang="zh-CN" altLang="en-US" sz="3600" dirty="0"/>
          </a:p>
        </p:txBody>
      </p:sp>
      <p:pic>
        <p:nvPicPr>
          <p:cNvPr id="2050" name="Picture 2" descr="C:\Users\michelle jin\AppData\Local\Microsoft\Windows\Temporary Internet Files\Content.Outlook\7OPXXD7H\qrcode_for_zkj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437112"/>
            <a:ext cx="201622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人才是企业竞争的第一战</a:t>
            </a:r>
            <a:r>
              <a:rPr lang="zh-CN" altLang="en-US" sz="2800" dirty="0" smtClean="0"/>
              <a:t>场</a:t>
            </a:r>
            <a:endParaRPr lang="en-US" altLang="zh-CN" sz="2800" dirty="0" smtClean="0"/>
          </a:p>
          <a:p>
            <a:pPr lvl="0"/>
            <a:r>
              <a:rPr lang="zh-CN" alt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如何找到你的创业合伙</a:t>
            </a:r>
            <a:r>
              <a:rPr lang="zh-CN" alt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endParaRPr lang="en-US" altLang="zh-CN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/>
            <a:r>
              <a:rPr lang="zh-CN" altLang="en-US" sz="2800" dirty="0" smtClean="0"/>
              <a:t>突破早期创业的人才瓶</a:t>
            </a:r>
            <a:r>
              <a:rPr lang="zh-CN" altLang="en-US" sz="2800" dirty="0" smtClean="0"/>
              <a:t>颈</a:t>
            </a:r>
            <a:endParaRPr lang="en-US" altLang="zh-CN" sz="2800" dirty="0" smtClean="0"/>
          </a:p>
          <a:p>
            <a:pPr lvl="0"/>
            <a:r>
              <a:rPr lang="zh-CN" alt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组织架</a:t>
            </a:r>
            <a:r>
              <a:rPr lang="zh-CN" alt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构</a:t>
            </a:r>
            <a:endParaRPr lang="en-US" altLang="zh-CN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/>
            <a:r>
              <a:rPr lang="zh-CN" altLang="en-US" sz="2800" dirty="0" smtClean="0"/>
              <a:t>案例分</a:t>
            </a:r>
            <a:r>
              <a:rPr lang="zh-CN" altLang="en-US" sz="2800" dirty="0" smtClean="0"/>
              <a:t>享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如何打造快速成长期的合格团队</a:t>
            </a:r>
            <a:r>
              <a:rPr lang="en-US" altLang="zh-CN" sz="2800" dirty="0" smtClean="0"/>
              <a:t>》</a:t>
            </a:r>
            <a:endParaRPr lang="en-US" altLang="zh-CN" sz="2800" dirty="0" smtClean="0"/>
          </a:p>
          <a:p>
            <a:pPr lvl="0"/>
            <a:r>
              <a:rPr lang="zh-CN" alt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招聘创业团队你一定要问的面试问题</a:t>
            </a:r>
            <a:endParaRPr lang="en-US" altLang="zh-CN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/>
            <a:endParaRPr lang="en-US" altLang="zh-CN" sz="3200" dirty="0" smtClean="0"/>
          </a:p>
          <a:p>
            <a:pPr lvl="0"/>
            <a:endParaRPr lang="en-US" altLang="zh-CN" sz="3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/>
            <a:endParaRPr lang="zh-CN" altLang="en-US" sz="3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人才是企业竞争的第一战场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要亲自三顾茅庐去找人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好的老板至少把</a:t>
            </a:r>
            <a:r>
              <a:rPr lang="en-US" altLang="zh-CN" dirty="0" smtClean="0"/>
              <a:t>20%</a:t>
            </a:r>
            <a:r>
              <a:rPr lang="zh-CN" altLang="en-US" dirty="0" smtClean="0"/>
              <a:t>时间放在招聘上</a:t>
            </a:r>
            <a:endParaRPr lang="en-US" altLang="zh-CN" dirty="0" smtClean="0"/>
          </a:p>
          <a:p>
            <a:r>
              <a:rPr lang="zh-CN" altLang="en-US" dirty="0" smtClean="0"/>
              <a:t>要试图雇比自己更优秀的人 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最好是在某些方面比你优秀的人</a:t>
            </a:r>
            <a:endParaRPr lang="en-US" altLang="zh-CN" dirty="0" smtClean="0"/>
          </a:p>
          <a:p>
            <a:r>
              <a:rPr lang="zh-CN" altLang="en-US" dirty="0" smtClean="0"/>
              <a:t>每雇一新人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就试着把团队平均水平提高</a:t>
            </a:r>
            <a:endParaRPr lang="en-US" altLang="zh-CN" dirty="0" smtClean="0"/>
          </a:p>
          <a:p>
            <a:r>
              <a:rPr lang="zh-CN" altLang="en-US" dirty="0" smtClean="0"/>
              <a:t>别让你的中高层管理者有机会隐藏他们团队的人才</a:t>
            </a:r>
            <a:r>
              <a:rPr lang="en-US" altLang="zh-CN" dirty="0" smtClean="0"/>
              <a:t>,</a:t>
            </a:r>
            <a:r>
              <a:rPr lang="zh-CN" altLang="en-US" dirty="0" smtClean="0"/>
              <a:t>优秀的人是属于公司的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		</a:t>
            </a:r>
          </a:p>
          <a:p>
            <a:pPr>
              <a:buNone/>
            </a:pPr>
            <a:r>
              <a:rPr lang="en-US" altLang="zh-CN" dirty="0" smtClean="0"/>
              <a:t>								</a:t>
            </a:r>
            <a:r>
              <a:rPr lang="zh-CN" altLang="en-US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李开复</a:t>
            </a:r>
            <a:endParaRPr lang="en-US" altLang="zh-CN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创业是团队的成功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合伙人</a:t>
            </a:r>
            <a:r>
              <a:rPr lang="zh-CN" altLang="en-US" sz="2800" dirty="0" smtClean="0"/>
              <a:t>关键字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zh-CN" altLang="en-US" sz="2800" u="sng" dirty="0" smtClean="0"/>
              <a:t>价值观</a:t>
            </a:r>
            <a:r>
              <a:rPr lang="zh-CN" altLang="en-US" sz="2800" dirty="0" smtClean="0"/>
              <a:t>  </a:t>
            </a:r>
            <a:r>
              <a:rPr lang="zh-CN" altLang="en-US" sz="2800" u="sng" dirty="0" smtClean="0"/>
              <a:t>互补</a:t>
            </a:r>
            <a:r>
              <a:rPr lang="zh-CN" altLang="en-US" sz="2800" dirty="0" smtClean="0"/>
              <a:t> </a:t>
            </a:r>
            <a:r>
              <a:rPr lang="zh-CN" altLang="en-US" sz="2800" u="sng" dirty="0" smtClean="0"/>
              <a:t>共同经历</a:t>
            </a:r>
            <a:r>
              <a:rPr lang="zh-CN" altLang="en-US" sz="2800" dirty="0" smtClean="0"/>
              <a:t> </a:t>
            </a:r>
            <a:r>
              <a:rPr lang="zh-CN" altLang="en-US" sz="2800" u="sng" dirty="0" smtClean="0"/>
              <a:t>两个</a:t>
            </a:r>
            <a:endParaRPr lang="en-US" altLang="zh-CN" sz="2800" u="sng" dirty="0" smtClean="0"/>
          </a:p>
          <a:p>
            <a:pPr>
              <a:buNone/>
            </a:pPr>
            <a:r>
              <a:rPr lang="en-US" altLang="zh-CN" sz="1800" dirty="0" smtClean="0"/>
              <a:t>“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你和你的合伙人应该各有分工，各有所长，最好一个负责产品，一个负责营销。最好的产品开发者可以开发出模型甚至整个产品，而最好的销售者不仅可以把产品卖出去，而且还可以和合作者、投资者和雇员有很好的交流。</a:t>
            </a:r>
            <a:r>
              <a:rPr lang="en-US" altLang="zh-CN" sz="1800" dirty="0" smtClean="0"/>
              <a:t>”</a:t>
            </a:r>
          </a:p>
          <a:p>
            <a:r>
              <a:rPr lang="zh-CN" altLang="en-US" dirty="0" smtClean="0"/>
              <a:t>合伙人的选才标准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-</a:t>
            </a:r>
            <a:r>
              <a:rPr lang="zh-CN" altLang="en-US" sz="2800" dirty="0" smtClean="0"/>
              <a:t>高智商、充沛精力和健全人格的优秀人才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-</a:t>
            </a:r>
            <a:r>
              <a:rPr lang="zh-CN" altLang="en-US" sz="2800" dirty="0" smtClean="0"/>
              <a:t>能够平等沟通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擅长挑战和被挑战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-</a:t>
            </a:r>
            <a:r>
              <a:rPr lang="zh-CN" altLang="en-US" sz="2800" dirty="0" smtClean="0"/>
              <a:t>有长期承诺</a:t>
            </a:r>
            <a:endParaRPr lang="en-US" altLang="zh-CN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如何找到你的创业合伙人</a:t>
            </a:r>
            <a:endParaRPr kumimoji="0" lang="zh-CN" alt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如何找到你的创业合伙人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熟人推荐</a:t>
            </a:r>
            <a:endParaRPr lang="en-US" altLang="zh-CN" dirty="0" smtClean="0"/>
          </a:p>
          <a:p>
            <a:r>
              <a:rPr lang="zh-CN" altLang="en-US" dirty="0" smtClean="0"/>
              <a:t>定向挖角</a:t>
            </a:r>
            <a:endParaRPr lang="en-US" altLang="zh-CN" dirty="0" smtClean="0"/>
          </a:p>
          <a:p>
            <a:r>
              <a:rPr lang="zh-CN" altLang="en-US" dirty="0" smtClean="0"/>
              <a:t>借助孵化器，天使和投资人的资源</a:t>
            </a:r>
            <a:endParaRPr lang="en-US" altLang="zh-CN" dirty="0" smtClean="0"/>
          </a:p>
          <a:p>
            <a:r>
              <a:rPr lang="zh-CN" altLang="en-US" dirty="0" smtClean="0"/>
              <a:t>没有合伙人怎么办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突破早期创业的人才瓶颈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找到最初的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 个人</a:t>
            </a:r>
            <a:endParaRPr lang="en-US" altLang="zh-CN" dirty="0" smtClean="0"/>
          </a:p>
          <a:p>
            <a:r>
              <a:rPr lang="zh-CN" altLang="en-US" dirty="0" smtClean="0"/>
              <a:t>养成持续面试的良好习惯</a:t>
            </a:r>
            <a:endParaRPr lang="en-US" altLang="zh-CN" dirty="0" smtClean="0"/>
          </a:p>
          <a:p>
            <a:r>
              <a:rPr lang="zh-CN" altLang="en-US" dirty="0" smtClean="0"/>
              <a:t>专才还是多面手</a:t>
            </a:r>
            <a:endParaRPr lang="en-US" altLang="zh-CN" dirty="0" smtClean="0"/>
          </a:p>
          <a:p>
            <a:r>
              <a:rPr lang="zh-CN" altLang="en-US" dirty="0" smtClean="0"/>
              <a:t>善于利用外部资源</a:t>
            </a:r>
            <a:endParaRPr lang="en-US" altLang="zh-CN" dirty="0" smtClean="0"/>
          </a:p>
          <a:p>
            <a:r>
              <a:rPr lang="zh-CN" altLang="en-US" dirty="0" smtClean="0"/>
              <a:t>成本意识</a:t>
            </a:r>
            <a:endParaRPr lang="en-US" altLang="zh-CN" dirty="0" smtClean="0"/>
          </a:p>
          <a:p>
            <a:r>
              <a:rPr lang="zh-CN" altLang="en-US" dirty="0" smtClean="0"/>
              <a:t>关于人才 </a:t>
            </a:r>
            <a:r>
              <a:rPr lang="en-US" altLang="zh-CN" dirty="0" smtClean="0"/>
              <a:t>-</a:t>
            </a:r>
            <a:r>
              <a:rPr lang="zh-CN" altLang="en-US" dirty="0" smtClean="0"/>
              <a:t> 执着但不固执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93496" y="2294874"/>
            <a:ext cx="1814601" cy="1814601"/>
            <a:chOff x="1504967" y="37804"/>
            <a:chExt cx="1814601" cy="1814601"/>
          </a:xfrm>
        </p:grpSpPr>
        <p:sp>
          <p:nvSpPr>
            <p:cNvPr id="11" name="Oval 10"/>
            <p:cNvSpPr/>
            <p:nvPr/>
          </p:nvSpPr>
          <p:spPr>
            <a:xfrm>
              <a:off x="1504967" y="37804"/>
              <a:ext cx="1814601" cy="181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746914" y="355359"/>
              <a:ext cx="1330707" cy="816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Aspirations</a:t>
              </a:r>
              <a:endParaRPr lang="zh-CN" altLang="en-US" sz="20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48264" y="3429000"/>
            <a:ext cx="1814601" cy="1814601"/>
            <a:chOff x="2159735" y="1171930"/>
            <a:chExt cx="1814601" cy="1814601"/>
          </a:xfrm>
        </p:grpSpPr>
        <p:sp>
          <p:nvSpPr>
            <p:cNvPr id="9" name="Oval 8"/>
            <p:cNvSpPr/>
            <p:nvPr/>
          </p:nvSpPr>
          <p:spPr>
            <a:xfrm>
              <a:off x="2159735" y="1171930"/>
              <a:ext cx="1814601" cy="181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6"/>
            <p:cNvSpPr/>
            <p:nvPr/>
          </p:nvSpPr>
          <p:spPr>
            <a:xfrm>
              <a:off x="2714701" y="1640702"/>
              <a:ext cx="1088760" cy="9980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00" kern="1200" dirty="0" smtClean="0"/>
                <a:t>Market</a:t>
              </a:r>
              <a:r>
                <a:rPr lang="zh-CN" altLang="en-US" sz="2100" kern="1200" dirty="0" smtClean="0"/>
                <a:t> </a:t>
              </a:r>
              <a:r>
                <a:rPr lang="en-US" altLang="zh-CN" sz="2100" kern="1200" dirty="0" smtClean="0"/>
                <a:t>Realities</a:t>
              </a:r>
              <a:endParaRPr lang="zh-CN" altLang="en-US" sz="2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727" y="3429000"/>
            <a:ext cx="1814601" cy="1814601"/>
            <a:chOff x="850198" y="1171930"/>
            <a:chExt cx="1814601" cy="1814601"/>
          </a:xfrm>
        </p:grpSpPr>
        <p:sp>
          <p:nvSpPr>
            <p:cNvPr id="7" name="Oval 6"/>
            <p:cNvSpPr/>
            <p:nvPr/>
          </p:nvSpPr>
          <p:spPr>
            <a:xfrm>
              <a:off x="850198" y="1171930"/>
              <a:ext cx="1814601" cy="181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8"/>
            <p:cNvSpPr/>
            <p:nvPr/>
          </p:nvSpPr>
          <p:spPr>
            <a:xfrm>
              <a:off x="1021073" y="1640702"/>
              <a:ext cx="1088760" cy="9980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00" kern="1200" dirty="0" smtClean="0"/>
                <a:t>Assets</a:t>
              </a:r>
              <a:endParaRPr lang="zh-CN" altLang="en-US" sz="21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6912768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1512168" cy="23762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早期创业团队的组织架构</a:t>
            </a:r>
            <a:endParaRPr lang="zh-CN" alt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以产品为导向的创业，你不需要完整的组织架构</a:t>
            </a:r>
            <a:endParaRPr lang="en-US" altLang="zh-CN" dirty="0" smtClean="0"/>
          </a:p>
          <a:p>
            <a:r>
              <a:rPr lang="zh-CN" altLang="en-US" dirty="0" smtClean="0"/>
              <a:t>打造“小而美”的游击队</a:t>
            </a:r>
            <a:endParaRPr lang="en-US" altLang="zh-CN" dirty="0" smtClean="0"/>
          </a:p>
          <a:p>
            <a:r>
              <a:rPr lang="zh-CN" altLang="en-US" dirty="0" smtClean="0"/>
              <a:t>找最合适的人，而不是最牛的人</a:t>
            </a:r>
            <a:endParaRPr lang="en-US" altLang="zh-CN" dirty="0" smtClean="0"/>
          </a:p>
          <a:p>
            <a:r>
              <a:rPr lang="zh-CN" altLang="en-US" dirty="0" smtClean="0"/>
              <a:t>创始团队的核心决策权</a:t>
            </a:r>
            <a:endParaRPr lang="en-US" altLang="zh-CN" dirty="0" smtClean="0"/>
          </a:p>
          <a:p>
            <a:r>
              <a:rPr lang="zh-CN" altLang="en-US" dirty="0" smtClean="0"/>
              <a:t>设定团队目标，阶段性推进，不要铺地毯。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快速成长期创业团队的组织架构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明确公司的战略层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管理层</a:t>
            </a:r>
            <a:r>
              <a:rPr lang="en-US" altLang="zh-CN" dirty="0" smtClean="0"/>
              <a:t>/</a:t>
            </a:r>
            <a:r>
              <a:rPr lang="zh-CN" altLang="en-US" dirty="0" smtClean="0"/>
              <a:t>执行层</a:t>
            </a:r>
            <a:endParaRPr lang="en-US" altLang="zh-CN" dirty="0" smtClean="0"/>
          </a:p>
          <a:p>
            <a:r>
              <a:rPr lang="zh-CN" altLang="en-US" dirty="0" smtClean="0"/>
              <a:t>组织架构永远要围绕业务发展</a:t>
            </a:r>
            <a:endParaRPr lang="en-US" altLang="zh-CN" dirty="0" smtClean="0"/>
          </a:p>
          <a:p>
            <a:r>
              <a:rPr lang="zh-CN" altLang="en-US" dirty="0" smtClean="0"/>
              <a:t>时刻保持对人才的好奇心</a:t>
            </a:r>
            <a:endParaRPr lang="en-US" altLang="zh-CN" dirty="0" smtClean="0"/>
          </a:p>
          <a:p>
            <a:r>
              <a:rPr lang="zh-CN" altLang="en-US" dirty="0" smtClean="0"/>
              <a:t>何时开始聘请职业经理人？</a:t>
            </a:r>
            <a:endParaRPr lang="en-US" altLang="zh-CN" dirty="0" smtClean="0"/>
          </a:p>
          <a:p>
            <a:r>
              <a:rPr lang="zh-CN" altLang="en-US" dirty="0" smtClean="0"/>
              <a:t>何时开始设立人力资源部？</a:t>
            </a:r>
            <a:endParaRPr lang="en-US" altLang="zh-CN" dirty="0" smtClean="0"/>
          </a:p>
          <a:p>
            <a:r>
              <a:rPr lang="zh-CN" altLang="en-US" dirty="0" smtClean="0"/>
              <a:t>有效使用期权激励政策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1362</TotalTime>
  <Words>836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CEO VS.CHO</vt:lpstr>
      <vt:lpstr>今日议题</vt:lpstr>
      <vt:lpstr>人才是企业竞争的第一战场</vt:lpstr>
      <vt:lpstr>Slide 4</vt:lpstr>
      <vt:lpstr>如何找到你的创业合伙人</vt:lpstr>
      <vt:lpstr>突破早期创业的人才瓶颈</vt:lpstr>
      <vt:lpstr>组 织 架 构</vt:lpstr>
      <vt:lpstr>早期创业团队的组织架构</vt:lpstr>
      <vt:lpstr>快速成长期创业团队的组织架构</vt:lpstr>
      <vt:lpstr>案例分享</vt:lpstr>
      <vt:lpstr>招聘创业团队你一定要问的面试问题</vt:lpstr>
      <vt:lpstr>招聘创业团队你一定要问的面试问题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 VS.CHO</dc:title>
  <dc:creator>michelle jin</dc:creator>
  <cp:lastModifiedBy>michelle jin</cp:lastModifiedBy>
  <cp:revision>15</cp:revision>
  <dcterms:created xsi:type="dcterms:W3CDTF">2013-05-02T04:58:17Z</dcterms:created>
  <dcterms:modified xsi:type="dcterms:W3CDTF">2013-05-07T10:54:22Z</dcterms:modified>
</cp:coreProperties>
</file>