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-1.xml" ContentType="application/vnd.openxmlformats-officedocument.presentationml.tags+xml"/>
  <Override PartName="/ppt/tags/tag1-2.xml" ContentType="application/vnd.openxmlformats-officedocument.presentationml.tags+xml"/>
  <Override PartName="/ppt/tags/tag1-3.xml" ContentType="application/vnd.openxmlformats-officedocument.presentationml.tags+xml"/>
  <Override PartName="/ppt/tags/tag1-4.xml" ContentType="application/vnd.openxmlformats-officedocument.presentationml.tags+xml"/>
  <Override PartName="/ppt/tags/tag1-5.xml" ContentType="application/vnd.openxmlformats-officedocument.presentationml.tags+xml"/>
  <Override PartName="/ppt/tags/tag1-6.xml" ContentType="application/vnd.openxmlformats-officedocument.presentationml.tags+xml"/>
  <Override PartName="/ppt/tags/tag1-7.xml" ContentType="application/vnd.openxmlformats-officedocument.presentationml.tags+xml"/>
  <Override PartName="/ppt/tags/tag1-8.xml" ContentType="application/vnd.openxmlformats-officedocument.presentationml.tags+xml"/>
  <Override PartName="/ppt/tags/tag1-9.xml" ContentType="application/vnd.openxmlformats-officedocument.presentationml.tags+xml"/>
  <Override PartName="/ppt/tags/tag1-10.xml" ContentType="application/vnd.openxmlformats-officedocument.presentationml.tags+xml"/>
  <Override PartName="/ppt/tags/tag1-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6400800"/>
  <p:notesSz cx="64008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-1.xml"/><Relationship Id="rId3" Type="http://schemas.openxmlformats.org/officeDocument/2006/relationships/tags" Target="../tags/tag1-2.xml"/><Relationship Id="rId5" Type="http://schemas.openxmlformats.org/officeDocument/2006/relationships/tags" Target="../tags/tag1-3.xml"/><Relationship Id="rId7" Type="http://schemas.openxmlformats.org/officeDocument/2006/relationships/tags" Target="../tags/tag1-4.xml"/><Relationship Id="rId9" Type="http://schemas.openxmlformats.org/officeDocument/2006/relationships/tags" Target="../tags/tag1-5.xml"/><Relationship Id="rId11" Type="http://schemas.openxmlformats.org/officeDocument/2006/relationships/tags" Target="../tags/tag1-6.xml"/><Relationship Id="rId13" Type="http://schemas.openxmlformats.org/officeDocument/2006/relationships/tags" Target="../tags/tag1-7.xml"/><Relationship Id="rId15" Type="http://schemas.openxmlformats.org/officeDocument/2006/relationships/tags" Target="../tags/tag1-8.xml"/><Relationship Id="rId17" Type="http://schemas.openxmlformats.org/officeDocument/2006/relationships/tags" Target="../tags/tag1-9.xml"/><Relationship Id="rId19" Type="http://schemas.openxmlformats.org/officeDocument/2006/relationships/tags" Target="../tags/tag1-10.xml"/><Relationship Id="rId21" Type="http://schemas.openxmlformats.org/officeDocument/2006/relationships/tags" Target="../tags/tag1-11.xml"/><Relationship Id="rId2" Type="http://schemas.openxmlformats.org/officeDocument/2006/relationships/image" Target="../media/image-1-1.png"/><Relationship Id="rId4" Type="http://schemas.openxmlformats.org/officeDocument/2006/relationships/image" Target="../media/image-1-2.png"/><Relationship Id="rId6" Type="http://schemas.openxmlformats.org/officeDocument/2006/relationships/image" Target="../media/image-1-3.png"/><Relationship Id="rId8" Type="http://schemas.openxmlformats.org/officeDocument/2006/relationships/image" Target="../media/image-1-4.png"/><Relationship Id="rId10" Type="http://schemas.openxmlformats.org/officeDocument/2006/relationships/image" Target="../media/image-1-5.png"/><Relationship Id="rId12" Type="http://schemas.openxmlformats.org/officeDocument/2006/relationships/image" Target="../media/image-1-6.png"/><Relationship Id="rId14" Type="http://schemas.openxmlformats.org/officeDocument/2006/relationships/image" Target="../media/image-1-7.png"/><Relationship Id="rId16" Type="http://schemas.openxmlformats.org/officeDocument/2006/relationships/image" Target="../media/image-1-8.png"/><Relationship Id="rId18" Type="http://schemas.openxmlformats.org/officeDocument/2006/relationships/image" Target="../media/image-1-9.png"/><Relationship Id="rId20" Type="http://schemas.openxmlformats.org/officeDocument/2006/relationships/image" Target="../media/image-1-10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biorender.com/illustrations/67b566255e3e21dd8483d72a" TargetMode="External"/><Relationship Id="rId4" Type="http://schemas.openxmlformats.org/officeDocument/2006/relationships/hyperlink" Target="http://www.biorender.com" TargetMode="External"/><Relationship Id="rId7" Type="http://schemas.openxmlformats.org/officeDocument/2006/relationships/hyperlink" Target="https://appsource.microsoft.com/en-us/product/office/wa200006038?src=product&amp;mktcmpid=pptx_export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5" Type="http://schemas.openxmlformats.org/officeDocument/2006/relationships/image" Target="../media/image-2-3.png"/><Relationship Id="rId6" Type="http://schemas.openxmlformats.org/officeDocument/2006/relationships/image" Target="../media/image-2-4.sv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31754" y="-1288228"/>
            <a:ext cx="10308336" cy="1030833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71650" y="2778492"/>
            <a:ext cx="1408176" cy="113080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43342" y="2916167"/>
            <a:ext cx="701040" cy="80772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85961" y="1878895"/>
            <a:ext cx="944880" cy="80162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 rot="891962">
            <a:off x="4735029" y="484408"/>
            <a:ext cx="2127430" cy="706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ct val="100000"/>
              </a:lnSpc>
              <a:buNone/>
            </a:pPr>
            <a:r>
              <a:rPr lang="en-US" sz="1600" b="1" i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Thermostability Prediction</a:t>
            </a:r>
            <a:endParaRPr lang="en-US" sz="1600" dirty="0"/>
          </a:p>
        </p:txBody>
      </p:sp>
      <p:pic>
        <p:nvPicPr>
          <p:cNvPr id="7" name="Image 4" descr="preencoded.png">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788841" y="803758"/>
            <a:ext cx="1008888" cy="1411224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556514" y="1289174"/>
            <a:ext cx="588264" cy="691896"/>
          </a:xfrm>
          <a:prstGeom prst="rect">
            <a:avLst/>
          </a:prstGeom>
        </p:spPr>
      </p:pic>
      <p:pic>
        <p:nvPicPr>
          <p:cNvPr id="9" name="Image 6" descr="preencoded.png">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041185" y="1278510"/>
            <a:ext cx="624840" cy="713232"/>
          </a:xfrm>
          <a:prstGeom prst="rect">
            <a:avLst/>
          </a:prstGeom>
        </p:spPr>
      </p:pic>
      <p:pic>
        <p:nvPicPr>
          <p:cNvPr id="10" name="Image 7" descr="preencoded.png">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303748" y="1549782"/>
            <a:ext cx="448056" cy="170688"/>
          </a:xfrm>
          <a:prstGeom prst="rect">
            <a:avLst/>
          </a:prstGeom>
        </p:spPr>
      </p:pic>
      <p:pic>
        <p:nvPicPr>
          <p:cNvPr id="11" name="Image 8" descr="preencoded.png">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6107594" y="1796514"/>
            <a:ext cx="999744" cy="801624"/>
          </a:xfrm>
          <a:prstGeom prst="rect">
            <a:avLst/>
          </a:prstGeom>
        </p:spPr>
      </p:pic>
      <p:pic>
        <p:nvPicPr>
          <p:cNvPr id="12" name="Image 9" descr="preencoded.png">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6627343" y="2609333"/>
            <a:ext cx="1310640" cy="125577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26480" y="640080"/>
            <a:ext cx="2560320" cy="5120640"/>
          </a:xfrm>
          <a:custGeom>
            <a:avLst/>
            <a:gdLst/>
            <a:ahLst/>
            <a:cxnLst/>
            <a:rect l="l" t="t" r="r" b="b"/>
            <a:pathLst>
              <a:path w="2560320" h="5120640">
                <a:moveTo>
                  <a:pt x="0" y="0"/>
                </a:moveTo>
                <a:lnTo>
                  <a:pt x="0" y="5120640"/>
                </a:lnTo>
                <a:lnTo>
                  <a:pt x="2560320" y="5120640"/>
                </a:lnTo>
                <a:lnTo>
                  <a:pt x="2560320" y="256032"/>
                </a:lnTo>
                <a:lnTo>
                  <a:pt x="2304288" y="0"/>
                </a:lnTo>
                <a:close/>
              </a:path>
            </a:pathLst>
          </a:custGeom>
          <a:solidFill>
            <a:srgbClr val="E9F0F8"/>
          </a:solidFill>
          <a:ln/>
          <a:effectLst>
            <a:outerShdw sx="100000" sy="100000" kx="0" ky="0" algn="bl" rotWithShape="0" blurRad="7112" dist="14224" dir="2700000">
              <a:srgbClr val="000000">
                <a:alpha val="12000"/>
              </a:srgbClr>
            </a:outerShdw>
          </a:effectLst>
        </p:spPr>
      </p:sp>
      <p:sp>
        <p:nvSpPr>
          <p:cNvPr id="3" name="Shape 1"/>
          <p:cNvSpPr/>
          <p:nvPr/>
        </p:nvSpPr>
        <p:spPr>
          <a:xfrm>
            <a:off x="8430768" y="640080"/>
            <a:ext cx="256032" cy="307238"/>
          </a:xfrm>
          <a:custGeom>
            <a:avLst/>
            <a:gdLst/>
            <a:ahLst/>
            <a:cxnLst/>
            <a:rect l="l" t="t" r="r" b="b"/>
            <a:pathLst>
              <a:path w="256032" h="307238">
                <a:moveTo>
                  <a:pt x="0" y="0"/>
                </a:moveTo>
                <a:lnTo>
                  <a:pt x="102413" y="307238"/>
                </a:lnTo>
                <a:lnTo>
                  <a:pt x="256032" y="256032"/>
                </a:lnTo>
                <a:close/>
              </a:path>
            </a:pathLst>
          </a:custGeom>
          <a:solidFill>
            <a:srgbClr val="92B7DB"/>
          </a:solidFill>
          <a:ln/>
        </p:spPr>
      </p:sp>
      <p:sp>
        <p:nvSpPr>
          <p:cNvPr id="4" name="Shape 2"/>
          <p:cNvSpPr/>
          <p:nvPr/>
        </p:nvSpPr>
        <p:spPr>
          <a:xfrm>
            <a:off x="8430768" y="640080"/>
            <a:ext cx="256032" cy="256032"/>
          </a:xfrm>
          <a:custGeom>
            <a:avLst/>
            <a:gdLst/>
            <a:ahLst/>
            <a:cxnLst/>
            <a:rect l="l" t="t" r="r" b="b"/>
            <a:pathLst>
              <a:path w="256032" h="256032">
                <a:moveTo>
                  <a:pt x="0" y="0"/>
                </a:moveTo>
                <a:lnTo>
                  <a:pt x="38405" y="256032"/>
                </a:lnTo>
                <a:lnTo>
                  <a:pt x="256032" y="256032"/>
                </a:lnTo>
                <a:close/>
              </a:path>
            </a:pathLst>
          </a:custGeom>
          <a:solidFill>
            <a:srgbClr val="CCD8E7"/>
          </a:solidFill>
          <a:ln/>
        </p:spPr>
      </p:sp>
      <p:pic>
        <p:nvPicPr>
          <p:cNvPr id="5" name="Image 0" descr="https://assets.cdn.biorender.com/assets/biorender-logo-blue.svg?cacheBust=0.21795878362271637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2162395"/>
            <a:ext cx="614477" cy="51900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57200" y="2940899"/>
            <a:ext cx="4114800" cy="2880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8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was created in BioRender</a:t>
            </a:r>
            <a:endParaRPr lang="en-US" sz="1008" dirty="0"/>
          </a:p>
          <a:p>
            <a:pPr algn="l" indent="0" marL="0">
              <a:buNone/>
            </a:pPr>
            <a:r>
              <a:rPr lang="en-US" sz="100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008" dirty="0"/>
          </a:p>
          <a:p>
            <a:pPr algn="l" indent="0" marL="0">
              <a:buNone/>
            </a:pPr>
            <a:r>
              <a:rPr lang="en-US" sz="100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access the original source of this presentation, visit:</a:t>
            </a:r>
            <a:endParaRPr lang="en-US" sz="1008" dirty="0"/>
          </a:p>
          <a:p>
            <a:pPr algn="l" indent="0" marL="0">
              <a:buNone/>
            </a:pPr>
            <a:r>
              <a:rPr lang="en-US" sz="100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008" dirty="0"/>
          </a:p>
          <a:p>
            <a:pPr algn="l" indent="0" marL="0">
              <a:buNone/>
            </a:pPr>
            <a:r>
              <a:rPr lang="en-US" sz="1008" u="sng" dirty="0">
                <a:solidFill>
                  <a:srgbClr val="085299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https://app.biorender.com/illustrations/67b566255e3e21dd8483d72a</a:t>
            </a:r>
            <a:endParaRPr lang="en-US" sz="1008" dirty="0"/>
          </a:p>
          <a:p>
            <a:pPr algn="l" indent="0" marL="0">
              <a:buNone/>
            </a:pPr>
            <a:r>
              <a:rPr lang="en-US" sz="100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008" dirty="0"/>
          </a:p>
          <a:p>
            <a:pPr algn="l" indent="0" marL="0">
              <a:buNone/>
            </a:pPr>
            <a:r>
              <a:rPr lang="en-US" sz="1008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 up for your own BioRender account at </a:t>
            </a:r>
            <a:pPr algn="l" indent="0" marL="0">
              <a:buNone/>
            </a:pPr>
            <a:r>
              <a:rPr lang="en-US" sz="1008" u="sng" dirty="0">
                <a:solidFill>
                  <a:srgbClr val="085299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www.biorender.com</a:t>
            </a:r>
            <a:endParaRPr lang="en-US" sz="1008" dirty="0"/>
          </a:p>
        </p:txBody>
      </p:sp>
      <p:pic>
        <p:nvPicPr>
          <p:cNvPr id="7" name="Image 1" descr="https://assets.cdn.biorender.com/assets/office/biorender-ppt-lockup.svg?cacheBust=0.32094575947097814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7197" y="998525"/>
            <a:ext cx="1378886" cy="59727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382512" y="1766621"/>
            <a:ext cx="2048256" cy="3584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120"/>
              </a:lnSpc>
              <a:buNone/>
            </a:pPr>
            <a:r>
              <a:rPr lang="en-US" sz="896" dirty="0">
                <a:solidFill>
                  <a:srgbClr val="08529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the BioRender Add-in for PowerPoint</a:t>
            </a:r>
            <a:endParaRPr lang="en-US" sz="812" dirty="0"/>
          </a:p>
          <a:p>
            <a:pPr algn="l" indent="0" marL="0">
              <a:lnSpc>
                <a:spcPts val="1400"/>
              </a:lnSpc>
              <a:buNone/>
            </a:pPr>
            <a:endParaRPr lang="en-US" sz="812" dirty="0"/>
          </a:p>
          <a:p>
            <a:pPr algn="l" indent="0" marL="0">
              <a:lnSpc>
                <a:spcPts val="1120"/>
              </a:lnSpc>
              <a:buNone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integration allows you to unlock the power of BioRender, right inside PowerPoint:</a:t>
            </a:r>
            <a:endParaRPr lang="en-US" sz="812" dirty="0"/>
          </a:p>
          <a:p>
            <a:pPr algn="l" indent="0" marL="0">
              <a:lnSpc>
                <a:spcPts val="1120"/>
              </a:lnSpc>
              <a:buNone/>
            </a:pPr>
            <a:endParaRPr lang="en-US" sz="812" dirty="0"/>
          </a:p>
          <a:p>
            <a:pPr algn="l" lvl="1" marL="254000" indent="-127000">
              <a:lnSpc>
                <a:spcPts val="1120"/>
              </a:lnSpc>
              <a:buSzPct val="100000"/>
              <a:buChar char="●"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Export your BioRender presentation as an editable .PPTX file.</a:t>
            </a:r>
            <a:endParaRPr lang="en-US" sz="812" dirty="0"/>
          </a:p>
          <a:p>
            <a:pPr algn="l" lvl="1" marL="254000" indent="-127000">
              <a:lnSpc>
                <a:spcPts val="1120"/>
              </a:lnSpc>
              <a:buSzPct val="100000"/>
              <a:buChar char="●"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 BioRender figures without leaving your PowerPoint slides.</a:t>
            </a:r>
            <a:endParaRPr lang="en-US" sz="812" dirty="0"/>
          </a:p>
          <a:p>
            <a:pPr algn="l" lvl="1" marL="254000" indent="-127000">
              <a:lnSpc>
                <a:spcPts val="1120"/>
              </a:lnSpc>
              <a:buSzPct val="100000"/>
              <a:buChar char="●"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Sync updates from BioRender with just one click.</a:t>
            </a:r>
            <a:endParaRPr lang="en-US" sz="812" dirty="0"/>
          </a:p>
          <a:p>
            <a:pPr algn="l" lvl="1" marL="254000" indent="-127000">
              <a:lnSpc>
                <a:spcPts val="1120"/>
              </a:lnSpc>
              <a:buSzPct val="100000"/>
              <a:buChar char="●"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Effortlessly manage sharing and permissions with your team.</a:t>
            </a:r>
            <a:endParaRPr lang="en-US" sz="812" dirty="0"/>
          </a:p>
          <a:p>
            <a:pPr algn="l" lvl="1" marL="254000" indent="-127000">
              <a:lnSpc>
                <a:spcPts val="1120"/>
              </a:lnSpc>
              <a:buSzPct val="100000"/>
              <a:buChar char="●"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your entire BioRender library at your fingertips.</a:t>
            </a:r>
            <a:endParaRPr lang="en-US" sz="812" dirty="0"/>
          </a:p>
          <a:p>
            <a:pPr algn="l" lvl="1" marL="254000" indent="-127000">
              <a:lnSpc>
                <a:spcPts val="1120"/>
              </a:lnSpc>
              <a:buSzPct val="100000"/>
              <a:buChar char="●"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Need a transparent background? Toggle it on or off, anytime.</a:t>
            </a:r>
            <a:endParaRPr lang="en-US" sz="812" dirty="0"/>
          </a:p>
          <a:p>
            <a:pPr algn="l" indent="0" marL="0">
              <a:lnSpc>
                <a:spcPts val="1120"/>
              </a:lnSpc>
              <a:buNone/>
            </a:pPr>
            <a:endParaRPr lang="en-US" sz="812" dirty="0"/>
          </a:p>
          <a:p>
            <a:pPr algn="l" indent="0" marL="0">
              <a:lnSpc>
                <a:spcPts val="1120"/>
              </a:lnSpc>
              <a:buNone/>
            </a:pPr>
            <a:r>
              <a:rPr lang="en-US" sz="812" dirty="0">
                <a:solidFill>
                  <a:srgbClr val="383F47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BioRender for PowerPoint is hosted safely and securely in the Microsoft AppSource.</a:t>
            </a:r>
            <a:endParaRPr lang="en-US" sz="812" dirty="0"/>
          </a:p>
        </p:txBody>
      </p:sp>
      <p:sp>
        <p:nvSpPr>
          <p:cNvPr id="9" name="Text 5"/>
          <p:cNvSpPr/>
          <p:nvPr/>
        </p:nvSpPr>
        <p:spPr>
          <a:xfrm>
            <a:off x="6766560" y="4890211"/>
            <a:ext cx="1280160" cy="2560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96" b="1" dirty="0">
                <a:solidFill>
                  <a:srgbClr val="08529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the add-in now:</a:t>
            </a:r>
            <a:endParaRPr lang="en-US" sz="896" dirty="0"/>
          </a:p>
        </p:txBody>
      </p:sp>
      <p:sp>
        <p:nvSpPr>
          <p:cNvPr id="10" name="Text 6">
            <a:hlinkClick r:id="rId7" tooltip=""/>
          </p:cNvPr>
          <p:cNvSpPr/>
          <p:nvPr/>
        </p:nvSpPr>
        <p:spPr>
          <a:xfrm>
            <a:off x="6382512" y="5146243"/>
            <a:ext cx="2048256" cy="512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672" u="sng" dirty="0">
                <a:solidFill>
                  <a:srgbClr val="085299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https://appsource.microsoft.com/en-us/product/office/wa200006038?src=product&amp;mktcmpid=pptx_export</a:t>
            </a:r>
            <a:endParaRPr lang="en-US" sz="672" dirty="0"/>
          </a:p>
        </p:txBody>
      </p:sp>
    </p:spTree>
  </p:cSld>
  <p:clrMapOvr>
    <a:masterClrMapping/>
  </p:clrMapOvr>
</p:sld>
</file>

<file path=ppt/tags/tag1-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ORTMETHOD" val="pptx_export_from_biorender"/>
  <p:tag name="ILLUSTRATIONID" val="67b566255e3e21dd8483d72a"/>
  <p:tag name="SLIDEID" val="29d72801-246c-4c6e-b4c3-ad5d33f6a285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7bbf4696-88d4-489b-8502-bd4bdb2a1ebd&quot;:{&quot;id&quot;:&quot;7bbf4696-88d4-489b-8502-bd4bdb2a1ebd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29d72801-246c-4c6e-b4c3-ad5d33f6a285&quot;,&quot;order&quot;:&quot;5&quot;}},&quot;ed86edca-0e3f-4184-bfa2-391e9a62b3c6&quot;:{&quot;type&quot;:&quot;FIGURE_OBJECT&quot;,&quot;id&quot;:&quot;ed86edca-0e3f-4184-bfa2-391e9a62b3c6&quot;,&quot;parent&quot;:{&quot;type&quot;:&quot;CHILD&quot;,&quot;parentId&quot;:&quot;29d72801-246c-4c6e-b4c3-ad5d33f6a285&quot;,&quot;order&quot;:&quot;1&quot;},&quot;relativeTransform&quot;:{&quot;translate&quot;:{&quot;x&quot;:-137.90786760497025,&quot;y&quot;:200.85525344620083},&quot;rotate&quot;:0,&quot;skewX&quot;:0,&quot;scale&quot;:{&quot;x&quot;:1,&quot;y&quot;:1}}},&quot;48bb25c4-9367-4991-8fab-6fb6f08df43c&quot;:{&quot;id&quot;:&quot;48bb25c4-9367-4991-8fab-6fb6f08df43c&quot;,&quot;name&quot;:&quot;Human genome (person standing)&quot;,&quot;displayName&quot;:&quot;&quot;,&quot;type&quot;:&quot;FIGURE_OBJECT&quot;,&quot;relativeTransform&quot;:{&quot;translate&quot;:{&quot;x&quot;:147.30665248569377,&quot;y&quot;:-185.7900417288632},&quot;rotate&quot;:0,&quot;skewX&quot;:0,&quot;scale&quot;:{&quot;x&quot;:0.8156979486747655,&quot;y&quot;:0.8156979486747656}},&quot;image&quot;:{&quot;url&quot;:&quot;https://icons.biorender.com/biorender/6329d4068dc9890028b7ab67/20220920145448/image/human-genome-person-standing.png&quot;,&quot;isPremium&quot;:false,&quot;size&quot;:{&quot;x&quot;:100,&quot;y&quot;:145}},&quot;source&quot;:{&quot;id&quot;:&quot;6329d4068dc9890028b7ab67&quot;,&quot;type&quot;:&quot;ASSETS&quot;},&quot;isPremium&quot;:false,&quot;parent&quot;:{&quot;type&quot;:&quot;CHILD&quot;,&quot;parentId&quot;:&quot;ed86edca-0e3f-4184-bfa2-391e9a62b3c6&quot;,&quot;order&quot;:&quot;2&quot;}},&quot;bb931f5e-9ba2-41bd-8465-b2e875c40a0b&quot;:{&quot;id&quot;:&quot;bb931f5e-9ba2-41bd-8465-b2e875c40a0b&quot;,&quot;name&quot;:&quot;DNA mutation (symbol) &quot;,&quot;displayName&quot;:&quot;&quot;,&quot;type&quot;:&quot;FIGURE_OBJECT&quot;,&quot;relativeTransform&quot;:{&quot;translate&quot;:{&quot;x&quot;:213.67883497999836,&quot;y&quot;:-216.9436663942009},&quot;rotate&quot;:0,&quot;skewX&quot;:0,&quot;scale&quot;:{&quot;x&quot;:0.538527902242626,&quot;y&quot;:0.538527902242626}},&quot;image&quot;:{&quot;url&quot;:&quot;https://icons.biorender.com/biorender/6329d2fa8dc9890028b7aaf9/20220920145122/image/dna-mutation-symbol.png&quot;,&quot;isPremium&quot;:false,&quot;size&quot;:{&quot;x&quot;:150,&quot;y&quot;:50.89820359281437}},&quot;source&quot;:{&quot;id&quot;:&quot;6329d2fa8dc9890028b7aaf9&quot;,&quot;type&quot;:&quot;ASSETS&quot;},&quot;isPremium&quot;:false,&quot;parent&quot;:{&quot;type&quot;:&quot;CHILD&quot;,&quot;parentId&quot;:&quot;ed86edca-0e3f-4184-bfa2-391e9a62b3c6&quot;,&quot;order&quot;:&quot;5&quot;}},&quot;0995cbad-1e2c-4c65-94bd-2036cf76032b&quot;:{&quot;relativeTransform&quot;:{&quot;translate&quot;:{&quot;x&quot;:213.67864382426612,&quot;y&quot;:-163.5217976023873},&quot;rotate&quot;:0,&quot;skewX&quot;:0,&quot;scale&quot;:{&quot;x&quot;:1,&quot;y&quot;:1}},&quot;type&quot;:&quot;FIGURE_OBJECT&quot;,&quot;id&quot;:&quot;0995cbad-1e2c-4c65-94bd-2036cf76032b&quot;,&quot;name&quot;:&quot;Nucleic acid strand (point mutation)&quot;,&quot;displayName&quot;:&quot;DNA strand (point mutation)&quot;,&quot;opacity&quot;:1,&quot;source&quot;:{&quot;id&quot;:&quot;5f80c71f756bf700a94f9e97&quot;,&quot;type&quot;:&quot;ASSETS&quot;},&quot;pathStyles&quot;:[{&quot;type&quot;:&quot;FILL&quot;,&quot;fillStyle&quot;:&quot;rgb(0,0,0)&quot;}],&quot;isLocked&quot;:false,&quot;parent&quot;:{&quot;type&quot;:&quot;CHILD&quot;,&quot;parentId&quot;:&quot;ed86edca-0e3f-4184-bfa2-391e9a62b3c6&quot;,&quot;order&quot;:&quot;7&quot;},&quot;isPremium&quot;:true},&quot;efd8c1c5-8fab-40f9-840e-f0c8968bf7a0&quot;:{&quot;type&quot;:&quot;FIGURE_OBJECT&quot;,&quot;id&quot;:&quot;efd8c1c5-8fab-40f9-840e-f0c8968bf7a0&quot;,&quot;relativeTransform&quot;:{&quot;translate&quot;:{&quot;x&quot;:-24.784838068927566,&quot;y&quot;:-0.2525935583243507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05&quot;}},&quot;4c931c8f-b85e-4daa-a628-61abc83c75eb&quot;:{&quot;type&quot;:&quot;FIGURE_OBJECT&quot;,&quot;id&quot;:&quot;4c931c8f-b85e-4daa-a628-61abc83c75eb&quot;,&quot;name&quot;:&quot;Thyamine or uracil&quot;,&quot;relativeTransform&quot;:{&quot;translate&quot;:{&quot;x&quot;:-9.987871882139265e-16,&quot;y&quot;:1.1985446258567115e-14},&quot;rotate&quot;:1.2217304763960305e-16,&quot;skewX&quot;:0,&quot;scale&quot;:{&quot;x&quot;:0.15334560029531807,&quot;y&quot;:0.15334560029531807}},&quot;opacity&quot;:1,&quot;image&quot;:{&quot;url&quot;:&quot;https://icons.biorender.com/biorender/5f73b3c51aa51e0028d52837/thymine-uracil-base-new.png&quot;,&quot;size&quot;:{&quot;x&quot;:55,&quot;y&quot;:79},&quot;isPremium&quot;:false},&quot;source&quot;:{&quot;id&quot;:&quot;5f73b31d1aa51e0028d5282a&quot;,&quot;type&quot;:&quot;ASSETS&quot;},&quot;pathStyles&quot;:[{&quot;type&quot;:&quot;FILL&quot;,&quot;fillStyle&quot;:&quot;rgb(0,0,0)&quot;}],&quot;isLocked&quot;:false,&quot;parent&quot;:{&quot;type&quot;:&quot;CHILD&quot;,&quot;parentId&quot;:&quot;efd8c1c5-8fab-40f9-840e-f0c8968bf7a0&quot;,&quot;order&quot;:&quot;2&quot;}},&quot;b2f4ab3e-f3c4-4e8e-a40a-b91a221d417e&quot;:{&quot;type&quot;:&quot;FIGURE_OBJECT&quot;,&quot;id&quot;:&quot;b2f4ab3e-f3c4-4e8e-a40a-b91a221d417e&quot;,&quot;relativeTransform&quot;:{&quot;translate&quot;:{&quot;x&quot;:-0.1404995401427301,&quot;y&quot;:1.0280911330044111},&quot;rotate&quot;:1.2217304763960305e-16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T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efd8c1c5-8fab-40f9-840e-f0c8968bf7a0&quot;,&quot;order&quot;:&quot;5&quot;}},&quot;bb7a06b5-6927-419d-8d9b-142936855c69&quot;:{&quot;type&quot;:&quot;FIGURE_OBJECT&quot;,&quot;id&quot;:&quot;bb7a06b5-6927-419d-8d9b-142936855c69&quot;,&quot;relativeTransform&quot;:{&quot;translate&quot;:{&quot;x&quot;:-24.78473665842911,&quot;y&quot;:6.409083066368953},&quot;rotate&quot;:1.2217304763960305e-16},&quot;opacity&quot;:1,&quot;path&quot;:{&quot;type&quot;:&quot;RECT&quot;,&quot;size&quot;:{&quot;x&quot;:9.480590098454355,&quot;y&quot;:2.6425529725847396},&quot;cornerRounding&quot;:{&quot;type&quot;:&quot;ARC_LENGTH&quot;,&quot;global&quot;:0}},&quot;pathStyles&quot;:[{&quot;type&quot;:&quot;FILL&quot;,&quot;fillStyle&quot;:&quot;rgba(112,112,113,1)&quot;},{&quot;type&quot;:&quot;STROKE&quot;,&quot;strokeStyle&quot;:&quot;rgba(23,23,23,1)&quot;,&quot;lineWidth&quot;:0.42170040081212473,&quot;lineJoin&quot;:&quot;round&quot;}],&quot;isLocked&quot;:false,&quot;parent&quot;:{&quot;type&quot;:&quot;CHILD&quot;,&quot;parentId&quot;:&quot;0995cbad-1e2c-4c65-94bd-2036cf76032b&quot;,&quot;order&quot;:&quot;1&quot;}},&quot;091cf562-496d-4185-bb92-037bbe8614ac&quot;:{&quot;type&quot;:&quot;FIGURE_OBJECT&quot;,&quot;id&quot;:&quot;091cf562-496d-4185-bb92-037bbe8614ac&quot;,&quot;relativeTransform&quot;:{&quot;translate&quot;:{&quot;x&quot;:-34.82213905032312,&quot;y&quot;:-0.564511764589951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2&quot;}},&quot;35461fcd-963f-403d-b366-1fe6b9793282&quot;:{&quot;type&quot;:&quot;FIGURE_OBJECT&quot;,&quot;id&quot;:&quot;35461fcd-963f-403d-b366-1fe6b9793282&quot;,&quot;name&quot;:&quot;Adenine&quot;,&quot;relativeTransform&quot;:{&quot;translate&quot;:{&quot;x&quot;:0,&quot;y&quot;:1.1985446258567115e-14},&quot;rotate&quot;:0,&quot;skewX&quot;:0,&quot;scale&quot;:{&quot;x&quot;:0.15913222672155652,&quot;y&quot;:0.15913222672155655}},&quot;opacity&quot;:1,&quot;image&quot;:{&quot;url&quot;:&quot;https://icons.biorender.com/biorender/5f73b4931aa51e0028d52867/base-adenine.png&quot;,&quot;size&quot;:{&quot;x&quot;:53,&quot;y&quot;:82},&quot;isPremium&quot;:false},&quot;source&quot;:{&quot;id&quot;:&quot;5f73b4521aa51e0028d5285a&quot;,&quot;type&quot;:&quot;ASSETS&quot;},&quot;pathStyles&quot;:[{&quot;type&quot;:&quot;FILL&quot;,&quot;fillStyle&quot;:&quot;rgb(0,0,0)&quot;}],&quot;isLocked&quot;:false,&quot;parent&quot;:{&quot;type&quot;:&quot;CHILD&quot;,&quot;parentId&quot;:&quot;091cf562-496d-4185-bb92-037bbe8614ac&quot;,&quot;order&quot;:&quot;2&quot;}},&quot;649edf9c-f939-48b9-a1f7-47bf2b891d54&quot;:{&quot;type&quot;:&quot;FIGURE_OBJECT&quot;,&quot;id&quot;:&quot;649edf9c-f939-48b9-a1f7-47bf2b891d54&quot;,&quot;relativeTransform&quot;:{&quot;translate&quot;:{&quot;x&quot;:-0.1404995401427296,&quot;y&quot;:0.9583243276266813},&quot;rotate&quot;:0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A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091cf562-496d-4185-bb92-037bbe8614ac&quot;,&quot;order&quot;:&quot;5&quot;}},&quot;98c49a18-6c4c-43d3-8388-1813ae8389c9&quot;:{&quot;type&quot;:&quot;FIGURE_OBJECT&quot;,&quot;id&quot;:&quot;98c49a18-6c4c-43d3-8388-1813ae8389c9&quot;,&quot;relativeTransform&quot;:{&quot;translate&quot;:{&quot;x&quot;:-34.822037639824735,&quot;y&quot;:6.409083066368953},&quot;rotate&quot;:0},&quot;opacity&quot;:1,&quot;path&quot;:{&quot;type&quot;:&quot;RECT&quot;,&quot;size&quot;:{&quot;x&quot;:9.480590098454355,&quot;y&quot;:2.6425529725847396},&quot;cornerRounding&quot;:{&quot;type&quot;:&quot;ARC_LENGTH&quot;,&quot;global&quot;:0}},&quot;pathStyles&quot;:[{&quot;type&quot;:&quot;FILL&quot;,&quot;fillStyle&quot;:&quot;rgba(112,112,113,1)&quot;},{&quot;type&quot;:&quot;STROKE&quot;,&quot;strokeStyle&quot;:&quot;rgba(23,23,23,1)&quot;,&quot;lineWidth&quot;:0.42170040081212473,&quot;lineJoin&quot;:&quot;round&quot;}],&quot;isLocked&quot;:false,&quot;parent&quot;:{&quot;type&quot;:&quot;CHILD&quot;,&quot;parentId&quot;:&quot;0995cbad-1e2c-4c65-94bd-2036cf76032b&quot;,&quot;order&quot;:&quot;25&quot;}},&quot;005af82a-cd57-44e2-8d4b-231defbc2a89&quot;:{&quot;type&quot;:&quot;FIGURE_OBJECT&quot;,&quot;id&quot;:&quot;005af82a-cd57-44e2-8d4b-231defbc2a89&quot;,&quot;relativeTransform&quot;:{&quot;translate&quot;:{&quot;x&quot;:15.363974293635241,&quot;y&quot;:-0.564511764589951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3&quot;}},&quot;dc230466-0ae3-4bb2-bed8-0f744e739f36&quot;:{&quot;type&quot;:&quot;FIGURE_OBJECT&quot;,&quot;id&quot;:&quot;dc230466-0ae3-4bb2-bed8-0f744e739f36&quot;,&quot;name&quot;:&quot;Adenine&quot;,&quot;relativeTransform&quot;:{&quot;translate&quot;:{&quot;x&quot;:0,&quot;y&quot;:1.1985446258567115e-14},&quot;rotate&quot;:0,&quot;skewX&quot;:0,&quot;scale&quot;:{&quot;x&quot;:0.15913222672155652,&quot;y&quot;:0.15913222672155655}},&quot;opacity&quot;:1,&quot;image&quot;:{&quot;url&quot;:&quot;https://icons.biorender.com/biorender/5f73b4931aa51e0028d52867/base-adenine.png&quot;,&quot;size&quot;:{&quot;x&quot;:53,&quot;y&quot;:82},&quot;isPremium&quot;:false},&quot;source&quot;:{&quot;id&quot;:&quot;5f73b4521aa51e0028d5285a&quot;,&quot;type&quot;:&quot;ASSETS&quot;},&quot;pathStyles&quot;:[{&quot;type&quot;:&quot;FILL&quot;,&quot;fillStyle&quot;:&quot;rgb(0,0,0)&quot;}],&quot;isLocked&quot;:false,&quot;parent&quot;:{&quot;type&quot;:&quot;CHILD&quot;,&quot;parentId&quot;:&quot;005af82a-cd57-44e2-8d4b-231defbc2a89&quot;,&quot;order&quot;:&quot;2&quot;}},&quot;06d0c9d7-a270-4c6a-9dc1-224c234ef437&quot;:{&quot;type&quot;:&quot;FIGURE_OBJECT&quot;,&quot;id&quot;:&quot;06d0c9d7-a270-4c6a-9dc1-224c234ef437&quot;,&quot;relativeTransform&quot;:{&quot;translate&quot;:{&quot;x&quot;:-0.1404995401427296,&quot;y&quot;:0.9583243276266813},&quot;rotate&quot;:0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A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005af82a-cd57-44e2-8d4b-231defbc2a89&quot;,&quot;order&quot;:&quot;5&quot;}},&quot;fe51d650-1ad6-4449-bd9f-ca9cb7e752f8&quot;:{&quot;type&quot;:&quot;FIGURE_OBJECT&quot;,&quot;id&quot;:&quot;fe51d650-1ad6-4449-bd9f-ca9cb7e752f8&quot;,&quot;relativeTransform&quot;:{&quot;translate&quot;:{&quot;x&quot;:35.4384979438224,&quot;y&quot;:-0.25259355832467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5&quot;}},&quot;e059ae02-cd2d-48d2-a3a2-e0778198c4c3&quot;:{&quot;type&quot;:&quot;FIGURE_OBJECT&quot;,&quot;id&quot;:&quot;e059ae02-cd2d-48d2-a3a2-e0778198c4c3&quot;,&quot;name&quot;:&quot;Thyamine or uracil&quot;,&quot;relativeTransform&quot;:{&quot;translate&quot;:{&quot;x&quot;:-1.997574376427853e-15,&quot;y&quot;:1.1985446258567115e-14},&quot;rotate&quot;:2.443460952792061e-16,&quot;skewX&quot;:0,&quot;scale&quot;:{&quot;x&quot;:0.15334560029531807,&quot;y&quot;:0.15334560029531807}},&quot;opacity&quot;:1,&quot;image&quot;:{&quot;url&quot;:&quot;https://icons.biorender.com/biorender/5f73b3c51aa51e0028d52837/thymine-uracil-base-new.png&quot;,&quot;size&quot;:{&quot;x&quot;:55,&quot;y&quot;:79},&quot;isPremium&quot;:false},&quot;source&quot;:{&quot;id&quot;:&quot;5f73b31d1aa51e0028d5282a&quot;,&quot;type&quot;:&quot;ASSETS&quot;},&quot;pathStyles&quot;:[{&quot;type&quot;:&quot;FILL&quot;,&quot;fillStyle&quot;:&quot;rgb(0,0,0)&quot;}],&quot;isLocked&quot;:false,&quot;parent&quot;:{&quot;type&quot;:&quot;CHILD&quot;,&quot;parentId&quot;:&quot;fe51d650-1ad6-4449-bd9f-ca9cb7e752f8&quot;,&quot;order&quot;:&quot;2&quot;}},&quot;02e65dc7-28ee-46e2-a083-63bb47930ed9&quot;:{&quot;type&quot;:&quot;FIGURE_OBJECT&quot;,&quot;id&quot;:&quot;02e65dc7-28ee-46e2-a083-63bb47930ed9&quot;,&quot;relativeTransform&quot;:{&quot;translate&quot;:{&quot;x&quot;:-0.14049954014273056,&quot;y&quot;:1.0280911330044111},&quot;rotate&quot;:2.443460952792061e-16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T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fe51d650-1ad6-4449-bd9f-ca9cb7e752f8&quot;,&quot;order&quot;:&quot;5&quot;}},&quot;66600ad2-421c-48f2-9d6a-78d7bbd5a7a7&quot;:{&quot;type&quot;:&quot;FIGURE_OBJECT&quot;,&quot;id&quot;:&quot;66600ad2-421c-48f2-9d6a-78d7bbd5a7a7&quot;,&quot;relativeTransform&quot;:{&quot;translate&quot;:{&quot;x&quot;:-14.747553145939479,&quot;y&quot;:-0.624154871949335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55&quot;}},&quot;6f9a3746-d76c-4589-b5a8-37001c011760&quot;:{&quot;type&quot;:&quot;FIGURE_OBJECT&quot;,&quot;id&quot;:&quot;6f9a3746-d76c-4589-b5a8-37001c011760&quot;,&quot;name&quot;:&quot;Guanine&quot;,&quot;relativeTransform&quot;:{&quot;translate&quot;:{&quot;x&quot;:0,&quot;y&quot;:1.1985446258567115e-14},&quot;rotate&quot;:0,&quot;skewX&quot;:0,&quot;scale&quot;:{&quot;x&quot;:0.15913222672155652,&quot;y&quot;:0.15913222672155655}},&quot;opacity&quot;:1,&quot;image&quot;:{&quot;url&quot;:&quot;https://icons.biorender.com/biorender/5f73b2b41aa51e0028d52813/base-guanine-new.png&quot;,&quot;size&quot;:{&quot;x&quot;:53,&quot;y&quot;:82},&quot;isPremium&quot;:false},&quot;source&quot;:{&quot;id&quot;:&quot;5f73b20d1aa51e0028d52812&quot;,&quot;type&quot;:&quot;ASSETS&quot;},&quot;pathStyles&quot;:[{&quot;type&quot;:&quot;FILL&quot;,&quot;fillStyle&quot;:&quot;rgb(0,0,0)&quot;}],&quot;isLocked&quot;:false,&quot;parent&quot;:{&quot;type&quot;:&quot;CHILD&quot;,&quot;parentId&quot;:&quot;66600ad2-421c-48f2-9d6a-78d7bbd5a7a7&quot;,&quot;order&quot;:&quot;2&quot;}},&quot;8363fdb5-598c-4159-bc9f-3a98ba8bbc7a&quot;:{&quot;type&quot;:&quot;FIGURE_OBJECT&quot;,&quot;id&quot;:&quot;8363fdb5-598c-4159-bc9f-3a98ba8bbc7a&quot;,&quot;relativeTransform&quot;:{&quot;translate&quot;:{&quot;x&quot;:-0.1404952927746747,&quot;y&quot;:1.4130805276947074},&quot;rotate&quot;:0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,&quot;range&quot;:[0,0]}],&quot;text&quot;:&quot;G&quot;,&quot;base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66600ad2-421c-48f2-9d6a-78d7bbd5a7a7&quot;,&quot;order&quot;:&quot;5&quot;}},&quot;f5adc082-aede-47a9-81d0-8a65e803fc9f&quot;:{&quot;type&quot;:&quot;FIGURE_OBJECT&quot;,&quot;id&quot;:&quot;f5adc082-aede-47a9-81d0-8a65e803fc9f&quot;,&quot;relativeTransform&quot;:{&quot;translate&quot;:{&quot;x&quot;:-4.710533298144521,&quot;y&quot;:-1.018957890679614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6&quot;}},&quot;43759513-0aa1-4871-bc62-85d2973c9b4a&quot;:{&quot;type&quot;:&quot;FIGURE_OBJECT&quot;,&quot;id&quot;:&quot;43759513-0aa1-4871-bc62-85d2973c9b4a&quot;,&quot;name&quot;:&quot;Cytosine&quot;,&quot;relativeTransform&quot;:{&quot;translate&quot;:{&quot;x&quot;:-1.4981807823208894e-15,&quot;y&quot;:-2.6967254081776013e-14},&quot;rotate&quot;:2.443460952792061e-16,&quot;skewX&quot;:0,&quot;scale&quot;:{&quot;x&quot;:0.15913222672155652,&quot;y&quot;:0.15913222672155655}},&quot;opacity&quot;:1,&quot;image&quot;:{&quot;url&quot;:&quot;https://icons.biorender.com/biorender/5f73b3db1aa51e0028d52842/20200929222425/image/base-cytosine.png&quot;,&quot;size&quot;:{&quot;x&quot;:53,&quot;y&quot;:87},&quot;isPremium&quot;:false},&quot;source&quot;:{&quot;id&quot;:&quot;5f73b3db1aa51e0028d52842&quot;,&quot;type&quot;:&quot;ASSETS&quot;},&quot;pathStyles&quot;:[{&quot;type&quot;:&quot;FILL&quot;,&quot;fillStyle&quot;:&quot;rgb(0,0,0)&quot;}],&quot;isLocked&quot;:false,&quot;parent&quot;:{&quot;type&quot;:&quot;CHILD&quot;,&quot;parentId&quot;:&quot;f5adc082-aede-47a9-81d0-8a65e803fc9f&quot;,&quot;order&quot;:&quot;2&quot;}},&quot;30cecfc6-76b0-4a01-9bcb-7468c100a258&quot;:{&quot;type&quot;:&quot;FIGURE_OBJECT&quot;,&quot;id&quot;:&quot;30cecfc6-76b0-4a01-9bcb-7468c100a258&quot;,&quot;relativeTransform&quot;:{&quot;translate&quot;:{&quot;x&quot;:-0.14049954014273056,&quot;y&quot;:1.2456163453422822},&quot;rotate&quot;:2.443460952792061e-16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C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f5adc082-aede-47a9-81d0-8a65e803fc9f&quot;,&quot;order&quot;:&quot;5&quot;}},&quot;a33c0bb2-5ac7-44d1-b132-2901803cefe5&quot;:{&quot;type&quot;:&quot;FIGURE_OBJECT&quot;,&quot;id&quot;:&quot;a33c0bb2-5ac7-44d1-b132-2901803cefe5&quot;,&quot;relativeTransform&quot;:{&quot;translate&quot;:{&quot;x&quot;:25.4011347082305,&quot;y&quot;:-1.01895789067967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7&quot;}},&quot;358aa002-5852-46b9-92da-131f6a0c652a&quot;:{&quot;type&quot;:&quot;FIGURE_OBJECT&quot;,&quot;id&quot;:&quot;358aa002-5852-46b9-92da-131f6a0c652a&quot;,&quot;name&quot;:&quot;Cytosine&quot;,&quot;relativeTransform&quot;:{&quot;translate&quot;:{&quot;x&quot;:-1.4981807823208894e-15,&quot;y&quot;:-2.6967254081776013e-14},&quot;rotate&quot;:2.443460952792061e-16,&quot;skewX&quot;:0,&quot;scale&quot;:{&quot;x&quot;:0.15913222672155652,&quot;y&quot;:0.15913222672155655}},&quot;opacity&quot;:1,&quot;image&quot;:{&quot;url&quot;:&quot;https://icons.biorender.com/biorender/5f73b41e1aa51e0028d52843/base-cytosine.png&quot;,&quot;size&quot;:{&quot;x&quot;:53,&quot;y&quot;:87},&quot;isPremium&quot;:false},&quot;source&quot;:{&quot;id&quot;:&quot;5f73b3db1aa51e0028d52842&quot;,&quot;type&quot;:&quot;ASSETS&quot;},&quot;pathStyles&quot;:[{&quot;type&quot;:&quot;FILL&quot;,&quot;fillStyle&quot;:&quot;rgb(0,0,0)&quot;}],&quot;isLocked&quot;:false,&quot;parent&quot;:{&quot;type&quot;:&quot;CHILD&quot;,&quot;parentId&quot;:&quot;a33c0bb2-5ac7-44d1-b132-2901803cefe5&quot;,&quot;order&quot;:&quot;2&quot;}},&quot;3bc9109c-c39a-45ce-942c-a4fdf5eaf5dc&quot;:{&quot;type&quot;:&quot;FIGURE_OBJECT&quot;,&quot;id&quot;:&quot;3bc9109c-c39a-45ce-942c-a4fdf5eaf5dc&quot;,&quot;relativeTransform&quot;:{&quot;translate&quot;:{&quot;x&quot;:-0.14049954014273056,&quot;y&quot;:1.2456163453422822},&quot;rotate&quot;:2.443460952792061e-16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,&quot;range&quot;:[0,0]}],&quot;text&quot;:&quot;C&quot;,&quot;base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a33c0bb2-5ac7-44d1-b132-2901803cefe5&quot;,&quot;order&quot;:&quot;5&quot;}},&quot;1e048241-83a7-4a4a-beae-c5d5afd6ba3f&quot;:{&quot;type&quot;:&quot;FIGURE_OBJECT&quot;,&quot;id&quot;:&quot;1e048241-83a7-4a4a-beae-c5d5afd6ba3f&quot;,&quot;relativeTransform&quot;:{&quot;translate&quot;:{&quot;x&quot;:5.326892191643867,&quot;y&quot;:-0.62415487194946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75&quot;}},&quot;9a0af1fa-c6bf-41ef-9303-d73c434a93e4&quot;:{&quot;type&quot;:&quot;FIGURE_OBJECT&quot;,&quot;id&quot;:&quot;9a0af1fa-c6bf-41ef-9303-d73c434a93e4&quot;,&quot;name&quot;:&quot;Guanine&quot;,&quot;relativeTransform&quot;:{&quot;translate&quot;:{&quot;x&quot;:9.987871882139265e-16,&quot;y&quot;:1.098665907035319e-14},&quot;rotate&quot;:-1.2217304763960305e-16,&quot;skewX&quot;:0,&quot;scale&quot;:{&quot;x&quot;:0.15913222672155652,&quot;y&quot;:0.15913222672155655}},&quot;opacity&quot;:1,&quot;image&quot;:{&quot;url&quot;:&quot;https://icons.biorender.com/biorender/5f73b2b41aa51e0028d52813/base-guanine-new.png&quot;,&quot;size&quot;:{&quot;x&quot;:53,&quot;y&quot;:82},&quot;isPremium&quot;:false},&quot;source&quot;:{&quot;id&quot;:&quot;5f73b20d1aa51e0028d52812&quot;,&quot;type&quot;:&quot;ASSETS&quot;},&quot;pathStyles&quot;:[{&quot;type&quot;:&quot;FILL&quot;,&quot;fillStyle&quot;:&quot;rgb(0,0,0)&quot;}],&quot;isLocked&quot;:false,&quot;parent&quot;:{&quot;type&quot;:&quot;CHILD&quot;,&quot;parentId&quot;:&quot;1e048241-83a7-4a4a-beae-c5d5afd6ba3f&quot;,&quot;order&quot;:&quot;2&quot;}},&quot;8d0d8234-5dde-4481-9421-f2b866353d9d&quot;:{&quot;type&quot;:&quot;FIGURE_OBJECT&quot;,&quot;id&quot;:&quot;8d0d8234-5dde-4481-9421-f2b866353d9d&quot;,&quot;relativeTransform&quot;:{&quot;translate&quot;:{&quot;x&quot;:-0.14049954014272908,&quot;y&quot;:1.50456363708541},&quot;rotate&quot;:-1.2217304763960305e-16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,&quot;range&quot;:[0,0]}],&quot;text&quot;:&quot;G&quot;,&quot;base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1e048241-83a7-4a4a-beae-c5d5afd6ba3f&quot;,&quot;order&quot;:&quot;5&quot;}},&quot;659a78c2-7176-4103-9461-f6aa3df72149&quot;:{&quot;type&quot;:&quot;FIGURE_OBJECT&quot;,&quot;id&quot;:&quot;659a78c2-7176-4103-9461-f6aa3df72149&quot;,&quot;relativeTransform&quot;:{&quot;translate&quot;:{&quot;x&quot;:-7.990297505711412e-15,&quot;y&quot;:6.409083066368643},&quot;rotate&quot;:2.443460952792061e-16},&quot;opacity&quot;:1,&quot;path&quot;:{&quot;type&quot;:&quot;RECT&quot;,&quot;size&quot;:{&quot;x&quot;:80.35778880709591,&quot;y&quot;:2.6425529725847396},&quot;cornerRounding&quot;:{&quot;type&quot;:&quot;ARC_LENGTH&quot;,&quot;global&quot;:0}},&quot;pathStyles&quot;:[{&quot;type&quot;:&quot;FILL&quot;,&quot;fillStyle&quot;:&quot;rgba(112,112,113,1)&quot;},{&quot;type&quot;:&quot;STROKE&quot;,&quot;strokeStyle&quot;:&quot;rgba(23,23,23,1)&quot;,&quot;lineWidth&quot;:0.42170040081212473,&quot;lineJoin&quot;:&quot;round&quot;}],&quot;isLocked&quot;:false,&quot;parent&quot;:{&quot;type&quot;:&quot;CHILD&quot;,&quot;parentId&quot;:&quot;0995cbad-1e2c-4c65-94bd-2036cf76032b&quot;,&quot;order&quot;:&quot;8&quot;}},&quot;14ca026a-1bb7-4f36-9da3-6a81008c52b8&quot;:{&quot;type&quot;:&quot;FIGURE_OBJECT&quot;,&quot;id&quot;:&quot;14ca026a-1bb7-4f36-9da3-6a81008c52b8&quot;,&quot;parent&quot;:{&quot;type&quot;:&quot;CHILD&quot;,&quot;parentId&quot;:&quot;29d72801-246c-4c6e-b4c3-ad5d33f6a285&quot;,&quot;order&quot;:&quot;2&quot;},&quot;relativeTransform&quot;:{&quot;translate&quot;:{&quot;x&quot;:-134.12207037463062,&quot;y&quot;:-44.854993948780034},&quot;rotate&quot;:0,&quot;skewX&quot;:0,&quot;scale&quot;:{&quot;x&quot;:1,&quot;y&quot;:1}},&quot;opacity&quot;:1},&quot;47452ed2-1f95-4288-8d75-ab3575c87c6e&quot;:{&quot;id&quot;:&quot;47452ed2-1f95-4288-8d75-ab3575c87c6e&quot;,&quot;name&quot;:&quot;Capture_psb.JPG&quot;,&quot;type&quot;:&quot;FIGURE_OBJECT&quot;,&quot;relativeTransform&quot;:{&quot;translate&quot;:{&quot;x&quot;:-119.54740446800342,&quot;y&quot;:59.38045419298853},&quot;rotate&quot;:0,&quot;skewX&quot;:0,&quot;scale&quot;:{&quot;x&quot;:0.6882425908267682,&quot;y&quot;:0.6882425908267682}},&quot;image&quot;:{&quot;url&quot;:&quot;https://core.services.biorender.com/api/uploads/650c89c9fb3ba6bf1edf4922/1695320521031_2c742d81-d5af-427f-b61b-142e4be92e31_icon.jpg&quot;,&quot;isPremium&quot;:false,&quot;isSignedURL&quot;:true,&quot;size&quot;:{&quot;x&quot;:300,&quot;y&quot;:144.41260744985672}},&quot;source&quot;:{&quot;id&quot;:&quot;650c89c9fb3ba6bf1edf4922&quot;,&quot;type&quot;:&quot;UPLOADS&quot;},&quot;isPremium&quot;:false,&quot;parent&quot;:{&quot;type&quot;:&quot;CHILD&quot;,&quot;parentId&quot;:&quot;14ca026a-1bb7-4f36-9da3-6a81008c52b8&quot;,&quot;order&quot;:&quot;5&quot;},&quot;styles&quot;:{&quot;editable&quot;:[{&quot;styleName&quot;:&quot;SATURATE&quot;,&quot;index&quot;:0,&quot;value&quot;:200}]}},&quot;c1e2bb58-63de-44fe-8652-0e623d2666e5&quot;:{&quot;type&quot;:&quot;FIGURE_OBJECT&quot;,&quot;id&quot;:&quot;c1e2bb58-63de-44fe-8652-0e623d2666e5&quot;,&quot;parent&quot;:{&quot;type&quot;:&quot;CROP&quot;,&quot;parentId&quot;:&quot;14ca026a-1bb7-4f36-9da3-6a81008c52b8&quot;,&quot;order&quot;:&quot;5&quot;},&quot;relativeTransform&quot;:{&quot;translate&quot;:{&quot;x&quot;:-73.55640811434172,&quot;y&quot;:57.414213947106504},&quot;rotate&quot;:0,&quot;skewX&quot;:0,&quot;scale&quot;:{&quot;x&quot;:36.85358684800447,&quot;y&quot;:42.44574312980324}},&quot;path&quot;:{&quot;type&quot;:&quot;RECT&quot;,&quot;size&quot;:{&quot;x&quot;:2,&quot;y&quot;:2}},&quot;pathStyles&quot;:[{&quot;type&quot;:&quot;FILL&quot;,&quot;fillStyle&quot;:&quot;#fff&quot;}],&quot;isFrozen&quot;:true},&quot;3b9ac9ff-4995-4ea1-b8dd-88cbbe80cd25&quot;:{&quot;id&quot;:&quot;3b9ac9ff-4995-4ea1-b8dd-88cbbe80cd25&quot;,&quot;type&quot;:&quot;FIGURE_OBJECT&quot;,&quot;parent&quot;:{&quot;type&quot;:&quot;CHILD&quot;,&quot;parentId&quot;:&quot;29d72801-246c-4c6e-b4c3-ad5d33f6a285&quot;,&quot;order&quot;:&quot;05&quot;},&quot;source&quot;:{&quot;id&quot;:&quot;6627c3aa0882159df5d23f13&quot;,&quot;type&quot;:&quot;TEMPLATES&quot;},&quot;relativeTransform&quot;:{&quot;translate&quot;:{&quot;x&quot;:38.116030083283164,&quot;y&quot;:-9.683775210488022},&quot;rotate&quot;:0,&quot;skewX&quot;:0,&quot;scale&quot;:{&quot;x&quot;:1,&quot;y&quot;:1}}},&quot;586038e3-9255-4955-8d0f-f2a60a19a4a7&quot;:{&quot;type&quot;:&quot;FIGURE_OBJECT&quot;,&quot;id&quot;:&quot;586038e3-9255-4955-8d0f-f2a60a19a4a7&quot;,&quot;relativeTransform&quot;:{&quot;translate&quot;:{&quot;x&quot;:-252.44161769336614,&quot;y&quot;:-148.4318028160739},&quot;rotate&quot;:-0.8102961470501171,&quot;skewX&quot;:0,&quot;scale&quot;:{&quot;x&quot;:0.9999999999999998,&quot;y&quot;:0.9999999999999998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7]}],&quot;text&quot;:&quot;Function Prediction Using ML&quot;}],&quot;verticalAlign&quot;:&quot;TOP&quot;,&quot;_lastCaretLocation&quot;:{&quot;lineIndex&quot;:0,&quot;runIndex&quot;:0,&quot;charIndex&quot;:21}},&quot;size&quot;:{&quot;x&quot;:155.67875897972647,&quot;y&quot;:73.21333333333332},&quot;targetSize&quot;:{&quot;x&quot;:155.67875897972647,&quot;y&quot;:73.21333333333332},&quot;format&quot;:&quot;BETTER_TEXT&quot;,&quot;verticalAlign&quot;:&quot;TOP&quot;},&quot;isLocked&quot;:false,&quot;parent&quot;:{&quot;type&quot;:&quot;CHILD&quot;,&quot;parentId&quot;:&quot;3b9ac9ff-4995-4ea1-b8dd-88cbbe80cd25&quot;,&quot;order&quot;:&quot;23&quot;}},&quot;573da00d-b19c-44da-9020-f6007ae9e92e&quot;:{&quot;type&quot;:&quot;FIGURE_OBJECT&quot;,&quot;id&quot;:&quot;573da00d-b19c-44da-9020-f6007ae9e92e&quot;,&quot;relativeTransform&quot;:{&quot;translate&quot;:{&quot;x&quot;:-328.61948349152436,&quot;y&quot;:-0.5796537218953377},&quot;rotate&quot;:-1.3927172781875168,&quot;skewX&quot;:4.718447854656916e-16,&quot;scale&quot;:{&quot;x&quot;:0.9999999999999999,&quot;y&quot;:1.0000000000000004}},&quot;opacity&quot;:1,&quot;pathStyles&quot;:[{&quot;type&quot;:&quot;FILL&quot;,&quot;fillStyle&quot;:&quot;#232323&quot;}],&quot;text&quot;:{&quot;textData&quot;:{&quot;lineSpacing&quot;:&quot;normal&quot;,&quot;alignment&quot;:&quot;right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18]}],&quot;text&quot;:&quot;Structural Modeling&quot;}],&quot;verticalAlign&quot;:&quot;TOP&quot;,&quot;_lastCaretLocation&quot;:{&quot;lineIndex&quot;:0,&quot;runIndex&quot;:0,&quot;charIndex&quot;:12}},&quot;size&quot;:{&quot;x&quot;:103.71247956288146,&quot;y&quot;:62.133333333333354},&quot;targetSize&quot;:{&quot;x&quot;:103.71247956288146,&quot;y&quot;:62.133333333333354},&quot;format&quot;:&quot;BETTER_TEXT&quot;,&quot;verticalAlign&quot;:&quot;TOP&quot;},&quot;isLocked&quot;:false,&quot;parent&quot;:{&quot;type&quot;:&quot;CHILD&quot;,&quot;parentId&quot;:&quot;3b9ac9ff-4995-4ea1-b8dd-88cbbe80cd25&quot;,&quot;order&quot;:&quot;99&quot;}},&quot;807274c7-5f17-489a-9ce4-4adf2ef871bd&quot;:{&quot;type&quot;:&quot;FIGURE_OBJECT&quot;,&quot;id&quot;:&quot;807274c7-5f17-489a-9ce4-4adf2ef871bd&quot;,&quot;relativeTransform&quot;:{&quot;translate&quot;:{&quot;x&quot;:-96.04852855154091,&quot;y&quot;:-237.4079123458336},&quot;rotate&quot;:-0.3115178984274347,&quot;skewX&quot;:7.21644966006352e-16,&quot;scale&quot;:{&quot;x&quot;:0.9999999999999998,&quot;y&quot;:0.9999999999999989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5]}],&quot;text&quot;:&quot;Digenic Disease Prediction&quot;},{&quot;runs&quot;:[],&quot;text&quot;:&quot;&quot;,&quot;baseStyle&quot;:{&quot;fontFamily&quot;:&quot;Roboto&quot;,&quot;fontSize&quot;:21.333333333333332,&quot;color&quot;:&quot;black&quot;,&quot;fontWeight&quot;:&quot;bold&quot;,&quot;fontStyle&quot;:&quot;italic&quot;,&quot;decoration&quot;:&quot;none&quot;}}],&quot;verticalAlign&quot;:&quot;TOP&quot;,&quot;_lastCaretLocation&quot;:{&quot;lineIndex&quot;:0,&quot;runIndex&quot;:0,&quot;charIndex&quot;:17}},&quot;size&quot;:{&quot;x&quot;:197.92727661132812,&quot;y&quot;:73.21333333333332},&quot;targetSize&quot;:{&quot;x&quot;:174.51351553856145,&quot;y&quot;:49.10666666666667},&quot;format&quot;:&quot;BETTER_TEXT&quot;,&quot;verticalAlign&quot;:&quot;TOP&quot;},&quot;isLocked&quot;:false,&quot;parent&quot;:{&quot;type&quot;:&quot;CHILD&quot;,&quot;parentId&quot;:&quot;3b9ac9ff-4995-4ea1-b8dd-88cbbe80cd25&quot;,&quot;order&quot;:&quot;998&quot;}},&quot;d2f5f0be-6b4d-4491-bb72-f46fcc8b54ac&quot;:{&quot;type&quot;:&quot;FIGURE_OBJECT&quot;,&quot;id&quot;:&quot;d2f5f0be-6b4d-4491-bb72-f46fcc8b54ac&quot;,&quot;parent&quot;:{&quot;type&quot;:&quot;CHILD&quot;,&quot;parentId&quot;:&quot;3b9ac9ff-4995-4ea1-b8dd-88cbbe80cd25&quot;,&quot;order&quot;:&quot;7&quot;},&quot;relativeTransform&quot;:{&quot;translate&quot;:{&quot;x&quot;:-42.298677141972576,&quot;y&quot;:-18.350423126389884},&quot;rotate&quot;:0.21452143933052048,&quot;skewX&quot;:0,&quot;scale&quot;:{&quot;x&quot;:1,&quot;y&quot;:1}}},&quot;20fc43fc-3251-4b32-9355-2da8c35d164b&quot;:{&quot;type&quot;:&quot;FIGURE_OBJECT&quot;,&quot;id&quot;:&quot;20fc43fc-3251-4b32-9355-2da8c35d164b&quot;,&quot;relativeTransform&quot;:{&quot;translate&quot;:{&quot;x&quot;:57.13207135055689,&quot;y&quot;:-59.27147978894907},&quot;rotate&quot;:1.881118693252331},&quot;opacity&quot;:1,&quot;path&quot;:{&quot;type&quot;:&quot;POLY_LINE&quot;,&quot;points&quot;:[{&quot;x&quot;:-49.574323454119984,&quot;y&quot;:0},{&quot;x&quot;:35.42563893672114,&quot;y&quot;:-18.6696426027957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d2f5f0be-6b4d-4491-bb72-f46fcc8b54ac&quot;,&quot;order&quot;:&quot;2&quot;}},&quot;f17acad1-b4f0-41a2-a03a-9cf0b4dcd4e1&quot;:{&quot;type&quot;:&quot;FIGURE_OBJECT&quot;,&quot;id&quot;:&quot;f17acad1-b4f0-41a2-a03a-9cf0b4dcd4e1&quot;,&quot;relativeTransform&quot;:{&quot;translate&quot;:{&quot;x&quot;:74.12349303521329,&quot;y&quot;:-158.73207674903608},&quot;rotate&quot;:0,&quot;skewX&quot;:6.470164032814003e-17,&quot;scale&quot;:{&quot;x&quot;:1,&quot;y&quot;:1}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d2f5f0be-6b4d-4491-bb72-f46fcc8b54ac&quot;,&quot;order&quot;:&quot;5&quot;},&quot;layout&quot;:{&quot;sizeRatio&quot;:{&quot;x&quot;:0.7071067811865476,&quot;y&quot;:0.7071067811865476},&quot;keepAspectRatio&quot;:true}},&quot;17085367-4560-4d3f-8ccc-0298838f59cc&quot;:{&quot;id&quot;:&quot;17085367-4560-4d3f-8ccc-0298838f59cc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f17acad1-b4f0-41a2-a03a-9cf0b4dcd4e1&quot;,&quot;order&quot;:&quot;5&quot;}},&quot;3f22ef7f-d020-4741-8f26-71b2f485d5d4&quot;:{&quot;relativeTransform&quot;:{&quot;translate&quot;:{&quot;x&quot;:-137.91057257767596,&quot;y&quot;:-96.66050185169298},&quot;rotate&quot;:0,&quot;skewX&quot;:0,&quot;scale&quot;:{&quot;x&quot;:1,&quot;y&quot;:1}},&quot;type&quot;:&quot;FIGURE_OBJECT&quot;,&quot;id&quot;:&quot;3f22ef7f-d020-4741-8f26-71b2f485d5d4&quot;,&quot;parent&quot;:{&quot;type&quot;:&quot;CHILD&quot;,&quot;parentId&quot;:&quot;29d72801-246c-4c6e-b4c3-ad5d33f6a285&quot;,&quot;order&quot;:&quot;25&quot;},&quot;name&quot;:&quot;AI-based data processing (symbol)&quot;,&quot;displayName&quot;:&quot;AI-based data processing (symbol)&quot;,&quot;source&quot;:{&quot;id&quot;:&quot;66fd5599da17b35844c806cb&quot;,&quot;type&quot;:&quot;ASSETS&quot;},&quot;isPremium&quot;:false},&quot;1f7c806c-32d9-4b96-a8b9-6d67188a0bf1&quot;:{&quot;id&quot;:&quot;1f7c806c-32d9-4b96-a8b9-6d67188a0bf1&quot;,&quot;name&quot;:&quot;Deep learning neural network&quot;,&quot;displayName&quot;:&quot;&quot;,&quot;type&quot;:&quot;FIGURE_OBJECT&quot;,&quot;relativeTransform&quot;:{&quot;translate&quot;:{&quot;x&quot;:-0.00009997696892939548,&quot;y&quot;:-0.00013614648496944356},&quot;rotate&quot;:0,&quot;skewX&quot;:0,&quot;scale&quot;:{&quot;x&quot;:0.6554463724906865,&quot;y&quot;:0.6554463724906863}},&quot;image&quot;:{&quot;url&quot;:&quot;https://icons.biorender.com/biorender/632214fa15ab0f0028cca603/deep-learning-neural-network-01.png&quot;,&quot;isPremium&quot;:false,&quot;size&quot;:{&quot;x&quot;:150,&quot;y&quot;:126.73031026252983}},&quot;source&quot;:{&quot;id&quot;:&quot;6322149015ab0f0028cca601&quot;,&quot;type&quot;:&quot;ASSETS&quot;},&quot;isPremium&quot;:false,&quot;parent&quot;:{&quot;type&quot;:&quot;CHILD&quot;,&quot;parentId&quot;:&quot;3f22ef7f-d020-4741-8f26-71b2f485d5d4&quot;,&quot;order&quot;:&quot;2&quot;},&quot;styles&quot;:{&quot;nodes_3&quot;:[{&quot;styleName&quot;:&quot;FILL&quot;,&quot;index&quot;:0,&quot;value&quot;:&quot;rgb(3, 121, 175)&quot;,&quot;color&quot;:&quot;#0379AF&quot;},{&quot;styleName&quot;:&quot;STROKE&quot;,&quot;index&quot;:0,&quot;value&quot;:&quot;rgb(3, 80, 107)&quot;,&quot;color&quot;:&quot;#03506B&quot;}],&quot;nodes_2&quot;:[{&quot;styleName&quot;:&quot;FILL&quot;,&quot;index&quot;:0,&quot;value&quot;:&quot;rgb(3, 121, 175)&quot;,&quot;color&quot;:&quot;#0379AF&quot;},{&quot;styleName&quot;:&quot;STROKE&quot;,&quot;index&quot;:0,&quot;value&quot;:&quot;rgb(3, 80, 107)&quot;,&quot;color&quot;:&quot;#03506B&quot;}],&quot;nodes_1&quot;:[{&quot;styleName&quot;:&quot;STROKE&quot;,&quot;index&quot;:0,&quot;value&quot;:&quot;rgb(3, 80, 107)&quot;,&quot;color&quot;:&quot;#03506B&quot;},{&quot;styleName&quot;:&quot;FILL&quot;,&quot;index&quot;:0,&quot;value&quot;:&quot;rgb(3, 121, 175)&quot;,&quot;color&quot;:&quot;#0379AF&quot;}],&quot;lines&quot;:[{&quot;styleName&quot;:&quot;STROKE_WIDTH&quot;,&quot;index&quot;:0,&quot;value&quot;:2.75},{&quot;styleName&quot;:&quot;STROKE&quot;,&quot;index&quot;:0,&quot;value&quot;:&quot;#5eaecf&quot;,&quot;color&quot;:&quot;#5EAECF&quot;}]}},&quot;3302447a-91bf-4254-9a3a-da76a5f0f078&quot;:{&quot;type&quot;:&quot;FIGURE_OBJECT&quot;,&quot;id&quot;:&quot;3302447a-91bf-4254-9a3a-da76a5f0f078&quot;,&quot;relativeTransform&quot;:{&quot;translate&quot;:{&quot;x&quot;:0.0001438945384435046,&quot;y&quot;:0.00031218853897955584},&quot;rotate&quot;:0},&quot;opacity&quot;:1,&quot;path&quot;:{&quot;type&quot;:&quot;ELLIPSE&quot;,&quot;size&quot;:{&quot;x&quot;:27.920745842885925,&quot;y&quot;:27.920745842885925}},&quot;isLocked&quot;:false,&quot;pathStyles&quot;:[{&quot;type&quot;:&quot;FILL&quot;,&quot;fillStyle&quot;:&quot;#ffffff&quot;},{&quot;type&quot;:&quot;STROKE&quot;,&quot;strokeStyle&quot;:&quot;rgb(3, 121, 175)&quot;,&quot;lineWidth&quot;:0.9831712744690236,&quot;lineJoin&quot;:&quot;round&quot;}],&quot;parent&quot;:{&quot;type&quot;:&quot;CHILD&quot;,&quot;parentId&quot;:&quot;3f22ef7f-d020-4741-8f26-71b2f485d5d4&quot;,&quot;order&quot;:&quot;5&quot;},&quot;layout&quot;:{&quot;sizeRatio&quot;:{&quot;x&quot;:0.7071067811865476,&quot;y&quot;:0.7071067811865476},&quot;keepAspectRatio&quot;:true}},&quot;804e8d1f-5de3-4edc-9eea-fba5c3079c9f&quot;:{&quot;id&quot;:&quot;804e8d1f-5de3-4edc-9eea-fba5c3079c9f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0.487160261002922,&quot;color&quot;:&quot;rgb(3, 121, 175)&quot;,&quot;fontWeight&quot;:&quot;normal&quot;,&quot;fontStyle&quot;:&quot;normal&quot;,&quot;decoration&quot;:&quot;none&quot;},&quot;range&quot;:[0,1]}],&quot;text&quot;:&quot;AI&quot;}],&quot;_lastCaretLocation&quot;:{&quot;lineIndex&quot;:0,&quot;runIndex&quot;:-1,&quot;charIndex&quot;:-1,&quot;endOfLine&quot;:true}},&quot;format&quot;:&quot;BETTER_TEXT&quot;,&quot;size&quot;:{&quot;x&quot;:19.742948721290745,&quot;y&quot;:12.45350280994097},&quot;targetSize&quot;:{&quot;x&quot;:19.742948721290745,&quot;y&quot;:2}},&quot;parent&quot;:{&quot;type&quot;:&quot;CHILD&quot;,&quot;parentId&quot;:&quot;3302447a-91bf-4254-9a3a-da76a5f0f078&quot;,&quot;order&quot;:&quot;5&quot;}},&quot;e6890f20-262c-4c3b-96b5-754cc2d28804&quot;:{&quot;id&quot;:&quot;e6890f20-262c-4c3b-96b5-754cc2d28804&quot;,&quot;type&quot;:&quot;FIGURE_OBJECT&quot;,&quot;relativeTransform&quot;:{&quot;translate&quot;:{&quot;x&quot;:128.79200537096827,&quot;y&quot;:-248.06349614903473},&quot;rotate&quot;:0.2594611252505599,&quot;skewX&quot;:0,&quot;scale&quot;:{&quot;x&quot;:0.9999999999999993,&quot;y&quot;:1.0000000000000018}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5]}],&quot;text&quot;:&quot;Thermostability Prediction&quot;}],&quot;_lastCaretLocation&quot;:{&quot;lineIndex&quot;:0,&quot;runIndex&quot;:0,&quot;charIndex&quot;:17}},&quot;format&quot;:&quot;BETTER_TEXT&quot;,&quot;size&quot;:{&quot;x&quot;:223.35221071008186,&quot;y&quot;:74.15999999999998},&quot;targetSize&quot;:{&quot;x&quot;:223.35221071008186,&quot;y&quot;:74.15999999999998}},&quot;parent&quot;:{&quot;type&quot;:&quot;CHILD&quot;,&quot;parentId&quot;:&quot;29d72801-246c-4c6e-b4c3-ad5d33f6a285&quot;,&quot;order&quot;:&quot;3&quot;}},&quot;16e7a26e-54af-4271-a5a4-51c8f51cfc48&quot;:{&quot;type&quot;:&quot;FIGURE_OBJECT&quot;,&quot;id&quot;:&quot;16e7a26e-54af-4271-a5a4-51c8f51cfc48&quot;,&quot;relativeTransform&quot;:{&quot;translate&quot;:{&quot;x&quot;:231.56932914927268,&quot;y&quot;:-230.41466449161484},&quot;rotate&quot;:2.2204460492503136e-16,&quot;skewX&quot;:0,&quot;scale&quot;:{&quot;x&quot;:1,&quot;y&quot;:1}},&quot;isLocked&quot;:false,&quot;parent&quot;:{&quot;type&quot;:&quot;CHILD&quot;,&quot;parentId&quot;:&quot;29d72801-246c-4c6e-b4c3-ad5d33f6a285&quot;,&quot;order&quot;:&quot;5&quot;}},&quot;049f00ec-93da-4972-8c10-e76649a29a75&quot;:{&quot;type&quot;:&quot;FIGURE_OBJECT&quot;,&quot;id&quot;:&quot;049f00ec-93da-4972-8c10-e76649a29a75&quot;,&quot;name&quot;:&quot;Gender (male)&quot;,&quot;relativeTransform&quot;:{&quot;translate&quot;:{&quot;x&quot;:-173.46045335197508,&quot;y&quot;:-37.84446078953513},&quot;rotate&quot;:0,&quot;skewX&quot;:1.8360733322469715e-16,&quot;scale&quot;:{&quot;x&quot;:0.6484625825578451,&quot;y&quot;:0.5896710686133771}},&quot;opacity&quot;:1,&quot;image&quot;:{&quot;url&quot;:&quot;https://icons.biorender.com/biorender/5f6d1120d528430028ce634f/gender-male.png&quot;,&quot;size&quot;:{&quot;x&quot;:71,&quot;y&quot;:137},&quot;isPremium&quot;:false},&quot;source&quot;:{&quot;id&quot;:&quot;5c520abd1b95ce1500de7c73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&quot;}},&quot;0a61526d-8e25-41b3-9364-2615a7325b56&quot;:{&quot;type&quot;:&quot;FIGURE_OBJECT&quot;,&quot;id&quot;:&quot;0a61526d-8e25-41b3-9364-2615a7325b56&quot;,&quot;relativeTransform&quot;:{&quot;translate&quot;:{&quot;x&quot;:-281.6637874339899,&quot;y&quot;:34.2185057483070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1&quot;}},&quot;dc25ac23-1984-4899-a03d-cfd9c56cb1c0&quot;:{&quot;type&quot;:&quot;FIGURE_OBJECT&quot;,&quot;id&quot;:&quot;dc25ac23-1984-4899-a03d-cfd9c56cb1c0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a61526d-8e25-41b3-9364-2615a7325b56&quot;,&quot;order&quot;:&quot;2&quot;}},&quot;38eb7660-4556-4596-80ca-1ea83053121d&quot;:{&quot;type&quot;:&quot;FIGURE_OBJECT&quot;,&quot;id&quot;:&quot;38eb7660-4556-4596-80ca-1ea83053121d&quot;,&quot;relativeTransform&quot;:{&quot;translate&quot;:{&quot;x&quot;:2.007205812118455e-14,&quot;y&quot;:8.094845318095166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a61526d-8e25-41b3-9364-2615a7325b56&quot;,&quot;order&quot;:&quot;5&quot;}},&quot;b7e33cbe-73b8-499e-8dcf-33e0fcb60d03&quot;:{&quot;type&quot;:&quot;FIGURE_OBJECT&quot;,&quot;id&quot;:&quot;b7e33cbe-73b8-499e-8dcf-33e0fcb60d03&quot;,&quot;relativeTransform&quot;:{&quot;translate&quot;:{&quot;x&quot;:1.2840384852052948e-14,&quot;y&quot;:8.804886928311905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0a61526d-8e25-41b3-9364-2615a7325b56&quot;,&quot;order&quot;:&quot;7&quot;}},&quot;0e87f242-472f-4dd2-8d4c-b82ef6a5cf20&quot;:{&quot;type&quot;:&quot;FIGURE_OBJECT&quot;,&quot;id&quot;:&quot;0e87f242-472f-4dd2-8d4c-b82ef6a5cf20&quot;,&quot;relativeTransform&quot;:{&quot;translate&quot;:{&quot;x&quot;:-270.971410690544,&quot;y&quot;:34.21860736083720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2&quot;}},&quot;cee08a39-32ae-4dd9-9af8-b294baaf7037&quot;:{&quot;type&quot;:&quot;FIGURE_OBJECT&quot;,&quot;id&quot;:&quot;cee08a39-32ae-4dd9-9af8-b294baaf7037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e87f242-472f-4dd2-8d4c-b82ef6a5cf20&quot;,&quot;order&quot;:&quot;2&quot;}},&quot;c70f3d63-1e78-493b-a62f-a614b4481d7a&quot;:{&quot;type&quot;:&quot;FIGURE_OBJECT&quot;,&quot;id&quot;:&quot;c70f3d63-1e78-493b-a62f-a614b4481d7a&quot;,&quot;relativeTransform&quot;:{&quot;translate&quot;:{&quot;x&quot;:2.007205812118455e-14,&quot;y&quot;:8.094845318095166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e87f242-472f-4dd2-8d4c-b82ef6a5cf20&quot;,&quot;order&quot;:&quot;5&quot;}},&quot;4f2d0564-2067-4947-86c0-c7ed4e06e18a&quot;:{&quot;type&quot;:&quot;FIGURE_OBJECT&quot;,&quot;id&quot;:&quot;4f2d0564-2067-4947-86c0-c7ed4e06e18a&quot;,&quot;relativeTransform&quot;:{&quot;translate&quot;:{&quot;x&quot;:1.3506642858658942e-14,&quot;y&quot;:12.104608659682924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54, 54, 54, 1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e87f242-472f-4dd2-8d4c-b82ef6a5cf20&quot;,&quot;order&quot;:&quot;7&quot;}},&quot;dafd8ca0-8359-44a7-9337-cea0cd2acbb1&quot;:{&quot;type&quot;:&quot;FIGURE_OBJECT&quot;,&quot;id&quot;:&quot;dafd8ca0-8359-44a7-9337-cea0cd2acbb1&quot;,&quot;name&quot;:&quot;Human karyotype (chromosome 11)&quot;,&quot;relativeTransform&quot;:{&quot;translate&quot;:{&quot;x&quot;:-253.13479756863498,&quot;y&quot;:34.21870594367637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3&quot;}},&quot;a4039689-c258-4d66-a195-1f05427f8b23&quot;:{&quot;type&quot;:&quot;FIGURE_OBJECT&quot;,&quot;id&quot;:&quot;a4039689-c258-4d66-a195-1f05427f8b23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dafd8ca0-8359-44a7-9337-cea0cd2acbb1&quot;,&quot;order&quot;:&quot;2&quot;}},&quot;5e09f4e0-d17c-4534-b757-1cbe3979dfe7&quot;:{&quot;type&quot;:&quot;FIGURE_OBJECT&quot;,&quot;id&quot;:&quot;5e09f4e0-d17c-4534-b757-1cbe3979dfe7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dafd8ca0-8359-44a7-9337-cea0cd2acbb1&quot;,&quot;order&quot;:&quot;5&quot;}},&quot;b8b1e135-254d-4167-b3ec-ab819dc0c35d&quot;:{&quot;type&quot;:&quot;FIGURE_OBJECT&quot;,&quot;id&quot;:&quot;b8b1e135-254d-4167-b3ec-ab819dc0c35d&quot;,&quot;relativeTransform&quot;:{&quot;translate&quot;:{&quot;x&quot;:1.1907623642804547e-14,&quot;y&quot;:4.185276504392429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54, 54, 54, 1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dafd8ca0-8359-44a7-9337-cea0cd2acbb1&quot;,&quot;order&quot;:&quot;7&quot;}},&quot;aeabc70c-95f8-4177-8987-b346c740c8ba&quot;:{&quot;type&quot;:&quot;FIGURE_OBJECT&quot;,&quot;id&quot;:&quot;aeabc70c-95f8-4177-8987-b346c740c8ba&quot;,&quot;name&quot;:&quot;Human karyotype (chromosome 11)&quot;,&quot;relativeTransform&quot;:{&quot;translate&quot;:{&quot;x&quot;:-242.44242082518915,&quot;y&quot;:34.2188075562065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5&quot;}},&quot;1aa60f8e-e4dd-4276-8b85-16f242df1af8&quot;:{&quot;type&quot;:&quot;FIGURE_OBJECT&quot;,&quot;id&quot;:&quot;1aa60f8e-e4dd-4276-8b85-16f242df1af8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aeabc70c-95f8-4177-8987-b346c740c8ba&quot;,&quot;order&quot;:&quot;2&quot;}},&quot;a0befa9e-708d-4b0d-a63f-867c3441d155&quot;:{&quot;type&quot;:&quot;FIGURE_OBJECT&quot;,&quot;id&quot;:&quot;a0befa9e-708d-4b0d-a63f-867c3441d155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aeabc70c-95f8-4177-8987-b346c740c8ba&quot;,&quot;order&quot;:&quot;5&quot;}},&quot;ab453640-6094-46ca-bc7e-7743742031e6&quot;:{&quot;type&quot;:&quot;FIGURE_OBJECT&quot;,&quot;id&quot;:&quot;ab453640-6094-46ca-bc7e-7743742031e6&quot;,&quot;relativeTransform&quot;:{&quot;translate&quot;:{&quot;x&quot;:7.184070628351478e-14,&quot;y&quot;:8.804886928311857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aeabc70c-95f8-4177-8987-b346c740c8ba&quot;,&quot;order&quot;:&quot;7&quot;}},&quot;e7adeadc-7106-45c6-a59a-0625b6694ac9&quot;:{&quot;type&quot;:&quot;FIGURE_OBJECT&quot;,&quot;id&quot;:&quot;e7adeadc-7106-45c6-a59a-0625b6694ac9&quot;,&quot;name&quot;:&quot;Human karyotype (chromosome 11)&quot;,&quot;relativeTransform&quot;:{&quot;translate&quot;:{&quot;x&quot;:-266.004258929431,&quot;y&quot;:90.22836418643068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8&quot;}},&quot;986dfd94-8495-4490-aefa-2dcbec86db0d&quot;:{&quot;type&quot;:&quot;FIGURE_OBJECT&quot;,&quot;id&quot;:&quot;986dfd94-8495-4490-aefa-2dcbec86db0d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e7adeadc-7106-45c6-a59a-0625b6694ac9&quot;,&quot;order&quot;:&quot;2&quot;}},&quot;ac58f833-da15-4f3d-8912-7e55cdefe5a1&quot;:{&quot;type&quot;:&quot;FIGURE_OBJECT&quot;,&quot;id&quot;:&quot;ac58f833-da15-4f3d-8912-7e55cdefe5a1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e7adeadc-7106-45c6-a59a-0625b6694ac9&quot;,&quot;order&quot;:&quot;5&quot;}},&quot;29645249-00e5-44b1-8fbe-7416b4649f3a&quot;:{&quot;type&quot;:&quot;FIGURE_OBJECT&quot;,&quot;id&quot;:&quot;29645249-00e5-44b1-8fbe-7416b4649f3a&quot;,&quot;relativeTransform&quot;:{&quot;translate&quot;:{&quot;x&quot;:1.3162467301082874e-14,&quot;y&quot;:5.687415626076244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e7adeadc-7106-45c6-a59a-0625b6694ac9&quot;,&quot;order&quot;:&quot;7&quot;}},&quot;52f5cf58-00c7-4125-948a-a8a13dbddeb1&quot;:{&quot;type&quot;:&quot;FIGURE_OBJECT&quot;,&quot;id&quot;:&quot;52f5cf58-00c7-4125-948a-a8a13dbddeb1&quot;,&quot;name&quot;:&quot;Human karyotype (chromosome 11)&quot;,&quot;relativeTransform&quot;:{&quot;translate&quot;:{&quot;x&quot;:-255.311882185985,&quot;y&quot;:90.2284657989609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2&quot;}},&quot;4f268b7b-d537-4d39-bc09-beb6544f3398&quot;:{&quot;type&quot;:&quot;FIGURE_OBJECT&quot;,&quot;id&quot;:&quot;4f268b7b-d537-4d39-bc09-beb6544f3398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52f5cf58-00c7-4125-948a-a8a13dbddeb1&quot;,&quot;order&quot;:&quot;2&quot;}},&quot;503e3f86-3e87-4681-8ab7-b8014033b77a&quot;:{&quot;type&quot;:&quot;FIGURE_OBJECT&quot;,&quot;id&quot;:&quot;503e3f86-3e87-4681-8ab7-b8014033b77a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52f5cf58-00c7-4125-948a-a8a13dbddeb1&quot;,&quot;order&quot;:&quot;5&quot;}},&quot;0ef382f0-ec53-4de7-af3f-c7374110e15c&quot;:{&quot;type&quot;:&quot;FIGURE_OBJECT&quot;,&quot;id&quot;:&quot;0ef382f0-ec53-4de7-af3f-c7374110e15c&quot;,&quot;relativeTransform&quot;:{&quot;translate&quot;:{&quot;x&quot;:1.2840384852052959e-14,&quot;y&quot;:8.804886928311959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52f5cf58-00c7-4125-948a-a8a13dbddeb1&quot;,&quot;order&quot;:&quot;7&quot;}},&quot;af1ac792-494c-4a2a-ac57-75882738e1a4&quot;:{&quot;type&quot;:&quot;FIGURE_OBJECT&quot;,&quot;id&quot;:&quot;af1ac792-494c-4a2a-ac57-75882738e1a4&quot;,&quot;relativeTransform&quot;:{&quot;translate&quot;:{&quot;x&quot;:-297.71299499812227,&quot;y&quot;:65.25262140663126},&quot;rotate&quot;:-1.5825208842175444,&quot;skewX&quot;:-0.00006565317651010649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10.45041866363577,&quot;color&quot;:&quot;#232323&quot;,&quot;fontWeight&quot;:&quot;bold&quot;,&quot;fontStyle&quot;:&quot;normal&quot;,&quot;decoration&quot;:&quot;none&quot;,&quot;script&quot;:&quot;none&quot;},&quot;range&quot;:[0,9]}],&quot;text&quot;:&quot;unaffected&quot;},{&quot;runs&quot;:[{&quot;style&quot;:{&quot;fontFamily&quot;:&quot;Roboto&quot;,&quot;fontSize&quot;:10.45041866363577,&quot;color&quot;:&quot;#232323&quot;,&quot;fontWeight&quot;:&quot;bold&quot;,&quot;fontStyle&quot;:&quot;normal&quot;,&quot;decoration&quot;:&quot;none&quot;,&quot;script&quot;:&quot;none&quot;},&quot;range&quot;:[0,6]}],&quot;text&quot;:&quot;parents&quot;}],&quot;verticalAlign&quot;:&quot;TOP&quot;,&quot;_lastCaretLocation&quot;:{&quot;lineIndex&quot;:0,&quot;runIndex&quot;:0,&quot;charIndex&quot;:1}},&quot;size&quot;:{&quot;x&quot;:51.86938755657109,&quot;y&quot;:24.00112819748352},&quot;targetSize&quot;:{&quot;x&quot;:51.86938755657109,&quot;y&quot;:24.00112819748352},&quot;format&quot;:&quot;BETTER_TEXT&quot;,&quot;verticalAlign&quot;:&quot;TOP&quot;},&quot;isLocked&quot;:false,&quot;parent&quot;:{&quot;type&quot;:&quot;CHILD&quot;,&quot;parentId&quot;:&quot;16e7a26e-54af-4271-a5a4-51c8f51cfc48&quot;,&quot;order&quot;:&quot;35&quot;}},&quot;e79cc272-9170-4a9c-8c60-9fbd0017b6ba&quot;:{&quot;type&quot;:&quot;FIGURE_OBJECT&quot;,&quot;id&quot;:&quot;e79cc272-9170-4a9c-8c60-9fbd0017b6ba&quot;,&quot;relativeTransform&quot;:{&quot;translate&quot;:{&quot;x&quot;:-234.46100456641108,&quot;y&quot;:85.95586647844549},&quot;rotate&quot;:-1.5622709268647668,&quot;skewX&quot;:0.02018493381416503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10.45041866363578,&quot;color&quot;:&quot;rgba(23,23,23,1)&quot;,&quot;fontWeight&quot;:&quot;bold&quot;,&quot;fontStyle&quot;:&quot;normal&quot;,&quot;decoration&quot;:&quot;none&quot;,&quot;script&quot;:&quot;none&quot;},&quot;range&quot;:[0,16]}],&quot;text&quot;:&quot;affected children&quot;,&quot;baseStyle&quot;:{&quot;fontFamily&quot;:&quot;Roboto&quot;,&quot;fontSize&quot;:10.45041866363578,&quot;color&quot;:&quot;rgba(23,23,23,1)&quot;,&quot;fontWeight&quot;:&quot;normal&quot;,&quot;fontStyle&quot;:&quot;normal&quot;,&quot;decoration&quot;:&quot;none&quot;,&quot;script&quot;:&quot;none&quot;}}],&quot;verticalAlign&quot;:&quot;TOP&quot;,&quot;_lastCaretLocation&quot;:{&quot;lineIndex&quot;:0,&quot;runIndex&quot;:0,&quot;charIndex&quot;:0}},&quot;size&quot;:{&quot;x&quot;:41.01507093554007,&quot;y&quot;:24.00112819748349},&quot;targetSize&quot;:{&quot;x&quot;:41.01507093554007,&quot;y&quot;:24.00112819748349},&quot;format&quot;:&quot;BETTER_TEXT&quot;,&quot;verticalAlign&quot;:&quot;TOP&quot;},&quot;isLocked&quot;:false,&quot;parent&quot;:{&quot;type&quot;:&quot;CHILD&quot;,&quot;parentId&quot;:&quot;16e7a26e-54af-4271-a5a4-51c8f51cfc48&quot;,&quot;order&quot;:&quot;42&quot;}},&quot;e81a9166-9fa1-44f8-b21d-f0514a650ba6&quot;:{&quot;type&quot;:&quot;FIGURE_OBJECT&quot;,&quot;id&quot;:&quot;e81a9166-9fa1-44f8-b21d-f0514a650ba6&quot;,&quot;relativeTransform&quot;:{&quot;translate&quot;:{&quot;x&quot;:-261.06141019303567,&quot;y&quot;:61.89367731964508},&quot;rotate&quot;:-1.5707963267948968,&quot;skewX&quot;:-6.5743168597622455e-18},&quot;opacity&quot;:1,&quot;path&quot;:{&quot;type&quot;:&quot;BRACKET&quot;,&quot;size&quot;:{&quot;x&quot;:16.56797406149882,&quot;y&quot;:-36.91849878850857},&quot;handleBase&quot;:{&quot;x&quot;:-1,&quot;y&quot;:0},&quot;handleWidth&quot;:0,&quot;cornerRounding&quot;:{&quot;type&quot;:&quot;ARC_LENGTH&quot;,&quot;global&quot;:0}},&quot;pathStyles&quot;:[{&quot;type&quot;:&quot;FILL&quot;,&quot;fillStyle&quot;:&quot;rgba(0,0,0,0)&quot;},{&quot;type&quot;:&quot;STROKE&quot;,&quot;strokeStyle&quot;:&quot;#232323&quot;,&quot;lineWidth&quot;:2.612604665908945,&quot;lineJoin&quot;:&quot;round&quot;}],&quot;isLocked&quot;:false,&quot;parent&quot;:{&quot;type&quot;:&quot;CHILD&quot;,&quot;parentId&quot;:&quot;16e7a26e-54af-4271-a5a4-51c8f51cfc48&quot;,&quot;order&quot;:&quot;9&quot;}},&quot;796144b9-32b1-47a6-b1ba-fe8a015858db&quot;:{&quot;type&quot;:&quot;FIGURE_OBJECT&quot;,&quot;id&quot;:&quot;796144b9-32b1-47a6-b1ba-fe8a015858db&quot;,&quot;parent&quot;:{&quot;type&quot;:&quot;CROP&quot;,&quot;parentId&quot;:&quot;16e7a26e-54af-4271-a5a4-51c8f51cfc48&quot;,&quot;order&quot;:&quot;5&quot;},&quot;relativeTransform&quot;:{&quot;translate&quot;:{&quot;x&quot;:-260.8307605324545,&quot;y&quot;:52.878740259971096},&quot;rotate&quot;:4.483377929977706e-32,&quot;skewX&quot;:3.4350303359642215e-16,&quot;scale&quot;:{&quot;x&quot;:52.955667421158985,&quot;y&quot;:74.07700833063964}},&quot;path&quot;:{&quot;type&quot;:&quot;RECT&quot;,&quot;size&quot;:{&quot;x&quot;:2,&quot;y&quot;:2}},&quot;pathStyles&quot;:[{&quot;type&quot;:&quot;FILL&quot;,&quot;fillStyle&quot;:&quot;#fff&quot;}],&quot;isFrozen&quot;:true},&quot;953c95b8-df31-4f6e-8407-0f597b39c83a&quot;:{&quot;relativeTransform&quot;:{&quot;translate&quot;:{&quot;x&quot;:133.66691592526487,&quot;y&quot;:-164.99471651658703},&quot;rotate&quot;:0,&quot;skewX&quot;:0,&quot;scale&quot;:{&quot;x&quot;:1,&quot;y&quot;:1}},&quot;type&quot;:&quot;FIGURE_OBJECT&quot;,&quot;id&quot;:&quot;953c95b8-df31-4f6e-8407-0f597b39c83a&quot;,&quot;name&quot;:&quot;Protein denaturation 1&quot;,&quot;displayName&quot;:&quot;Protein denaturation 1&quot;,&quot;opacity&quot;:1,&quot;path&quot;:{&quot;type&quot;:&quot;POLY_LINE&quot;,&quot;points&quot;:[{&quot;x&quot;:-20.53435009129731,&quot;y&quot;:-10.852131793979797},{&quot;x&quot;:-14.331024169417908,&quot;y&quot;:-13.510700046213826},{&quot;x&quot;:-11.67245591718388,&quot;y&quot;:-8.19356354174577},{&quot;x&quot;:-17.59798837396976,&quot;y&quot;:4.223392952717449},{&quot;x&quot;:-12.184740236602842,&quot;y&quot;:8.625360453399058},{&quot;x&quot;:-2.9822184030783547,&quot;y&quot;:-3.951689548548365},{&quot;x&quot;:17.57179485739043,&quot;y&quot;:-5.534995289511742},{&quot;x&quot;:17.57179485739043,&quot;y&quot;:7.757845971658399},{&quot;x&quot;:-1.3582439618681985,&quot;y&quot;:16.171590454567472},{&quot;x&quot;:-1.3582439618681985,&quot;y&quot;:24.975525455930686},{&quot;x&quot;:6.220303430445728,&quot;y&quot;:21.83126295544378},{&quot;x&quot;:4.596328989235572,&quot;y&quot;:-2.0651320482562614},{&quot;x&quot;:10.482279518099688,&quot;y&quot;:-17.94164713327054},{&quot;x&quot;:4.278953596220288,&quot;y&quot;:-25.917351889972625},{&quot;x&quot;:-3.6967511604817966,&quot;y&quot;:-17.94164713327054},{&quot;x&quot;:-3.6967511604817966,&quot;y&quot;:6.871656554247056},{&quot;x&quot;:-12.558645334595223,&quot;y&quot;:17.50592956318317}],&quot;closed&quot;:false},&quot;pathStyles&quot;:[{&quot;type&quot;:&quot;FILL&quot;,&quot;fillStyle&quot;:&quot;transparent&quot;},{&quot;type&quot;:&quot;STROKE&quot;,&quot;strokeStyle&quot;:&quot;rgba(58,104,174,1)&quot;,&quot;lineWidth&quot;:3.544757669645371,&quot;lineJoin&quot;:&quot;round&quot;}],&quot;pathSmoothing&quot;:{&quot;type&quot;:&quot;CATMULL_SMOOTHING&quot;,&quot;smoothing&quot;:0.2},&quot;pathMarkers&quot;:{&quot;markerStart&quot;:{&quot;type&quot;:&quot;PATH&quot;,&quot;units&quot;:{&quot;type&quot;:&quot;STROKE_WIDTH&quot;,&quot;scale&quot;:0.3},&quot;orient&quot;:{&quot;type&quot;:&quot;AUTO_START_REVERSE&quot;},&quot;name&quot;:&quot;dot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1.7,&quot;y&quot;:0,&quot;isEndPoint&quot;:true},{&quot;x&quot;:-1.6999999999999997,&quot;y&quot;:0.9388840747123488,&quot;isEndPoint&quot;:false},{&quot;x&quot;:-0.9388840747123485,&quot;y&quot;:1.7,&quot;isEndPoint&quot;:false},{&quot;x&quot;:1.0409497792752501e-16,&quot;y&quot;:1.7,&quot;isEndPoint&quot;:true},{&quot;x&quot;:0.9388840747123488,&quot;y&quot;:1.7,&quot;isEndPoint&quot;:false},{&quot;x&quot;:1.7,&quot;y&quot;:0.9388840747123487,&quot;isEndPoint&quot;:false},{&quot;x&quot;:1.7,&quot;y&quot;:0,&quot;isEndPoint&quot;:true},{&quot;x&quot;:1.7,&quot;y&quot;:-0.9388840747123487,&quot;isEndPoint&quot;:false},{&quot;x&quot;:0.9388840747123488,&quot;y&quot;:-1.7,&quot;isEndPoint&quot;:false},{&quot;x&quot;:1.0409497792752501e-16,&quot;y&quot;:-1.7,&quot;isEndPoint&quot;:true},{&quot;x&quot;:-0.9388840747123485,&quot;y&quot;:-1.7,&quot;isEndPoint&quot;:false},{&quot;x&quot;:-1.6999999999999997,&quot;y&quot;:-0.9388840747123488,&quot;isEndPoint&quot;:false},{&quot;x&quot;:-1.7,&quot;y&quot;:-2.0818995585505003e-16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0.3},&quot;orient&quot;:{&quot;type&quot;:&quot;AUTO_START_REVERSE&quot;},&quot;name&quot;:&quot;dot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1.7,&quot;y&quot;:0,&quot;isEndPoint&quot;:true},{&quot;x&quot;:-1.6999999999999997,&quot;y&quot;:0.9388840747123488,&quot;isEndPoint&quot;:false},{&quot;x&quot;:-0.9388840747123485,&quot;y&quot;:1.7,&quot;isEndPoint&quot;:false},{&quot;x&quot;:1.0409497792752501e-16,&quot;y&quot;:1.7,&quot;isEndPoint&quot;:true},{&quot;x&quot;:0.9388840747123488,&quot;y&quot;:1.7,&quot;isEndPoint&quot;:false},{&quot;x&quot;:1.7,&quot;y&quot;:0.9388840747123487,&quot;isEndPoint&quot;:false},{&quot;x&quot;:1.7,&quot;y&quot;:0,&quot;isEndPoint&quot;:true},{&quot;x&quot;:1.7,&quot;y&quot;:-0.9388840747123487,&quot;isEndPoint&quot;:false},{&quot;x&quot;:0.9388840747123488,&quot;y&quot;:-1.7,&quot;isEndPoint&quot;:false},{&quot;x&quot;:1.0409497792752501e-16,&quot;y&quot;:-1.7,&quot;isEndPoint&quot;:true},{&quot;x&quot;:-0.9388840747123485,&quot;y&quot;:-1.7,&quot;isEndPoint&quot;:false},{&quot;x&quot;:-1.6999999999999997,&quot;y&quot;:-0.9388840747123488,&quot;isEndPoint&quot;:false},{&quot;x&quot;:-1.7,&quot;y&quot;:-2.0818995585505003e-16,&quot;isEndPoint&quot;:true}],&quot;closed&quot;:false}},&quot;pathStyles&quot;:[{&quot;type&quot;:&quot;FILL&quot;,&quot;fillStyle&quot;:&quot;context-stroke-flat&quot;}]}},&quot;isLocked&quot;:false,&quot;parent&quot;:{&quot;type&quot;:&quot;CHILD&quot;,&quot;parentId&quot;:&quot;29d72801-246c-4c6e-b4c3-ad5d33f6a285&quot;,&quot;order&quot;:&quot;55&quot;},&quot;source&quot;:{&quot;id&quot;:&quot;5eb2b967bfb0b900ab8260ef&quot;,&quot;type&quot;:&quot;ASSETS&quot;},&quot;isPremium&quot;:false},&quot;65e29dff-8ec6-4a17-b7e3-deb03166ff73&quot;:{&quot;id&quot;:&quot;65e29dff-8ec6-4a17-b7e3-deb03166ff73&quot;,&quot;name&quot;:&quot;GPCR (folded)&quot;,&quot;displayName&quot;:&quot;&quot;,&quot;type&quot;:&quot;FIGURE_OBJECT&quot;,&quot;relativeTransform&quot;:{&quot;translate&quot;:{&quot;x&quot;:82.05824696142773,&quot;y&quot;:-164.3331995971845},&quot;rotate&quot;:0,&quot;skewX&quot;:0,&quot;scale&quot;:{&quot;x&quot;:0.3286828315819521,&quot;y&quot;:0.3286828315819521}},&quot;image&quot;:{&quot;url&quot;:&quot;https://icons.biorender.com/biorender/5cd58373b81b64330067f204/20190510150807/image/5cd58373b81b64330067f204.png&quot;,&quot;isPremium&quot;:true,&quot;isOrgIcon&quot;:false,&quot;size&quot;:{&quot;x&quot;:200,&quot;y&quot;:227.40524781341108}},&quot;source&quot;:{&quot;id&quot;:&quot;5cd58373b81b64330067f204&quot;,&quot;version&quot;:&quot;20190510150807&quot;,&quot;type&quot;:&quot;ASSETS&quot;},&quot;isPremium&quot;:true,&quot;parent&quot;:{&quot;type&quot;:&quot;CHILD&quot;,&quot;parentId&quot;:&quot;29d72801-246c-4c6e-b4c3-ad5d33f6a285&quot;,&quot;order&quot;:&quot;6&quot;}},&quot;9c031034-da42-4f24-a874-5d82a0129df7&quot;:{&quot;type&quot;:&quot;FIGURE_OBJECT&quot;,&quot;id&quot;:&quot;9c031034-da42-4f24-a874-5d82a0129df7&quot;,&quot;relativeTransform&quot;:{&quot;translate&quot;:{&quot;x&quot;:0,&quot;y&quot;:0},&quot;rotate&quot;:0,&quot;skewX&quot;:0,&quot;scale&quot;:{&quot;x&quot;:1,&quot;y&quot;:1}},&quot;opacity&quot;:1,&quot;path&quot;:{&quot;type&quot;:&quot;POLY_LINE&quot;,&quot;points&quot;:[{&quot;x&quot;:85.76137355964447,&quot;y&quot;:-164.3331995971845},{&quot;x&quot;:114.92653011962294,&quot;y&quot;:-164.3331995971845}],&quot;closed&quot;:false},&quot;pathStyles&quot;:[{&quot;type&quot;:&quot;FILL&quot;,&quot;fillStyle&quot;:&quot;rgba(0,0,0,0)&quot;},{&quot;type&quot;:&quot;STROKE&quot;,&quot;strokeStyle&quot;:&quot;#232323&quot;,&quot;lineWidth&quot;:2,&quot;lineJoin&quot;:&quot;round&quot;}],&quot;pathMarkers&quot;:{&quot;markerStart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29d72801-246c-4c6e-b4c3-ad5d33f6a285&quot;,&quot;order&quot;:&quot;7&quot;},&quot;connectorInfo&quot;:{&quot;connectedObjects&quot;:[{&quot;objectId&quot;:&quot;65e29dff-8ec6-4a17-b7e3-deb03166ff73&quot;,&quot;coordinates&quot;:{&quot;x&quot;:1,&quot;y&quot;:0.5}}],&quot;type&quot;:&quot;LINE&quot;,&quot;offset&quot;:{&quot;x&quot;:0,&quot;y&quot;:0},&quot;bending&quot;:0.1,&quot;firstElementIsHead&quot;:false,&quot;customized&quot;:false}},&quot;4f213ec5-dd6c-48fd-ba1a-a95c418da241&quot;:{&quot;type&quot;:&quot;FIGURE_OBJECT&quot;,&quot;id&quot;:&quot;4f213ec5-dd6c-48fd-ba1a-a95c418da241&quot;,&quot;parent&quot;:{&quot;type&quot;:&quot;CHILD&quot;,&quot;parentId&quot;:&quot;29d72801-246c-4c6e-b4c3-ad5d33f6a285&quot;,&quot;order&quot;:&quot;75&quot;},&quot;relativeTransform&quot;:{&quot;translate&quot;:{&quot;x&quot;:208.67773895979806,&quot;y&quot;:-110.88643230355923},&quot;rotate&quot;:0}},&quot;0f40c68d-5484-462a-b4e2-d139a3c1e279&quot;:{&quot;id&quot;:&quot;0f40c68d-5484-462a-b4e2-d139a3c1e279&quot;,&quot;name&quot;:&quot;evolu_cons.png&quot;,&quot;type&quot;:&quot;FIGURE_OBJECT&quot;,&quot;relativeTransform&quot;:{&quot;translate&quot;:{&quot;x&quot;:3.356164267370603,&quot;y&quot;:3.356164267370603},&quot;rotate&quot;:0,&quot;skewX&quot;:0,&quot;scale&quot;:{&quot;x&quot;:0.33561642673706016,&quot;y&quot;:0.3356164267370603}},&quot;image&quot;:{&quot;url&quot;:&quot;https://core.services.biorender.com/api/uploads/674f45c8aecf5ce0d3b22307/1733248456706_32841c33-27a8-4f77-917f-725f0a4215dc_icon.png&quot;,&quot;isPremium&quot;:false,&quot;isSignedURL&quot;:true,&quot;size&quot;:{&quot;x&quot;:300,&quot;y&quot;:253.48837209302323}},&quot;source&quot;:{&quot;id&quot;:&quot;674f45c8aecf5ce0d3b22307&quot;,&quot;type&quot;:&quot;UPLOADS&quot;},&quot;isPremium&quot;:false,&quot;parent&quot;:{&quot;type&quot;:&quot;CHILD&quot;,&quot;parentId&quot;:&quot;4f213ec5-dd6c-48fd-ba1a-a95c418da241&quot;,&quot;order&quot;:&quot;5&quot;}},&quot;0b00a821-3de8-4ecf-97b1-58e31cbe9ea3&quot;:{&quot;type&quot;:&quot;FIGURE_OBJECT&quot;,&quot;id&quot;:&quot;0b00a821-3de8-4ecf-97b1-58e31cbe9ea3&quot;,&quot;parent&quot;:{&quot;type&quot;:&quot;CROP&quot;,&quot;parentId&quot;:&quot;4f213ec5-dd6c-48fd-ba1a-a95c418da241&quot;,&quot;order&quot;:&quot;5&quot;},&quot;relativeTransform&quot;:{&quot;translate&quot;:{&quot;x&quot;:3.356164267370603,&quot;y&quot;:3.3561642673706076},&quot;rotate&quot;:0,&quot;skewX&quot;:0,&quot;scale&quot;:{&quot;x&quot;:42.5374308306274,&quot;y&quot;:42.53743083062742}},&quot;path&quot;:{&quot;type&quot;:&quot;POLY_LINE&quot;,&quot;points&quot;:[{&quot;x&quot;:-1.1068380843226127,&quot;y&quot;:-0.06986291072826235},{&quot;x&quot;:-0.96,&quot;y&quot;:-0.68},{&quot;x&quot;:-0.4771595794291393,&quot;y&quot;:-0.7181735099169987},{&quot;x&quot;:-0.1593316057008681,&quot;y&quot;:-0.8864438685669558},{&quot;x&quot;:0.4518326648420759,&quot;y&quot;:-0.9026808053269157},{&quot;x&quot;:0.9960326007517423,&quot;y&quot;:-0.7211396807204353},{&quot;x&quot;:1.235212334090036,&quot;y&quot;:0.061329712573991405},{&quot;x&quot;:1.186787587840999,&quot;y&quot;:0.5852802540636244},{&quot;x&quot;:1.0050300093030458,&quot;y&quot;:0.866366797901309},{&quot;x&quot;:0.4227506478621735,&quot;y&quot;:1.0043616150039134},{&quot;x&quot;:-0.5183890328582609,&quot;y&quot;:0.8253041878465205}],&quot;closed&quot;:true},&quot;pathStyles&quot;:[{&quot;type&quot;:&quot;FILL&quot;,&quot;fillStyle&quot;:&quot;#fff&quot;}],&quot;isFrozen&quot;:true,&quot;pathSmoothing&quot;:{&quot;type&quot;:&quot;CATMULL_SMOOTHING&quot;,&quot;smoothing&quot;:0.2},&quot;connectorInfo&quot;:{&quot;connectedObjects&quot;:[],&quot;type&quot;:&quot;QUADRATIC&quot;,&quot;offset&quot;:{&quot;x&quot;:0,&quot;y&quot;:0},&quot;bending&quot;:-0.1,&quot;firstElementIsHead&quot;:true,&quot;customized&quot;:true}},&quot;3f80253d-7d0f-4323-a828-c20be5e484c0&quot;:{&quot;type&quot;:&quot;FIGURE_OBJECT&quot;,&quot;id&quot;:&quot;3f80253d-7d0f-4323-a828-c20be5e484c0&quot;,&quot;parent&quot;:{&quot;type&quot;:&quot;CHILD&quot;,&quot;parentId&quot;:&quot;29d72801-246c-4c6e-b4c3-ad5d33f6a285&quot;,&quot;order&quot;:&quot;8&quot;},&quot;relativeTransform&quot;:{&quot;translate&quot;:{&quot;x&quot;:278.04252076268403,&quot;y&quot;:0.4000406281119382},&quot;rotate&quot;:-0.5474057046447777,&quot;skewX&quot;:0,&quot;scale&quot;:{&quot;x&quot;:1,&quot;y&quot;:1}}},&quot;f3b8e018-26fa-4a3f-96eb-88c2d39aab11&quot;:{&quot;id&quot;:&quot;f3b8e018-26fa-4a3f-96eb-88c2d39aab11&quot;,&quot;name&quot;:&quot;variant_cluster.png&quot;,&quot;type&quot;:&quot;FIGURE_OBJECT&quot;,&quot;relativeTransform&quot;:{&quot;translate&quot;:{&quot;x&quot;:3.6300344967466285,&quot;y&quot;:3.630034496746629},&quot;rotate&quot;:0,&quot;skewX&quot;:0,&quot;scale&quot;:{&quot;x&quot;:0.36300344967466286,&quot;y&quot;:0.36300344967466286}},&quot;image&quot;:{&quot;url&quot;:&quot;https://core.services.biorender.com/api/uploads/674f45bf48871a79a4c8575a/1733248447199_42065c68-0edb-43c7-9b21-a5d0c53cc6a9_icon.png&quot;,&quot;isPremium&quot;:false,&quot;isSignedURL&quot;:true,&quot;size&quot;:{&quot;x&quot;:300,&quot;y&quot;:223.34558823529412}},&quot;source&quot;:{&quot;id&quot;:&quot;674f45bf48871a79a4c8575a&quot;,&quot;type&quot;:&quot;UPLOADS&quot;},&quot;isPremium&quot;:false,&quot;parent&quot;:{&quot;type&quot;:&quot;CHILD&quot;,&quot;parentId&quot;:&quot;3f80253d-7d0f-4323-a828-c20be5e484c0&quot;,&quot;order&quot;:&quot;5&quot;}},&quot;c27d4330-ed9f-4477-badf-a412791abc39&quot;:{&quot;type&quot;:&quot;FIGURE_OBJECT&quot;,&quot;id&quot;:&quot;c27d4330-ed9f-4477-badf-a412791abc39&quot;,&quot;parent&quot;:{&quot;type&quot;:&quot;CROP&quot;,&quot;parentId&quot;:&quot;3f80253d-7d0f-4323-a828-c20be5e484c0&quot;,&quot;order&quot;:&quot;5&quot;},&quot;relativeTransform&quot;:{&quot;translate&quot;:{&quot;x&quot;:3.6300344967466285,&quot;y&quot;:3.630034496746629},&quot;rotate&quot;:0,&quot;skewX&quot;:0,&quot;scale&quot;:{&quot;x&quot;:40.53760949951428,&quot;y&quot;:40.53760949951428}},&quot;path&quot;:{&quot;type&quot;:&quot;POLY_LINE&quot;,&quot;points&quot;:[{&quot;x&quot;:-0.9278518647658487,&quot;y&quot;:0.4000144607223052},{&quot;x&quot;:-1.2872807653865463,&quot;y&quot;:-0.14572193207977918},{&quot;x&quot;:-1.0539187020217726,&quot;y&quot;:-0.7947895246932765},{&quot;x&quot;:-0.38,&quot;y&quot;:-0.96},{&quot;x&quot;:0.3141810498505242,&quot;y&quot;:-0.8906548683791249},{&quot;x&quot;:0.5365311700362865,&quot;y&quot;:-0.2338897805771606},{&quot;x&quot;:0.6668062340072569,&quot;y&quot;:-0.2536291773284953},{&quot;x&quot;:0.72,&quot;y&quot;:0.14},{&quot;x&quot;:1.296162091944868,&quot;y&quot;:0.40849101826335055},{&quot;x&quot;:0.6008852833938098,&quot;y&quot;:1.0652249360290287},{&quot;x&quot;:0.008732292391327792,&quot;y&quot;:0.9361592851318921},{&quot;x&quot;:-0.364339652635218,&quot;y&quot;:0.8017271846207032},{&quot;x&quot;:-0.6865355055884097,&quot;y&quot;:0.6172644754580309}],&quot;closed&quot;:true},&quot;pathStyles&quot;:[{&quot;type&quot;:&quot;FILL&quot;,&quot;fillStyle&quot;:&quot;#fff&quot;}],&quot;isFrozen&quot;:true,&quot;pathSmoothing&quot;:{&quot;type&quot;:&quot;CATMULL_SMOOTHING&quot;,&quot;smoothing&quot;:0.2},&quot;connectorInfo&quot;:{&quot;connectedObjects&quot;:[],&quot;type&quot;:&quot;CUBIC&quot;,&quot;offset&quot;:{&quot;x&quot;:0,&quot;y&quot;:0},&quot;bending&quot;:0.1,&quot;firstElementIsHead&quot;:true,&quot;customized&quot;:true}},&quot;cc4ec1fa-5a71-410a-b780-630f85f6591c&quot;:{&quot;type&quot;:&quot;FIGURE_OBJECT&quot;,&quot;id&quot;:&quot;cc4ec1fa-5a71-410a-b780-630f85f6591c&quot;,&quot;parent&quot;:{&quot;type&quot;:&quot;CHILD&quot;,&quot;parentId&quot;:&quot;3b9ac9ff-4995-4ea1-b8dd-88cbbe80cd25&quot;,&quot;order&quot;:&quot;015&quot;},&quot;relativeTransform&quot;:{&quot;translate&quot;:{&quot;x&quot;:0,&quot;y&quot;:1.3568932163095573},&quot;rotate&quot;:0,&quot;skewX&quot;:0,&quot;scale&quot;:{&quot;x&quot;:1,&quot;y&quot;:1}}},&quot;75e7c806-a41b-4878-80b4-73225db2446b&quot;:{&quot;type&quot;:&quot;FIGURE_OBJECT&quot;,&quot;id&quot;:&quot;75e7c806-a41b-4878-80b4-73225db2446b&quot;,&quot;path&quot;:{&quot;type&quot;:&quot;PIE_DONUT&quot;,&quot;size&quot;:{&quot;x&quot;:765.2870053325213,&quot;y&quot;:765.2870053325213},&quot;startAngle&quot;:2.9390141064471385,&quot;sweepAngle&quot;:0.5620183250975632,&quot;donutHoleRatio&quot;:0.34896961702842894,&quot;selectedObjectIds&quot;:[&quot;75e7c806-a41b-4878-80b4-73225db2446b&quot;]},&quot;pathStyles&quot;:[{&quot;type&quot;:&quot;FILL&quot;,&quot;fillStyle&quot;:&quot;rgba(246, 244, 214, 1)&quot;},{&quot;type&quot;:&quot;STROKE&quot;,&quot;strokeStyle&quot;:&quot;rgba(149, 122, 42, 1)&quot;,&quot;lineWidth&quot;:0,&quot;lineJoin&quot;:&quot;round&quot;}],&quot;parent&quot;:{&quot;type&quot;:&quot;CHILD&quot;,&quot;parentId&quot;:&quot;cc4ec1fa-5a71-410a-b780-630f85f6591c&quot;,&quot;order&quot;:&quot;2&quot;},&quot;relativeTransform&quot;:{&quot;translate&quot;:{&quot;x&quot;:7.628180142137833,&quot;y&quot;:68.09911067219318},&quot;rotate&quot;:0.1454989133670532,&quot;skewX&quot;:0,&quot;scale&quot;:{&quot;x&quot;:0.9999999999999998,&quot;y&quot;:0.9999999999999999}}},&quot;9de86029-0553-47fb-8c90-d2b25c6add49&quot;:{&quot;type&quot;:&quot;FIGURE_OBJECT&quot;,&quot;id&quot;:&quot;9de86029-0553-47fb-8c90-d2b25c6add49&quot;,&quot;path&quot;:{&quot;type&quot;:&quot;PIE_DONUT&quot;,&quot;size&quot;:{&quot;x&quot;:765.2870053325213,&quot;y&quot;:765.2870053325213},&quot;startAngle&quot;:-2.231844458929574,&quot;sweepAngle&quot;:0.6610481321346775,&quot;donutHoleRatio&quot;:0.35105344181077336,&quot;selectedObjectIds&quot;:[&quot;358f4853-f973-4308-8866-df4a823dbb85&quot;]},&quot;pathStyles&quot;:[{&quot;type&quot;:&quot;FILL&quot;,&quot;fillStyle&quot;:&quot;rgba(221,241,245,1)&quot;},{&quot;type&quot;:&quot;STROKE&quot;,&quot;strokeStyle&quot;:&quot;rgba(0,0,0,0)&quot;,&quot;lineWidth&quot;:1,&quot;lineJoin&quot;:&quot;round&quot;}],&quot;parent&quot;:{&quot;type&quot;:&quot;CHILD&quot;,&quot;parentId&quot;:&quot;cc4ec1fa-5a71-410a-b780-630f85f6591c&quot;,&quot;order&quot;:&quot;7&quot;},&quot;relativeTransform&quot;:{&quot;translate&quot;:{&quot;x&quot;:6.830204638500663,&quot;y&quot;:78.63696889529112},&quot;rotate&quot;:0.07323782679264944,&quot;skewX&quot;:0,&quot;scale&quot;:{&quot;x&quot;:1,&quot;y&quot;:1.0000000000000007}}},&quot;dc5c3d8d-cc93-4729-80eb-4d96b4d6bc70&quot;:{&quot;type&quot;:&quot;FIGURE_OBJECT&quot;,&quot;id&quot;:&quot;dc5c3d8d-cc93-4729-80eb-4d96b4d6bc70&quot;,&quot;path&quot;:{&quot;type&quot;:&quot;PIE_DONUT&quot;,&quot;size&quot;:{&quot;x&quot;:765.2870053325213,&quot;y&quot;:765.2870053325213},&quot;startAngle&quot;:-2.288159851907095,&quot;sweepAngle&quot;:0.5371914468519101,&quot;donutHoleRatio&quot;:0.35105344181077336,&quot;selectedObjectIds&quot;:[&quot;dc5c3d8d-cc93-4729-80eb-4d96b4d6bc70&quot;]},&quot;pathStyles&quot;:[{&quot;type&quot;:&quot;FILL&quot;,&quot;fillStyle&quot;:&quot;rgba(228, 212, 199, 1)&quot;},{&quot;type&quot;:&quot;STROKE&quot;,&quot;strokeStyle&quot;:&quot;rgba(90, 63, 48, 1)&quot;,&quot;lineWidth&quot;:0,&quot;lineJoin&quot;:&quot;round&quot;}],&quot;parent&quot;:{&quot;type&quot;:&quot;CHILD&quot;,&quot;parentId&quot;:&quot;cc4ec1fa-5a71-410a-b780-630f85f6591c&quot;,&quot;order&quot;:&quot;8&quot;},&quot;relativeTransform&quot;:{&quot;translate&quot;:{&quot;x&quot;:-1.3271255021701345,&quot;y&quot;:78.199806086272},&quot;rotate&quot;:0.722179536695823,&quot;skewX&quot;:-1.6653345369377348e-16,&quot;scale&quot;:{&quot;x&quot;:1,&quot;y&quot;:1.0000000000000009}}},&quot;db60508e-51c2-457f-8afe-22c849c16ca5&quot;:{&quot;type&quot;:&quot;FIGURE_OBJECT&quot;,&quot;id&quot;:&quot;db60508e-51c2-457f-8afe-22c849c16ca5&quot;,&quot;path&quot;:{&quot;type&quot;:&quot;PIE_DONUT&quot;,&quot;size&quot;:{&quot;x&quot;:765.2870053325213,&quot;y&quot;:765.2870053325213},&quot;startAngle&quot;:-2.5020375176676053,&quot;sweepAngle&quot;:0.5321553294402896,&quot;donutHoleRatio&quot;:0.3510534418107733,&quot;selectedObjectIds&quot;:[&quot;db60508e-51c2-457f-8afe-22c849c16ca5&quot;]},&quot;pathStyles&quot;:[{&quot;type&quot;:&quot;FILL&quot;,&quot;fillStyle&quot;:&quot;rgba(235, 245, 216, 1)&quot;},{&quot;type&quot;:&quot;STROKE&quot;,&quot;strokeStyle&quot;:&quot;rgba(90, 123, 41, 1)&quot;,&quot;lineWidth&quot;:0,&quot;lineJoin&quot;:&quot;round&quot;}],&quot;parent&quot;:{&quot;type&quot;:&quot;CHILD&quot;,&quot;parentId&quot;:&quot;cc4ec1fa-5a71-410a-b780-630f85f6591c&quot;,&quot;order&quot;:&quot;1&quot;},&quot;relativeTransform&quot;:{&quot;translate&quot;:{&quot;x&quot;:-8.981807835422924,&quot;y&quot;:64.46981005954828},&quot;rotate&quot;:2.0085014886952237,&quot;skewX&quot;:-2.775557561562899e-16,&quot;scale&quot;:{&quot;x&quot;:0.9999999999999986,&quot;y&quot;:1.0000000000000056}}},&quot;d68487fe-fcb1-4882-9732-a6f251bad2c8&quot;:{&quot;type&quot;:&quot;FIGURE_OBJECT&quot;,&quot;id&quot;:&quot;d68487fe-fcb1-4882-9732-a6f251bad2c8&quot;,&quot;path&quot;:{&quot;type&quot;:&quot;PIE_DONUT&quot;,&quot;size&quot;:{&quot;x&quot;:765.2870053325213,&quot;y&quot;:765.2870053325213},&quot;startAngle&quot;:-2.791281482796975,&quot;sweepAngle&quot;:0.5635330970124643,&quot;donutHoleRatio&quot;:0.34896961702842894,&quot;selectedObjectIds&quot;:[&quot;d68487fe-fcb1-4882-9732-a6f251bad2c8&quot;]},&quot;pathStyles&quot;:[{&quot;type&quot;:&quot;FILL&quot;,&quot;fillStyle&quot;:&quot;rgba(243, 246, 251, 1)&quot;},{&quot;type&quot;:&quot;STROKE&quot;,&quot;strokeStyle&quot;:&quot;rgba(133, 148, 182, 1)&quot;,&quot;lineWidth&quot;:0,&quot;lineJoin&quot;:&quot;round&quot;}],&quot;parent&quot;:{&quot;type&quot;:&quot;CHILD&quot;,&quot;parentId&quot;:&quot;cc4ec1fa-5a71-410a-b780-630f85f6591c&quot;,&quot;order&quot;:&quot;4&quot;},&quot;relativeTransform&quot;:{&quot;translate&quot;:{&quot;x&quot;:-1.645427685218242,&quot;y&quot;:82.41154299059161},&quot;rotate&quot;:0.1497703671610939,&quot;skewX&quot;:0,&quot;scale&quot;:{&quot;x&quot;:1,&quot;y&quot;:1}}},&quot;a9d646ee-15f6-4978-bcd5-3a17f41daaa1&quot;:{&quot;type&quot;:&quot;FIGURE_OBJECT&quot;,&quot;id&quot;:&quot;a9d646ee-15f6-4978-bcd5-3a17f41daaa1&quot;,&quot;path&quot;:{&quot;type&quot;:&quot;PIE_DONUT&quot;,&quot;size&quot;:{&quot;x&quot;:765.2870053325213,&quot;y&quot;:765.2870053325213},&quot;startAngle&quot;:-2.291761926087287,&quot;sweepAngle&quot;:0.5370254101297682,&quot;donutHoleRatio&quot;:0.34926370070814383,&quot;selectedObjectIds&quot;:[&quot;a9d646ee-15f6-4978-bcd5-3a17f41daaa1&quot;]},&quot;pathStyles&quot;:[{&quot;type&quot;:&quot;FILL&quot;,&quot;fillStyle&quot;:&quot;rgba(244, 224, 250, 1)&quot;},{&quot;type&quot;:&quot;STROKE&quot;,&quot;strokeStyle&quot;:&quot;rgba(135, 66, 144, 1)&quot;,&quot;lineWidth&quot;:0,&quot;lineJoin&quot;:&quot;round&quot;}],&quot;parent&quot;:{&quot;type&quot;:&quot;CHILD&quot;,&quot;parentId&quot;:&quot;cc4ec1fa-5a71-410a-b780-630f85f6591c&quot;,&quot;order&quot;:&quot;3&quot;},&quot;relativeTransform&quot;:{&quot;translate&quot;:{&quot;x&quot;:-1.6444991131186555,&quot;y&quot;:77.88551210614757},&quot;rotate&quot;:1.2351338796311562,&quot;skewX&quot;:-2.775557561562903e-16,&quot;scale&quot;:{&quot;x&quot;:0.9999999999999979,&quot;y&quot;:1.000000000000005}}},&quot;6c95cdb5-d081-4e6e-ab6b-7ebc8373fae2&quot;:{&quot;type&quot;:&quot;FIGURE_OBJECT&quot;,&quot;id&quot;:&quot;6c95cdb5-d081-4e6e-ab6b-7ebc8373fae2&quot;,&quot;parent&quot;:{&quot;type&quot;:&quot;CHILD&quot;,&quot;parentId&quot;:&quot;3b9ac9ff-4995-4ea1-b8dd-88cbbe80cd25&quot;,&quot;order&quot;:&quot;999&quot;},&quot;relativeTransform&quot;:{&quot;translate&quot;:{&quot;x&quot;:-81.86814628038496,&quot;y&quot;:20.807893282520325},&quot;rotate&quot;:-0.3708789079773608,&quot;skewX&quot;:4.440892098500634e-16,&quot;scale&quot;:{&quot;x&quot;:0.9999999999999991,&quot;y&quot;:0.9999999999999993}}},&quot;7476251a-860a-4f28-bbb4-852eec7494e9&quot;:{&quot;type&quot;:&quot;FIGURE_OBJECT&quot;,&quot;id&quot;:&quot;7476251a-860a-4f28-bbb4-852eec7494e9&quot;,&quot;relativeTransform&quot;:{&quot;translate&quot;:{&quot;x&quot;:57.13207135055689,&quot;y&quot;:-59.27147978894907},&quot;rotate&quot;:1.881118693252331},&quot;opacity&quot;:1,&quot;path&quot;:{&quot;type&quot;:&quot;POLY_LINE&quot;,&quot;points&quot;:[{&quot;x&quot;:-49.574323454119984,&quot;y&quot;:0},{&quot;x&quot;:26.14564875888945,&quot;y&quot;:-24.282106803078058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6c95cdb5-d081-4e6e-ab6b-7ebc8373fae2&quot;,&quot;order&quot;:&quot;2&quot;}},&quot;ba726165-c957-4e1c-964a-2ea53c03c2a3&quot;:{&quot;type&quot;:&quot;FIGURE_OBJECT&quot;,&quot;id&quot;:&quot;ba726165-c957-4e1c-964a-2ea53c03c2a3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6c95cdb5-d081-4e6e-ab6b-7ebc8373fae2&quot;,&quot;order&quot;:&quot;5&quot;},&quot;layout&quot;:{&quot;sizeRatio&quot;:{&quot;x&quot;:0.7071067811865476,&quot;y&quot;:0.7071067811865476},&quot;keepAspectRatio&quot;:true}},&quot;52c37184-ac8e-4707-ab6c-bc1c03862d94&quot;:{&quot;id&quot;:&quot;52c37184-ac8e-4707-ab6c-bc1c03862d94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ba726165-c957-4e1c-964a-2ea53c03c2a3&quot;,&quot;order&quot;:&quot;5&quot;}},&quot;a7d53f03-e3ad-4286-a675-90e00beeb75f&quot;:{&quot;type&quot;:&quot;FIGURE_OBJECT&quot;,&quot;id&quot;:&quot;a7d53f03-e3ad-4286-a675-90e00beeb75f&quot;,&quot;parent&quot;:{&quot;type&quot;:&quot;CHILD&quot;,&quot;parentId&quot;:&quot;3b9ac9ff-4995-4ea1-b8dd-88cbbe80cd25&quot;,&quot;order&quot;:&quot;9995&quot;},&quot;relativeTransform&quot;:{&quot;translate&quot;:{&quot;x&quot;:-101.43319338652822,&quot;y&quot;:74.59364549138127},&quot;rotate&quot;:-0.8865676680518679,&quot;skewX&quot;:0,&quot;scale&quot;:{&quot;x&quot;:1,&quot;y&quot;:1}}},&quot;4ba16148-16c9-4d0b-a0b2-768c3ab426bc&quot;:{&quot;type&quot;:&quot;FIGURE_OBJECT&quot;,&quot;id&quot;:&quot;4ba16148-16c9-4d0b-a0b2-768c3ab426bc&quot;,&quot;relativeTransform&quot;:{&quot;translate&quot;:{&quot;x&quot;:57.13207135055689,&quot;y&quot;:-59.27147978894907},&quot;rotate&quot;:1.881118693252331},&quot;opacity&quot;:1,&quot;path&quot;:{&quot;type&quot;:&quot;POLY_LINE&quot;,&quot;points&quot;:[{&quot;x&quot;:-49.574323454119984,&quot;y&quot;:0},{&quot;x&quot;:30.966693061224703,&quot;y&quot;:-25.82813368647887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a7d53f03-e3ad-4286-a675-90e00beeb75f&quot;,&quot;order&quot;:&quot;2&quot;}},&quot;98c3ba62-3d59-489f-a3dd-3ddd9116b9a7&quot;:{&quot;type&quot;:&quot;FIGURE_OBJECT&quot;,&quot;id&quot;:&quot;98c3ba62-3d59-489f-a3dd-3ddd9116b9a7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a7d53f03-e3ad-4286-a675-90e00beeb75f&quot;,&quot;order&quot;:&quot;5&quot;},&quot;layout&quot;:{&quot;sizeRatio&quot;:{&quot;x&quot;:0.7071067811865476,&quot;y&quot;:0.7071067811865476},&quot;keepAspectRatio&quot;:true}},&quot;fdfc9f32-781a-49d8-8194-9d5b18abbe57&quot;:{&quot;id&quot;:&quot;fdfc9f32-781a-49d8-8194-9d5b18abbe57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98c3ba62-3d59-489f-a3dd-3ddd9116b9a7&quot;,&quot;order&quot;:&quot;5&quot;}},&quot;bcf53a5a-4286-462f-ae47-2a7561ddaeae&quot;:{&quot;type&quot;:&quot;FIGURE_OBJECT&quot;,&quot;id&quot;:&quot;bcf53a5a-4286-462f-ae47-2a7561ddaeae&quot;,&quot;parent&quot;:{&quot;type&quot;:&quot;CHILD&quot;,&quot;parentId&quot;:&quot;3b9ac9ff-4995-4ea1-b8dd-88cbbe80cd25&quot;,&quot;order&quot;:&quot;9997&quot;},&quot;relativeTransform&quot;:{&quot;translate&quot;:{&quot;x&quot;:-79.32786064795964,&quot;y&quot;:79.83450856517926},&quot;rotate&quot;:-1.6696690390984388,&quot;skewX&quot;:2.7755575615628914e-16,&quot;scale&quot;:{&quot;x&quot;:1,&quot;y&quot;:1.0000000000000002}}},&quot;4a037dba-2ddb-496c-b1da-441964304ee8&quot;:{&quot;type&quot;:&quot;FIGURE_OBJECT&quot;,&quot;id&quot;:&quot;4a037dba-2ddb-496c-b1da-441964304ee8&quot;,&quot;relativeTransform&quot;:{&quot;translate&quot;:{&quot;x&quot;:43.69357891738429,&quot;y&quot;:-60.604526691236444},&quot;rotate&quot;:1.881118693252331,&quot;skewX&quot;:0,&quot;scale&quot;:{&quot;x&quot;:1,&quot;y&quot;:1}},&quot;opacity&quot;:1,&quot;path&quot;:{&quot;type&quot;:&quot;POLY_LINE&quot;,&quot;points&quot;:[{&quot;x&quot;:-49.574323454119984,&quot;y&quot;:0},{&quot;x&quot;:47.692707179005794,&quot;y&quot;:-2.4061768278115814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bcf53a5a-4286-462f-ae47-2a7561ddaeae&quot;,&quot;order&quot;:&quot;2&quot;}},&quot;9bc44cce-235e-478e-b8a2-1b64754d02d3&quot;:{&quot;type&quot;:&quot;FIGURE_OBJECT&quot;,&quot;id&quot;:&quot;9bc44cce-235e-478e-b8a2-1b64754d02d3&quot;,&quot;relativeTransform&quot;:{&quot;translate&quot;:{&quot;x&quot;:74.0806112918775,&quot;y&quot;:-159.47283611288663},&quot;rotate&quot;:0,&quot;skewX&quot;:6.470164032814003e-17,&quot;scale&quot;:{&quot;x&quot;:1,&quot;y&quot;:1}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bcf53a5a-4286-462f-ae47-2a7561ddaeae&quot;,&quot;order&quot;:&quot;5&quot;},&quot;layout&quot;:{&quot;sizeRatio&quot;:{&quot;x&quot;:0.7071067811865476,&quot;y&quot;:0.7071067811865476},&quot;keepAspectRatio&quot;:true}},&quot;13469f08-81d4-4fa9-9873-8cec75522708&quot;:{&quot;id&quot;:&quot;13469f08-81d4-4fa9-9873-8cec75522708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9bc44cce-235e-478e-b8a2-1b64754d02d3&quot;,&quot;order&quot;:&quot;5&quot;}},&quot;154ad32a-c29d-41b5-8d1d-93519e20c2c7&quot;:{&quot;type&quot;:&quot;FIGURE_OBJECT&quot;,&quot;id&quot;:&quot;154ad32a-c29d-41b5-8d1d-93519e20c2c7&quot;,&quot;parent&quot;:{&quot;type&quot;:&quot;CHILD&quot;,&quot;parentId&quot;:&quot;3b9ac9ff-4995-4ea1-b8dd-88cbbe80cd25&quot;,&quot;order&quot;:&quot;9998&quot;},&quot;relativeTransform&quot;:{&quot;translate&quot;:{&quot;x&quot;:3.4215171892081626,&quot;y&quot;:-65.7107870652652},&quot;rotate&quot;:0.9401169235858894,&quot;skewX&quot;:0,&quot;scale&quot;:{&quot;x&quot;:1,&quot;y&quot;:1}}},&quot;cd411cee-53fb-4e09-aae7-839d1efc1a71&quot;:{&quot;type&quot;:&quot;FIGURE_OBJECT&quot;,&quot;id&quot;:&quot;cd411cee-53fb-4e09-aae7-839d1efc1a71&quot;,&quot;relativeTransform&quot;:{&quot;translate&quot;:{&quot;x&quot;:67.64901528939023,&quot;y&quot;:-66.13361212930121},&quot;rotate&quot;:1.881118693252331,&quot;skewX&quot;:0,&quot;scale&quot;:{&quot;x&quot;:1,&quot;y&quot;:1}},&quot;opacity&quot;:1,&quot;path&quot;:{&quot;type&quot;:&quot;POLY_LINE&quot;,&quot;points&quot;:[{&quot;x&quot;:-49.574323454119984,&quot;y&quot;:0},{&quot;x&quot;:28.769813987950187,&quot;y&quot;:-42.911304715537256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154ad32a-c29d-41b5-8d1d-93519e20c2c7&quot;,&quot;order&quot;:&quot;2&quot;}},&quot;0453bce5-9963-413d-aafa-191436c5b258&quot;:{&quot;type&quot;:&quot;FIGURE_OBJECT&quot;,&quot;id&quot;:&quot;0453bce5-9963-413d-aafa-191436c5b258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154ad32a-c29d-41b5-8d1d-93519e20c2c7&quot;,&quot;order&quot;:&quot;5&quot;},&quot;layout&quot;:{&quot;sizeRatio&quot;:{&quot;x&quot;:0.7071067811865476,&quot;y&quot;:0.7071067811865476},&quot;keepAspectRatio&quot;:true}},&quot;c8685bab-894c-4037-a83a-bdbf58af094b&quot;:{&quot;id&quot;:&quot;c8685bab-894c-4037-a83a-bdbf58af094b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0453bce5-9963-413d-aafa-191436c5b258&quot;,&quot;order&quot;:&quot;5&quot;}},&quot;9b7f45b6-93ef-410e-b043-9eacd1a307dd&quot;:{&quot;type&quot;:&quot;FIGURE_OBJECT&quot;,&quot;id&quot;:&quot;9b7f45b6-93ef-410e-b043-9eacd1a307dd&quot;,&quot;parent&quot;:{&quot;type&quot;:&quot;CHILD&quot;,&quot;parentId&quot;:&quot;3b9ac9ff-4995-4ea1-b8dd-88cbbe80cd25&quot;,&quot;order&quot;:&quot;9999&quot;},&quot;relativeTransform&quot;:{&quot;translate&quot;:{&quot;x&quot;:71.66346508602314,&quot;y&quot;:43.95383606231733},&quot;rotate&quot;:0.9401169235858894,&quot;skewX&quot;:0,&quot;scale&quot;:{&quot;x&quot;:1,&quot;y&quot;:1}}},&quot;4dc5a100-f0f5-46ef-8d55-6ec99bc1adbd&quot;:{&quot;type&quot;:&quot;FIGURE_OBJECT&quot;,&quot;id&quot;:&quot;4dc5a100-f0f5-46ef-8d55-6ec99bc1adbd&quot;,&quot;relativeTransform&quot;:{&quot;translate&quot;:{&quot;x&quot;:41.11237850026408,&quot;y&quot;:-64.79768083824575},&quot;rotate&quot;:1.881118693252331,&quot;skewX&quot;:0,&quot;scale&quot;:{&quot;x&quot;:1,&quot;y&quot;:1}},&quot;opacity&quot;:1,&quot;path&quot;:{&quot;type&quot;:&quot;POLY_LINE&quot;,&quot;points&quot;:[{&quot;x&quot;:-49.574323454119984,&quot;y&quot;:0},{&quot;x&quot;:41.897293543657746,&quot;y&quot;:6.829035518067821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9b7f45b6-93ef-410e-b043-9eacd1a307dd&quot;,&quot;order&quot;:&quot;2&quot;}},&quot;ee7a14d6-37ce-4ce2-a3f0-672696430c85&quot;:{&quot;type&quot;:&quot;FIGURE_OBJECT&quot;,&quot;id&quot;:&quot;ee7a14d6-37ce-4ce2-a3f0-672696430c85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9b7f45b6-93ef-410e-b043-9eacd1a307dd&quot;,&quot;order&quot;:&quot;5&quot;},&quot;layout&quot;:{&quot;sizeRatio&quot;:{&quot;x&quot;:0.7071067811865476,&quot;y&quot;:0.7071067811865476},&quot;keepAspectRatio&quot;:true}},&quot;5edd7d35-4969-4b92-aa1f-19a307c0ff9d&quot;:{&quot;id&quot;:&quot;5edd7d35-4969-4b92-aa1f-19a307c0ff9d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ee7a14d6-37ce-4ce2-a3f0-672696430c85&quot;,&quot;order&quot;:&quot;5&quot;}},&quot;15df51ca-813a-4ce8-b807-abf40c759ecf&quot;:{&quot;type&quot;:&quot;FIGURE_OBJECT&quot;,&quot;id&quot;:&quot;15df51ca-813a-4ce8-b807-abf40c759ecf&quot;,&quot;relativeTransform&quot;:{&quot;translate&quot;:{&quot;x&quot;:238.84761672596977,&quot;y&quot;:-153.31703065280664},&quot;rotate&quot;:0.7818042362739568,&quot;skewX&quot;:7.771561172376098e-16,&quot;scale&quot;:{&quot;x&quot;:0.9999999999999999,&quot;y&quot;:1.0000000000000002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2]}],&quot;text&quot;:&quot;Evolutionary Constraint&quot;},{&quot;runs&quot;:[],&quot;text&quot;:&quot;&quot;,&quot;baseStyle&quot;:{&quot;fontFamily&quot;:&quot;Roboto&quot;,&quot;fontSize&quot;:21.333333333333332,&quot;color&quot;:&quot;black&quot;,&quot;fontWeight&quot;:&quot;bold&quot;,&quot;fontStyle&quot;:&quot;italic&quot;,&quot;decoration&quot;:&quot;none&quot;}}],&quot;verticalAlign&quot;:&quot;TOP&quot;,&quot;_lastCaretLocation&quot;:{&quot;lineIndex&quot;:0,&quot;runIndex&quot;:0,&quot;charIndex&quot;:14}},&quot;size&quot;:{&quot;x&quot;:200.8538818359375,&quot;y&quot;:73.21333333333332},&quot;targetSize&quot;:{&quot;x&quot;:174.51351553856145,&quot;y&quot;:49.10666666666667},&quot;format&quot;:&quot;BETTER_TEXT&quot;,&quot;verticalAlign&quot;:&quot;TOP&quot;},&quot;isLocked&quot;:false,&quot;parent&quot;:{&quot;type&quot;:&quot;CHILD&quot;,&quot;parentId&quot;:&quot;3b9ac9ff-4995-4ea1-b8dd-88cbbe80cd25&quot;,&quot;order&quot;:&quot;99995&quot;}},&quot;93ce5d9b-990c-44fe-ae10-8d8cc2df2505&quot;:{&quot;type&quot;:&quot;FIGURE_OBJECT&quot;,&quot;id&quot;:&quot;93ce5d9b-990c-44fe-ae10-8d8cc2df2505&quot;,&quot;relativeTransform&quot;:{&quot;translate&quot;:{&quot;x&quot;:320.50743605533705,&quot;y&quot;:-8.550065275939012},&quot;rotate&quot;:1.3635935480106123,&quot;skewX&quot;:5.273559366969499e-16,&quot;scale&quot;:{&quot;x&quot;:0.9999999999999994,&quot;y&quot;:0.9999999999999999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17]}],&quot;text&quot;:&quot;Variant Clustering&quot;},{&quot;runs&quot;:[],&quot;text&quot;:&quot;&quot;,&quot;baseStyle&quot;:{&quot;fontFamily&quot;:&quot;Roboto&quot;,&quot;fontSize&quot;:21.333333333333332,&quot;color&quot;:&quot;black&quot;,&quot;fontWeight&quot;:&quot;bold&quot;,&quot;fontStyle&quot;:&quot;italic&quot;,&quot;decoration&quot;:&quot;none&quot;}}],&quot;verticalAlign&quot;:&quot;TOP&quot;,&quot;_lastCaretLocation&quot;:{&quot;lineIndex&quot;:0,&quot;runIndex&quot;:0,&quot;charIndex&quot;:9}},&quot;size&quot;:{&quot;x&quot;:150.16135109957753,&quot;y&quot;:73.21333333333332},&quot;targetSize&quot;:{&quot;x&quot;:150.16135109957753,&quot;y&quot;:49.106666666666705},&quot;format&quot;:&quot;BETTER_TEXT&quot;,&quot;verticalAlign&quot;:&quot;TOP&quot;},&quot;isLocked&quot;:false,&quot;parent&quot;:{&quot;type&quot;:&quot;CHILD&quot;,&quot;parentId&quot;:&quot;3b9ac9ff-4995-4ea1-b8dd-88cbbe80cd25&quot;,&quot;order&quot;:&quot;99997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4f213ec5-dd6c-48fd-ba1a-a95c418da241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4f213ec5-dd6c-48fd-ba1a-a95c418da241&quot;:{&quot;type&quot;:&quot;FIGURE_OBJECT&quot;,&quot;id&quot;:&quot;4f213ec5-dd6c-48fd-ba1a-a95c418da241&quot;,&quot;parent&quot;:{&quot;type&quot;:&quot;CHILD&quot;,&quot;parentId&quot;:&quot;29d72801-246c-4c6e-b4c3-ad5d33f6a285&quot;,&quot;order&quot;:&quot;75&quot;},&quot;relativeTransform&quot;:{&quot;translate&quot;:{&quot;x&quot;:208.67773895979806,&quot;y&quot;:-110.88643230355923},&quot;rotate&quot;:0}},&quot;0f40c68d-5484-462a-b4e2-d139a3c1e279&quot;:{&quot;id&quot;:&quot;0f40c68d-5484-462a-b4e2-d139a3c1e279&quot;,&quot;name&quot;:&quot;evolu_cons.png&quot;,&quot;type&quot;:&quot;FIGURE_OBJECT&quot;,&quot;relativeTransform&quot;:{&quot;translate&quot;:{&quot;x&quot;:3.356164267370603,&quot;y&quot;:3.356164267370603},&quot;rotate&quot;:0,&quot;skewX&quot;:0,&quot;scale&quot;:{&quot;x&quot;:0.33561642673706016,&quot;y&quot;:0.3356164267370603}},&quot;image&quot;:{&quot;url&quot;:&quot;https://core.services.biorender.com/api/uploads/674f45c8aecf5ce0d3b22307/1733248456706_32841c33-27a8-4f77-917f-725f0a4215dc_icon.png&quot;,&quot;isPremium&quot;:false,&quot;isSignedURL&quot;:true,&quot;size&quot;:{&quot;x&quot;:300,&quot;y&quot;:253.48837209302323}},&quot;source&quot;:{&quot;id&quot;:&quot;674f45c8aecf5ce0d3b22307&quot;,&quot;type&quot;:&quot;UPLOADS&quot;},&quot;isPremium&quot;:false,&quot;parent&quot;:{&quot;type&quot;:&quot;CHILD&quot;,&quot;parentId&quot;:&quot;4f213ec5-dd6c-48fd-ba1a-a95c418da241&quot;,&quot;order&quot;:&quot;5&quot;}},&quot;0b00a821-3de8-4ecf-97b1-58e31cbe9ea3&quot;:{&quot;type&quot;:&quot;FIGURE_OBJECT&quot;,&quot;id&quot;:&quot;0b00a821-3de8-4ecf-97b1-58e31cbe9ea3&quot;,&quot;parent&quot;:{&quot;type&quot;:&quot;CROP&quot;,&quot;parentId&quot;:&quot;4f213ec5-dd6c-48fd-ba1a-a95c418da241&quot;,&quot;order&quot;:&quot;5&quot;},&quot;relativeTransform&quot;:{&quot;translate&quot;:{&quot;x&quot;:3.356164267370603,&quot;y&quot;:3.3561642673706076},&quot;rotate&quot;:0,&quot;skewX&quot;:0,&quot;scale&quot;:{&quot;x&quot;:42.5374308306274,&quot;y&quot;:42.53743083062742}},&quot;path&quot;:{&quot;type&quot;:&quot;POLY_LINE&quot;,&quot;points&quot;:[{&quot;x&quot;:-1.1068380843226127,&quot;y&quot;:-0.06986291072826235},{&quot;x&quot;:-0.96,&quot;y&quot;:-0.68},{&quot;x&quot;:-0.4771595794291393,&quot;y&quot;:-0.7181735099169987},{&quot;x&quot;:-0.1593316057008681,&quot;y&quot;:-0.8864438685669558},{&quot;x&quot;:0.4518326648420759,&quot;y&quot;:-0.9026808053269157},{&quot;x&quot;:0.9960326007517423,&quot;y&quot;:-0.7211396807204353},{&quot;x&quot;:1.235212334090036,&quot;y&quot;:0.061329712573991405},{&quot;x&quot;:1.186787587840999,&quot;y&quot;:0.5852802540636244},{&quot;x&quot;:1.0050300093030458,&quot;y&quot;:0.866366797901309},{&quot;x&quot;:0.4227506478621735,&quot;y&quot;:1.0043616150039134},{&quot;x&quot;:-0.5183890328582609,&quot;y&quot;:0.8253041878465205}],&quot;closed&quot;:true},&quot;pathStyles&quot;:[{&quot;type&quot;:&quot;FILL&quot;,&quot;fillStyle&quot;:&quot;#fff&quot;}],&quot;isFrozen&quot;:true,&quot;pathSmoothing&quot;:{&quot;type&quot;:&quot;CATMULL_SMOOTHING&quot;,&quot;smoothing&quot;:0.2},&quot;connectorInfo&quot;:{&quot;connectedObjects&quot;:[],&quot;type&quot;:&quot;QUADRATIC&quot;,&quot;offset&quot;:{&quot;x&quot;:0,&quot;y&quot;:0},&quot;bending&quot;:-0.1,&quot;firstElementIsHead&quot;:true,&quot;customized&quot;:true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3f80253d-7d0f-4323-a828-c20be5e484c0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3f80253d-7d0f-4323-a828-c20be5e484c0&quot;:{&quot;type&quot;:&quot;FIGURE_OBJECT&quot;,&quot;id&quot;:&quot;3f80253d-7d0f-4323-a828-c20be5e484c0&quot;,&quot;parent&quot;:{&quot;type&quot;:&quot;CHILD&quot;,&quot;parentId&quot;:&quot;29d72801-246c-4c6e-b4c3-ad5d33f6a285&quot;,&quot;order&quot;:&quot;8&quot;},&quot;relativeTransform&quot;:{&quot;translate&quot;:{&quot;x&quot;:278.04252076268403,&quot;y&quot;:0.4000406281119382},&quot;rotate&quot;:-0.5474057046447777,&quot;skewX&quot;:0,&quot;scale&quot;:{&quot;x&quot;:1,&quot;y&quot;:1}}},&quot;f3b8e018-26fa-4a3f-96eb-88c2d39aab11&quot;:{&quot;id&quot;:&quot;f3b8e018-26fa-4a3f-96eb-88c2d39aab11&quot;,&quot;name&quot;:&quot;variant_cluster.png&quot;,&quot;type&quot;:&quot;FIGURE_OBJECT&quot;,&quot;relativeTransform&quot;:{&quot;translate&quot;:{&quot;x&quot;:3.6300344967466285,&quot;y&quot;:3.630034496746629},&quot;rotate&quot;:0,&quot;skewX&quot;:0,&quot;scale&quot;:{&quot;x&quot;:0.36300344967466286,&quot;y&quot;:0.36300344967466286}},&quot;image&quot;:{&quot;url&quot;:&quot;https://core.services.biorender.com/api/uploads/674f45bf48871a79a4c8575a/1733248447199_42065c68-0edb-43c7-9b21-a5d0c53cc6a9_icon.png&quot;,&quot;isPremium&quot;:false,&quot;isSignedURL&quot;:true,&quot;size&quot;:{&quot;x&quot;:300,&quot;y&quot;:223.34558823529412}},&quot;source&quot;:{&quot;id&quot;:&quot;674f45bf48871a79a4c8575a&quot;,&quot;type&quot;:&quot;UPLOADS&quot;},&quot;isPremium&quot;:false,&quot;parent&quot;:{&quot;type&quot;:&quot;CHILD&quot;,&quot;parentId&quot;:&quot;3f80253d-7d0f-4323-a828-c20be5e484c0&quot;,&quot;order&quot;:&quot;5&quot;}},&quot;c27d4330-ed9f-4477-badf-a412791abc39&quot;:{&quot;type&quot;:&quot;FIGURE_OBJECT&quot;,&quot;id&quot;:&quot;c27d4330-ed9f-4477-badf-a412791abc39&quot;,&quot;parent&quot;:{&quot;type&quot;:&quot;CROP&quot;,&quot;parentId&quot;:&quot;3f80253d-7d0f-4323-a828-c20be5e484c0&quot;,&quot;order&quot;:&quot;5&quot;},&quot;relativeTransform&quot;:{&quot;translate&quot;:{&quot;x&quot;:3.6300344967466285,&quot;y&quot;:3.630034496746629},&quot;rotate&quot;:0,&quot;skewX&quot;:0,&quot;scale&quot;:{&quot;x&quot;:40.53760949951428,&quot;y&quot;:40.53760949951428}},&quot;path&quot;:{&quot;type&quot;:&quot;POLY_LINE&quot;,&quot;points&quot;:[{&quot;x&quot;:-0.9278518647658487,&quot;y&quot;:0.4000144607223052},{&quot;x&quot;:-1.2872807653865463,&quot;y&quot;:-0.14572193207977918},{&quot;x&quot;:-1.0539187020217726,&quot;y&quot;:-0.7947895246932765},{&quot;x&quot;:-0.38,&quot;y&quot;:-0.96},{&quot;x&quot;:0.3141810498505242,&quot;y&quot;:-0.8906548683791249},{&quot;x&quot;:0.5365311700362865,&quot;y&quot;:-0.2338897805771606},{&quot;x&quot;:0.6668062340072569,&quot;y&quot;:-0.2536291773284953},{&quot;x&quot;:0.72,&quot;y&quot;:0.14},{&quot;x&quot;:1.296162091944868,&quot;y&quot;:0.40849101826335055},{&quot;x&quot;:0.6008852833938098,&quot;y&quot;:1.0652249360290287},{&quot;x&quot;:0.008732292391327792,&quot;y&quot;:0.9361592851318921},{&quot;x&quot;:-0.364339652635218,&quot;y&quot;:0.8017271846207032},{&quot;x&quot;:-0.6865355055884097,&quot;y&quot;:0.6172644754580309}],&quot;closed&quot;:true},&quot;pathStyles&quot;:[{&quot;type&quot;:&quot;FILL&quot;,&quot;fillStyle&quot;:&quot;#fff&quot;}],&quot;isFrozen&quot;:true,&quot;pathSmoothing&quot;:{&quot;type&quot;:&quot;CATMULL_SMOOTHING&quot;,&quot;smoothing&quot;:0.2},&quot;connectorInfo&quot;:{&quot;connectedObjects&quot;:[],&quot;type&quot;:&quot;CUBIC&quot;,&quot;offset&quot;:{&quot;x&quot;:0,&quot;y&quot;:0},&quot;bending&quot;:0.1,&quot;firstElementIsHead&quot;:true,&quot;customized&quot;:true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3b9ac9ff-4995-4ea1-b8dd-88cbbe80cd25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3b9ac9ff-4995-4ea1-b8dd-88cbbe80cd25&quot;:{&quot;id&quot;:&quot;3b9ac9ff-4995-4ea1-b8dd-88cbbe80cd25&quot;,&quot;type&quot;:&quot;FIGURE_OBJECT&quot;,&quot;parent&quot;:{&quot;type&quot;:&quot;CHILD&quot;,&quot;parentId&quot;:&quot;29d72801-246c-4c6e-b4c3-ad5d33f6a285&quot;,&quot;order&quot;:&quot;05&quot;},&quot;source&quot;:{&quot;id&quot;:&quot;6627c3aa0882159df5d23f13&quot;,&quot;type&quot;:&quot;TEMPLATES&quot;},&quot;relativeTransform&quot;:{&quot;translate&quot;:{&quot;x&quot;:38.116030083283164,&quot;y&quot;:-9.683775210488022},&quot;rotate&quot;:0,&quot;skewX&quot;:0,&quot;scale&quot;:{&quot;x&quot;:1,&quot;y&quot;:1}}},&quot;586038e3-9255-4955-8d0f-f2a60a19a4a7&quot;:{&quot;type&quot;:&quot;FIGURE_OBJECT&quot;,&quot;id&quot;:&quot;586038e3-9255-4955-8d0f-f2a60a19a4a7&quot;,&quot;relativeTransform&quot;:{&quot;translate&quot;:{&quot;x&quot;:-252.44161769336614,&quot;y&quot;:-148.4318028160739},&quot;rotate&quot;:-0.8102961470501171,&quot;skewX&quot;:0,&quot;scale&quot;:{&quot;x&quot;:0.9999999999999998,&quot;y&quot;:0.9999999999999998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7]}],&quot;text&quot;:&quot;Function Prediction Using ML&quot;}],&quot;verticalAlign&quot;:&quot;TOP&quot;,&quot;_lastCaretLocation&quot;:{&quot;lineIndex&quot;:0,&quot;runIndex&quot;:0,&quot;charIndex&quot;:21}},&quot;size&quot;:{&quot;x&quot;:155.67875897972647,&quot;y&quot;:73.21333333333332},&quot;targetSize&quot;:{&quot;x&quot;:155.67875897972647,&quot;y&quot;:73.21333333333332},&quot;format&quot;:&quot;BETTER_TEXT&quot;,&quot;verticalAlign&quot;:&quot;TOP&quot;},&quot;isLocked&quot;:false,&quot;parent&quot;:{&quot;type&quot;:&quot;CHILD&quot;,&quot;parentId&quot;:&quot;3b9ac9ff-4995-4ea1-b8dd-88cbbe80cd25&quot;,&quot;order&quot;:&quot;23&quot;}},&quot;573da00d-b19c-44da-9020-f6007ae9e92e&quot;:{&quot;type&quot;:&quot;FIGURE_OBJECT&quot;,&quot;id&quot;:&quot;573da00d-b19c-44da-9020-f6007ae9e92e&quot;,&quot;relativeTransform&quot;:{&quot;translate&quot;:{&quot;x&quot;:-328.61948349152436,&quot;y&quot;:-0.5796537218953377},&quot;rotate&quot;:-1.3927172781875168,&quot;skewX&quot;:4.718447854656916e-16,&quot;scale&quot;:{&quot;x&quot;:0.9999999999999999,&quot;y&quot;:1.0000000000000004}},&quot;opacity&quot;:1,&quot;pathStyles&quot;:[{&quot;type&quot;:&quot;FILL&quot;,&quot;fillStyle&quot;:&quot;#232323&quot;}],&quot;text&quot;:{&quot;textData&quot;:{&quot;lineSpacing&quot;:&quot;normal&quot;,&quot;alignment&quot;:&quot;right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18]}],&quot;text&quot;:&quot;Structural Modeling&quot;}],&quot;verticalAlign&quot;:&quot;TOP&quot;,&quot;_lastCaretLocation&quot;:{&quot;lineIndex&quot;:0,&quot;runIndex&quot;:0,&quot;charIndex&quot;:12}},&quot;size&quot;:{&quot;x&quot;:103.71247956288146,&quot;y&quot;:62.133333333333354},&quot;targetSize&quot;:{&quot;x&quot;:103.71247956288146,&quot;y&quot;:62.133333333333354},&quot;format&quot;:&quot;BETTER_TEXT&quot;,&quot;verticalAlign&quot;:&quot;TOP&quot;},&quot;isLocked&quot;:false,&quot;parent&quot;:{&quot;type&quot;:&quot;CHILD&quot;,&quot;parentId&quot;:&quot;3b9ac9ff-4995-4ea1-b8dd-88cbbe80cd25&quot;,&quot;order&quot;:&quot;99&quot;}},&quot;807274c7-5f17-489a-9ce4-4adf2ef871bd&quot;:{&quot;type&quot;:&quot;FIGURE_OBJECT&quot;,&quot;id&quot;:&quot;807274c7-5f17-489a-9ce4-4adf2ef871bd&quot;,&quot;relativeTransform&quot;:{&quot;translate&quot;:{&quot;x&quot;:-96.04852855154091,&quot;y&quot;:-237.4079123458336},&quot;rotate&quot;:-0.3115178984274347,&quot;skewX&quot;:7.21644966006352e-16,&quot;scale&quot;:{&quot;x&quot;:0.9999999999999998,&quot;y&quot;:0.9999999999999989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5]}],&quot;text&quot;:&quot;Digenic Disease Prediction&quot;},{&quot;runs&quot;:[],&quot;text&quot;:&quot;&quot;,&quot;baseStyle&quot;:{&quot;fontFamily&quot;:&quot;Roboto&quot;,&quot;fontSize&quot;:21.333333333333332,&quot;color&quot;:&quot;black&quot;,&quot;fontWeight&quot;:&quot;bold&quot;,&quot;fontStyle&quot;:&quot;italic&quot;,&quot;decoration&quot;:&quot;none&quot;}}],&quot;verticalAlign&quot;:&quot;TOP&quot;,&quot;_lastCaretLocation&quot;:{&quot;lineIndex&quot;:0,&quot;runIndex&quot;:0,&quot;charIndex&quot;:17}},&quot;size&quot;:{&quot;x&quot;:197.92727661132812,&quot;y&quot;:73.21333333333332},&quot;targetSize&quot;:{&quot;x&quot;:174.51351553856145,&quot;y&quot;:49.10666666666667},&quot;format&quot;:&quot;BETTER_TEXT&quot;,&quot;verticalAlign&quot;:&quot;TOP&quot;},&quot;isLocked&quot;:false,&quot;parent&quot;:{&quot;type&quot;:&quot;CHILD&quot;,&quot;parentId&quot;:&quot;3b9ac9ff-4995-4ea1-b8dd-88cbbe80cd25&quot;,&quot;order&quot;:&quot;998&quot;}},&quot;d2f5f0be-6b4d-4491-bb72-f46fcc8b54ac&quot;:{&quot;type&quot;:&quot;FIGURE_OBJECT&quot;,&quot;id&quot;:&quot;d2f5f0be-6b4d-4491-bb72-f46fcc8b54ac&quot;,&quot;parent&quot;:{&quot;type&quot;:&quot;CHILD&quot;,&quot;parentId&quot;:&quot;3b9ac9ff-4995-4ea1-b8dd-88cbbe80cd25&quot;,&quot;order&quot;:&quot;7&quot;},&quot;relativeTransform&quot;:{&quot;translate&quot;:{&quot;x&quot;:-42.298677141972576,&quot;y&quot;:-18.350423126389884},&quot;rotate&quot;:0.21452143933052048,&quot;skewX&quot;:0,&quot;scale&quot;:{&quot;x&quot;:1,&quot;y&quot;:1}}},&quot;20fc43fc-3251-4b32-9355-2da8c35d164b&quot;:{&quot;type&quot;:&quot;FIGURE_OBJECT&quot;,&quot;id&quot;:&quot;20fc43fc-3251-4b32-9355-2da8c35d164b&quot;,&quot;relativeTransform&quot;:{&quot;translate&quot;:{&quot;x&quot;:57.13207135055689,&quot;y&quot;:-59.27147978894907},&quot;rotate&quot;:1.881118693252331},&quot;opacity&quot;:1,&quot;path&quot;:{&quot;type&quot;:&quot;POLY_LINE&quot;,&quot;points&quot;:[{&quot;x&quot;:-49.574323454119984,&quot;y&quot;:0},{&quot;x&quot;:35.42563893672114,&quot;y&quot;:-18.6696426027957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d2f5f0be-6b4d-4491-bb72-f46fcc8b54ac&quot;,&quot;order&quot;:&quot;2&quot;}},&quot;f17acad1-b4f0-41a2-a03a-9cf0b4dcd4e1&quot;:{&quot;type&quot;:&quot;FIGURE_OBJECT&quot;,&quot;id&quot;:&quot;f17acad1-b4f0-41a2-a03a-9cf0b4dcd4e1&quot;,&quot;relativeTransform&quot;:{&quot;translate&quot;:{&quot;x&quot;:74.12349303521329,&quot;y&quot;:-158.73207674903608},&quot;rotate&quot;:0,&quot;skewX&quot;:6.470164032814003e-17,&quot;scale&quot;:{&quot;x&quot;:1,&quot;y&quot;:1}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d2f5f0be-6b4d-4491-bb72-f46fcc8b54ac&quot;,&quot;order&quot;:&quot;5&quot;},&quot;layout&quot;:{&quot;sizeRatio&quot;:{&quot;x&quot;:0.7071067811865476,&quot;y&quot;:0.7071067811865476},&quot;keepAspectRatio&quot;:true}},&quot;17085367-4560-4d3f-8ccc-0298838f59cc&quot;:{&quot;id&quot;:&quot;17085367-4560-4d3f-8ccc-0298838f59cc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f17acad1-b4f0-41a2-a03a-9cf0b4dcd4e1&quot;,&quot;order&quot;:&quot;5&quot;}},&quot;cc4ec1fa-5a71-410a-b780-630f85f6591c&quot;:{&quot;type&quot;:&quot;FIGURE_OBJECT&quot;,&quot;id&quot;:&quot;cc4ec1fa-5a71-410a-b780-630f85f6591c&quot;,&quot;parent&quot;:{&quot;type&quot;:&quot;CHILD&quot;,&quot;parentId&quot;:&quot;3b9ac9ff-4995-4ea1-b8dd-88cbbe80cd25&quot;,&quot;order&quot;:&quot;015&quot;},&quot;relativeTransform&quot;:{&quot;translate&quot;:{&quot;x&quot;:0,&quot;y&quot;:1.3568932163095573},&quot;rotate&quot;:0,&quot;skewX&quot;:0,&quot;scale&quot;:{&quot;x&quot;:1,&quot;y&quot;:1}}},&quot;75e7c806-a41b-4878-80b4-73225db2446b&quot;:{&quot;type&quot;:&quot;FIGURE_OBJECT&quot;,&quot;id&quot;:&quot;75e7c806-a41b-4878-80b4-73225db2446b&quot;,&quot;path&quot;:{&quot;type&quot;:&quot;PIE_DONUT&quot;,&quot;size&quot;:{&quot;x&quot;:765.2870053325213,&quot;y&quot;:765.2870053325213},&quot;startAngle&quot;:2.9390141064471385,&quot;sweepAngle&quot;:0.5620183250975632,&quot;donutHoleRatio&quot;:0.34896961702842894,&quot;selectedObjectIds&quot;:[&quot;75e7c806-a41b-4878-80b4-73225db2446b&quot;]},&quot;pathStyles&quot;:[{&quot;type&quot;:&quot;FILL&quot;,&quot;fillStyle&quot;:&quot;rgba(246, 244, 214, 1)&quot;},{&quot;type&quot;:&quot;STROKE&quot;,&quot;strokeStyle&quot;:&quot;rgba(149, 122, 42, 1)&quot;,&quot;lineWidth&quot;:0,&quot;lineJoin&quot;:&quot;round&quot;}],&quot;parent&quot;:{&quot;type&quot;:&quot;CHILD&quot;,&quot;parentId&quot;:&quot;cc4ec1fa-5a71-410a-b780-630f85f6591c&quot;,&quot;order&quot;:&quot;2&quot;},&quot;relativeTransform&quot;:{&quot;translate&quot;:{&quot;x&quot;:7.628180142137833,&quot;y&quot;:68.09911067219318},&quot;rotate&quot;:0.1454989133670532,&quot;skewX&quot;:0,&quot;scale&quot;:{&quot;x&quot;:0.9999999999999998,&quot;y&quot;:0.9999999999999999}}},&quot;9de86029-0553-47fb-8c90-d2b25c6add49&quot;:{&quot;type&quot;:&quot;FIGURE_OBJECT&quot;,&quot;id&quot;:&quot;9de86029-0553-47fb-8c90-d2b25c6add49&quot;,&quot;path&quot;:{&quot;type&quot;:&quot;PIE_DONUT&quot;,&quot;size&quot;:{&quot;x&quot;:765.2870053325213,&quot;y&quot;:765.2870053325213},&quot;startAngle&quot;:-2.231844458929574,&quot;sweepAngle&quot;:0.6610481321346775,&quot;donutHoleRatio&quot;:0.35105344181077336,&quot;selectedObjectIds&quot;:[&quot;358f4853-f973-4308-8866-df4a823dbb85&quot;]},&quot;pathStyles&quot;:[{&quot;type&quot;:&quot;FILL&quot;,&quot;fillStyle&quot;:&quot;rgba(221,241,245,1)&quot;},{&quot;type&quot;:&quot;STROKE&quot;,&quot;strokeStyle&quot;:&quot;rgba(0,0,0,0)&quot;,&quot;lineWidth&quot;:1,&quot;lineJoin&quot;:&quot;round&quot;}],&quot;parent&quot;:{&quot;type&quot;:&quot;CHILD&quot;,&quot;parentId&quot;:&quot;cc4ec1fa-5a71-410a-b780-630f85f6591c&quot;,&quot;order&quot;:&quot;7&quot;},&quot;relativeTransform&quot;:{&quot;translate&quot;:{&quot;x&quot;:6.830204638500663,&quot;y&quot;:78.63696889529112},&quot;rotate&quot;:0.07323782679264944,&quot;skewX&quot;:0,&quot;scale&quot;:{&quot;x&quot;:1,&quot;y&quot;:1.0000000000000007}}},&quot;dc5c3d8d-cc93-4729-80eb-4d96b4d6bc70&quot;:{&quot;type&quot;:&quot;FIGURE_OBJECT&quot;,&quot;id&quot;:&quot;dc5c3d8d-cc93-4729-80eb-4d96b4d6bc70&quot;,&quot;path&quot;:{&quot;type&quot;:&quot;PIE_DONUT&quot;,&quot;size&quot;:{&quot;x&quot;:765.2870053325213,&quot;y&quot;:765.2870053325213},&quot;startAngle&quot;:-2.288159851907095,&quot;sweepAngle&quot;:0.5371914468519101,&quot;donutHoleRatio&quot;:0.35105344181077336,&quot;selectedObjectIds&quot;:[&quot;dc5c3d8d-cc93-4729-80eb-4d96b4d6bc70&quot;]},&quot;pathStyles&quot;:[{&quot;type&quot;:&quot;FILL&quot;,&quot;fillStyle&quot;:&quot;rgba(228, 212, 199, 1)&quot;},{&quot;type&quot;:&quot;STROKE&quot;,&quot;strokeStyle&quot;:&quot;rgba(90, 63, 48, 1)&quot;,&quot;lineWidth&quot;:0,&quot;lineJoin&quot;:&quot;round&quot;}],&quot;parent&quot;:{&quot;type&quot;:&quot;CHILD&quot;,&quot;parentId&quot;:&quot;cc4ec1fa-5a71-410a-b780-630f85f6591c&quot;,&quot;order&quot;:&quot;8&quot;},&quot;relativeTransform&quot;:{&quot;translate&quot;:{&quot;x&quot;:-1.3271255021701345,&quot;y&quot;:78.199806086272},&quot;rotate&quot;:0.722179536695823,&quot;skewX&quot;:-1.6653345369377348e-16,&quot;scale&quot;:{&quot;x&quot;:1,&quot;y&quot;:1.0000000000000009}}},&quot;db60508e-51c2-457f-8afe-22c849c16ca5&quot;:{&quot;type&quot;:&quot;FIGURE_OBJECT&quot;,&quot;id&quot;:&quot;db60508e-51c2-457f-8afe-22c849c16ca5&quot;,&quot;path&quot;:{&quot;type&quot;:&quot;PIE_DONUT&quot;,&quot;size&quot;:{&quot;x&quot;:765.2870053325213,&quot;y&quot;:765.2870053325213},&quot;startAngle&quot;:-2.5020375176676053,&quot;sweepAngle&quot;:0.5321553294402896,&quot;donutHoleRatio&quot;:0.3510534418107733,&quot;selectedObjectIds&quot;:[&quot;db60508e-51c2-457f-8afe-22c849c16ca5&quot;]},&quot;pathStyles&quot;:[{&quot;type&quot;:&quot;FILL&quot;,&quot;fillStyle&quot;:&quot;rgba(235, 245, 216, 1)&quot;},{&quot;type&quot;:&quot;STROKE&quot;,&quot;strokeStyle&quot;:&quot;rgba(90, 123, 41, 1)&quot;,&quot;lineWidth&quot;:0,&quot;lineJoin&quot;:&quot;round&quot;}],&quot;parent&quot;:{&quot;type&quot;:&quot;CHILD&quot;,&quot;parentId&quot;:&quot;cc4ec1fa-5a71-410a-b780-630f85f6591c&quot;,&quot;order&quot;:&quot;1&quot;},&quot;relativeTransform&quot;:{&quot;translate&quot;:{&quot;x&quot;:-8.981807835422924,&quot;y&quot;:64.46981005954828},&quot;rotate&quot;:2.0085014886952237,&quot;skewX&quot;:-2.775557561562899e-16,&quot;scale&quot;:{&quot;x&quot;:0.9999999999999986,&quot;y&quot;:1.0000000000000056}}},&quot;d68487fe-fcb1-4882-9732-a6f251bad2c8&quot;:{&quot;type&quot;:&quot;FIGURE_OBJECT&quot;,&quot;id&quot;:&quot;d68487fe-fcb1-4882-9732-a6f251bad2c8&quot;,&quot;path&quot;:{&quot;type&quot;:&quot;PIE_DONUT&quot;,&quot;size&quot;:{&quot;x&quot;:765.2870053325213,&quot;y&quot;:765.2870053325213},&quot;startAngle&quot;:-2.791281482796975,&quot;sweepAngle&quot;:0.5635330970124643,&quot;donutHoleRatio&quot;:0.34896961702842894,&quot;selectedObjectIds&quot;:[&quot;d68487fe-fcb1-4882-9732-a6f251bad2c8&quot;]},&quot;pathStyles&quot;:[{&quot;type&quot;:&quot;FILL&quot;,&quot;fillStyle&quot;:&quot;rgba(243, 246, 251, 1)&quot;},{&quot;type&quot;:&quot;STROKE&quot;,&quot;strokeStyle&quot;:&quot;rgba(133, 148, 182, 1)&quot;,&quot;lineWidth&quot;:0,&quot;lineJoin&quot;:&quot;round&quot;}],&quot;parent&quot;:{&quot;type&quot;:&quot;CHILD&quot;,&quot;parentId&quot;:&quot;cc4ec1fa-5a71-410a-b780-630f85f6591c&quot;,&quot;order&quot;:&quot;4&quot;},&quot;relativeTransform&quot;:{&quot;translate&quot;:{&quot;x&quot;:-1.645427685218242,&quot;y&quot;:82.41154299059161},&quot;rotate&quot;:0.1497703671610939,&quot;skewX&quot;:0,&quot;scale&quot;:{&quot;x&quot;:1,&quot;y&quot;:1}}},&quot;a9d646ee-15f6-4978-bcd5-3a17f41daaa1&quot;:{&quot;type&quot;:&quot;FIGURE_OBJECT&quot;,&quot;id&quot;:&quot;a9d646ee-15f6-4978-bcd5-3a17f41daaa1&quot;,&quot;path&quot;:{&quot;type&quot;:&quot;PIE_DONUT&quot;,&quot;size&quot;:{&quot;x&quot;:765.2870053325213,&quot;y&quot;:765.2870053325213},&quot;startAngle&quot;:-2.291761926087287,&quot;sweepAngle&quot;:0.5370254101297682,&quot;donutHoleRatio&quot;:0.34926370070814383,&quot;selectedObjectIds&quot;:[&quot;a9d646ee-15f6-4978-bcd5-3a17f41daaa1&quot;]},&quot;pathStyles&quot;:[{&quot;type&quot;:&quot;FILL&quot;,&quot;fillStyle&quot;:&quot;rgba(244, 224, 250, 1)&quot;},{&quot;type&quot;:&quot;STROKE&quot;,&quot;strokeStyle&quot;:&quot;rgba(135, 66, 144, 1)&quot;,&quot;lineWidth&quot;:0,&quot;lineJoin&quot;:&quot;round&quot;}],&quot;parent&quot;:{&quot;type&quot;:&quot;CHILD&quot;,&quot;parentId&quot;:&quot;cc4ec1fa-5a71-410a-b780-630f85f6591c&quot;,&quot;order&quot;:&quot;3&quot;},&quot;relativeTransform&quot;:{&quot;translate&quot;:{&quot;x&quot;:-1.6444991131186555,&quot;y&quot;:77.88551210614757},&quot;rotate&quot;:1.2351338796311562,&quot;skewX&quot;:-2.775557561562903e-16,&quot;scale&quot;:{&quot;x&quot;:0.9999999999999979,&quot;y&quot;:1.000000000000005}}},&quot;6c95cdb5-d081-4e6e-ab6b-7ebc8373fae2&quot;:{&quot;type&quot;:&quot;FIGURE_OBJECT&quot;,&quot;id&quot;:&quot;6c95cdb5-d081-4e6e-ab6b-7ebc8373fae2&quot;,&quot;parent&quot;:{&quot;type&quot;:&quot;CHILD&quot;,&quot;parentId&quot;:&quot;3b9ac9ff-4995-4ea1-b8dd-88cbbe80cd25&quot;,&quot;order&quot;:&quot;999&quot;},&quot;relativeTransform&quot;:{&quot;translate&quot;:{&quot;x&quot;:-81.86814628038496,&quot;y&quot;:20.807893282520325},&quot;rotate&quot;:-0.3708789079773608,&quot;skewX&quot;:4.440892098500634e-16,&quot;scale&quot;:{&quot;x&quot;:0.9999999999999991,&quot;y&quot;:0.9999999999999993}}},&quot;7476251a-860a-4f28-bbb4-852eec7494e9&quot;:{&quot;type&quot;:&quot;FIGURE_OBJECT&quot;,&quot;id&quot;:&quot;7476251a-860a-4f28-bbb4-852eec7494e9&quot;,&quot;relativeTransform&quot;:{&quot;translate&quot;:{&quot;x&quot;:57.13207135055689,&quot;y&quot;:-59.27147978894907},&quot;rotate&quot;:1.881118693252331},&quot;opacity&quot;:1,&quot;path&quot;:{&quot;type&quot;:&quot;POLY_LINE&quot;,&quot;points&quot;:[{&quot;x&quot;:-49.574323454119984,&quot;y&quot;:0},{&quot;x&quot;:26.14564875888945,&quot;y&quot;:-24.282106803078058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6c95cdb5-d081-4e6e-ab6b-7ebc8373fae2&quot;,&quot;order&quot;:&quot;2&quot;}},&quot;ba726165-c957-4e1c-964a-2ea53c03c2a3&quot;:{&quot;type&quot;:&quot;FIGURE_OBJECT&quot;,&quot;id&quot;:&quot;ba726165-c957-4e1c-964a-2ea53c03c2a3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6c95cdb5-d081-4e6e-ab6b-7ebc8373fae2&quot;,&quot;order&quot;:&quot;5&quot;},&quot;layout&quot;:{&quot;sizeRatio&quot;:{&quot;x&quot;:0.7071067811865476,&quot;y&quot;:0.7071067811865476},&quot;keepAspectRatio&quot;:true}},&quot;52c37184-ac8e-4707-ab6c-bc1c03862d94&quot;:{&quot;id&quot;:&quot;52c37184-ac8e-4707-ab6c-bc1c03862d94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ba726165-c957-4e1c-964a-2ea53c03c2a3&quot;,&quot;order&quot;:&quot;5&quot;}},&quot;a7d53f03-e3ad-4286-a675-90e00beeb75f&quot;:{&quot;type&quot;:&quot;FIGURE_OBJECT&quot;,&quot;id&quot;:&quot;a7d53f03-e3ad-4286-a675-90e00beeb75f&quot;,&quot;parent&quot;:{&quot;type&quot;:&quot;CHILD&quot;,&quot;parentId&quot;:&quot;3b9ac9ff-4995-4ea1-b8dd-88cbbe80cd25&quot;,&quot;order&quot;:&quot;9995&quot;},&quot;relativeTransform&quot;:{&quot;translate&quot;:{&quot;x&quot;:-101.43319338652822,&quot;y&quot;:74.59364549138127},&quot;rotate&quot;:-0.8865676680518679,&quot;skewX&quot;:0,&quot;scale&quot;:{&quot;x&quot;:1,&quot;y&quot;:1}}},&quot;4ba16148-16c9-4d0b-a0b2-768c3ab426bc&quot;:{&quot;type&quot;:&quot;FIGURE_OBJECT&quot;,&quot;id&quot;:&quot;4ba16148-16c9-4d0b-a0b2-768c3ab426bc&quot;,&quot;relativeTransform&quot;:{&quot;translate&quot;:{&quot;x&quot;:57.13207135055689,&quot;y&quot;:-59.27147978894907},&quot;rotate&quot;:1.881118693252331},&quot;opacity&quot;:1,&quot;path&quot;:{&quot;type&quot;:&quot;POLY_LINE&quot;,&quot;points&quot;:[{&quot;x&quot;:-49.574323454119984,&quot;y&quot;:0},{&quot;x&quot;:30.966693061224703,&quot;y&quot;:-25.82813368647887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a7d53f03-e3ad-4286-a675-90e00beeb75f&quot;,&quot;order&quot;:&quot;2&quot;}},&quot;98c3ba62-3d59-489f-a3dd-3ddd9116b9a7&quot;:{&quot;type&quot;:&quot;FIGURE_OBJECT&quot;,&quot;id&quot;:&quot;98c3ba62-3d59-489f-a3dd-3ddd9116b9a7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a7d53f03-e3ad-4286-a675-90e00beeb75f&quot;,&quot;order&quot;:&quot;5&quot;},&quot;layout&quot;:{&quot;sizeRatio&quot;:{&quot;x&quot;:0.7071067811865476,&quot;y&quot;:0.7071067811865476},&quot;keepAspectRatio&quot;:true}},&quot;fdfc9f32-781a-49d8-8194-9d5b18abbe57&quot;:{&quot;id&quot;:&quot;fdfc9f32-781a-49d8-8194-9d5b18abbe57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98c3ba62-3d59-489f-a3dd-3ddd9116b9a7&quot;,&quot;order&quot;:&quot;5&quot;}},&quot;bcf53a5a-4286-462f-ae47-2a7561ddaeae&quot;:{&quot;type&quot;:&quot;FIGURE_OBJECT&quot;,&quot;id&quot;:&quot;bcf53a5a-4286-462f-ae47-2a7561ddaeae&quot;,&quot;parent&quot;:{&quot;type&quot;:&quot;CHILD&quot;,&quot;parentId&quot;:&quot;3b9ac9ff-4995-4ea1-b8dd-88cbbe80cd25&quot;,&quot;order&quot;:&quot;9997&quot;},&quot;relativeTransform&quot;:{&quot;translate&quot;:{&quot;x&quot;:-79.32786064795964,&quot;y&quot;:79.83450856517926},&quot;rotate&quot;:-1.6696690390984388,&quot;skewX&quot;:2.7755575615628914e-16,&quot;scale&quot;:{&quot;x&quot;:1,&quot;y&quot;:1.0000000000000002}}},&quot;4a037dba-2ddb-496c-b1da-441964304ee8&quot;:{&quot;type&quot;:&quot;FIGURE_OBJECT&quot;,&quot;id&quot;:&quot;4a037dba-2ddb-496c-b1da-441964304ee8&quot;,&quot;relativeTransform&quot;:{&quot;translate&quot;:{&quot;x&quot;:43.69357891738429,&quot;y&quot;:-60.604526691236444},&quot;rotate&quot;:1.881118693252331,&quot;skewX&quot;:0,&quot;scale&quot;:{&quot;x&quot;:1,&quot;y&quot;:1}},&quot;opacity&quot;:1,&quot;path&quot;:{&quot;type&quot;:&quot;POLY_LINE&quot;,&quot;points&quot;:[{&quot;x&quot;:-49.574323454119984,&quot;y&quot;:0},{&quot;x&quot;:47.692707179005794,&quot;y&quot;:-2.4061768278115814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bcf53a5a-4286-462f-ae47-2a7561ddaeae&quot;,&quot;order&quot;:&quot;2&quot;}},&quot;9bc44cce-235e-478e-b8a2-1b64754d02d3&quot;:{&quot;type&quot;:&quot;FIGURE_OBJECT&quot;,&quot;id&quot;:&quot;9bc44cce-235e-478e-b8a2-1b64754d02d3&quot;,&quot;relativeTransform&quot;:{&quot;translate&quot;:{&quot;x&quot;:74.0806112918775,&quot;y&quot;:-159.47283611288663},&quot;rotate&quot;:0,&quot;skewX&quot;:6.470164032814003e-17,&quot;scale&quot;:{&quot;x&quot;:1,&quot;y&quot;:1}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bcf53a5a-4286-462f-ae47-2a7561ddaeae&quot;,&quot;order&quot;:&quot;5&quot;},&quot;layout&quot;:{&quot;sizeRatio&quot;:{&quot;x&quot;:0.7071067811865476,&quot;y&quot;:0.7071067811865476},&quot;keepAspectRatio&quot;:true}},&quot;13469f08-81d4-4fa9-9873-8cec75522708&quot;:{&quot;id&quot;:&quot;13469f08-81d4-4fa9-9873-8cec75522708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9bc44cce-235e-478e-b8a2-1b64754d02d3&quot;,&quot;order&quot;:&quot;5&quot;}},&quot;154ad32a-c29d-41b5-8d1d-93519e20c2c7&quot;:{&quot;type&quot;:&quot;FIGURE_OBJECT&quot;,&quot;id&quot;:&quot;154ad32a-c29d-41b5-8d1d-93519e20c2c7&quot;,&quot;parent&quot;:{&quot;type&quot;:&quot;CHILD&quot;,&quot;parentId&quot;:&quot;3b9ac9ff-4995-4ea1-b8dd-88cbbe80cd25&quot;,&quot;order&quot;:&quot;9998&quot;},&quot;relativeTransform&quot;:{&quot;translate&quot;:{&quot;x&quot;:3.4215171892081626,&quot;y&quot;:-65.7107870652652},&quot;rotate&quot;:0.9401169235858894,&quot;skewX&quot;:0,&quot;scale&quot;:{&quot;x&quot;:1,&quot;y&quot;:1}}},&quot;cd411cee-53fb-4e09-aae7-839d1efc1a71&quot;:{&quot;type&quot;:&quot;FIGURE_OBJECT&quot;,&quot;id&quot;:&quot;cd411cee-53fb-4e09-aae7-839d1efc1a71&quot;,&quot;relativeTransform&quot;:{&quot;translate&quot;:{&quot;x&quot;:67.64901528939023,&quot;y&quot;:-66.13361212930121},&quot;rotate&quot;:1.881118693252331,&quot;skewX&quot;:0,&quot;scale&quot;:{&quot;x&quot;:1,&quot;y&quot;:1}},&quot;opacity&quot;:1,&quot;path&quot;:{&quot;type&quot;:&quot;POLY_LINE&quot;,&quot;points&quot;:[{&quot;x&quot;:-49.574323454119984,&quot;y&quot;:0},{&quot;x&quot;:28.769813987950187,&quot;y&quot;:-42.911304715537256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154ad32a-c29d-41b5-8d1d-93519e20c2c7&quot;,&quot;order&quot;:&quot;2&quot;}},&quot;0453bce5-9963-413d-aafa-191436c5b258&quot;:{&quot;type&quot;:&quot;FIGURE_OBJECT&quot;,&quot;id&quot;:&quot;0453bce5-9963-413d-aafa-191436c5b258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154ad32a-c29d-41b5-8d1d-93519e20c2c7&quot;,&quot;order&quot;:&quot;5&quot;},&quot;layout&quot;:{&quot;sizeRatio&quot;:{&quot;x&quot;:0.7071067811865476,&quot;y&quot;:0.7071067811865476},&quot;keepAspectRatio&quot;:true}},&quot;c8685bab-894c-4037-a83a-bdbf58af094b&quot;:{&quot;id&quot;:&quot;c8685bab-894c-4037-a83a-bdbf58af094b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0453bce5-9963-413d-aafa-191436c5b258&quot;,&quot;order&quot;:&quot;5&quot;}},&quot;9b7f45b6-93ef-410e-b043-9eacd1a307dd&quot;:{&quot;type&quot;:&quot;FIGURE_OBJECT&quot;,&quot;id&quot;:&quot;9b7f45b6-93ef-410e-b043-9eacd1a307dd&quot;,&quot;parent&quot;:{&quot;type&quot;:&quot;CHILD&quot;,&quot;parentId&quot;:&quot;3b9ac9ff-4995-4ea1-b8dd-88cbbe80cd25&quot;,&quot;order&quot;:&quot;9999&quot;},&quot;relativeTransform&quot;:{&quot;translate&quot;:{&quot;x&quot;:71.66346508602314,&quot;y&quot;:43.95383606231733},&quot;rotate&quot;:0.9401169235858894,&quot;skewX&quot;:0,&quot;scale&quot;:{&quot;x&quot;:1,&quot;y&quot;:1}}},&quot;4dc5a100-f0f5-46ef-8d55-6ec99bc1adbd&quot;:{&quot;type&quot;:&quot;FIGURE_OBJECT&quot;,&quot;id&quot;:&quot;4dc5a100-f0f5-46ef-8d55-6ec99bc1adbd&quot;,&quot;relativeTransform&quot;:{&quot;translate&quot;:{&quot;x&quot;:41.11237850026408,&quot;y&quot;:-64.79768083824575},&quot;rotate&quot;:1.881118693252331,&quot;skewX&quot;:0,&quot;scale&quot;:{&quot;x&quot;:1,&quot;y&quot;:1}},&quot;opacity&quot;:1,&quot;path&quot;:{&quot;type&quot;:&quot;POLY_LINE&quot;,&quot;points&quot;:[{&quot;x&quot;:-49.574323454119984,&quot;y&quot;:0},{&quot;x&quot;:41.897293543657746,&quot;y&quot;:6.829035518067821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000000&quot;,&quot;1&quot;:&quot;#00000000&quot;,&quot;0.45&quot;:&quot;#000000&quot;}},&quot;lineWidth&quot;:1.6185405608922554,&quot;lineJoin&quot;:&quot;round&quot;,&quot;dashArray&quot;:[0]}],&quot;pathMarkers&quot;:{},&quot;isLocked&quot;:false,&quot;parent&quot;:{&quot;type&quot;:&quot;CHILD&quot;,&quot;parentId&quot;:&quot;9b7f45b6-93ef-410e-b043-9eacd1a307dd&quot;,&quot;order&quot;:&quot;2&quot;}},&quot;ee7a14d6-37ce-4ce2-a3f0-672696430c85&quot;:{&quot;type&quot;:&quot;FIGURE_OBJECT&quot;,&quot;id&quot;:&quot;ee7a14d6-37ce-4ce2-a3f0-672696430c85&quot;,&quot;relativeTransform&quot;:{&quot;translate&quot;:{&quot;x&quot;:76.44634145649259,&quot;y&quot;:-159.23816475497426},&quot;rotate&quot;:0,&quot;skewX&quot;:6.470164032814003e-17},&quot;opacity&quot;:1,&quot;path&quot;:{&quot;type&quot;:&quot;ELLIPSE&quot;,&quot;size&quot;:{&quot;x&quot;:113.277701433148,&quot;y&quot;:113.27770143314805}},&quot;isLocked&quot;:false,&quot;pathStyles&quot;:[{&quot;type&quot;:&quot;FILL&quot;,&quot;fillStyle&quot;:&quot;rgba(255, 255, 255, 1)&quot;},{&quot;type&quot;:&quot;STROKE&quot;,&quot;strokeStyle&quot;:&quot;rgba(0, 0, 0, 1)&quot;,&quot;lineWidth&quot;:2.189061122897813,&quot;lineJoin&quot;:&quot;round&quot;}],&quot;parent&quot;:{&quot;type&quot;:&quot;CHILD&quot;,&quot;parentId&quot;:&quot;9b7f45b6-93ef-410e-b043-9eacd1a307dd&quot;,&quot;order&quot;:&quot;5&quot;},&quot;layout&quot;:{&quot;sizeRatio&quot;:{&quot;x&quot;:0.7071067811865476,&quot;y&quot;:0.7071067811865476},&quot;keepAspectRatio&quot;:true}},&quot;5edd7d35-4969-4b92-aa1f-19a307c0ff9d&quot;:{&quot;id&quot;:&quot;5edd7d35-4969-4b92-aa1f-19a307c0ff9d&quot;,&quot;type&quot;:&quot;FIGURE_OBJECT&quot;,&quot;relativeTransform&quot;:{&quot;translate&quot;:{&quot;x&quot;:0,&quot;y&quot;:0},&quot;rotate&quot;:0,&quot;skewX&quot;:1.2940328065628005e-16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16.50823666064513,&quot;color&quot;:&quot;black&quot;,&quot;fontWeight&quot;:&quot;normal&quot;,&quot;fontStyle&quot;:&quot;normal&quot;,&quot;decoration&quot;:&quot;none&quot;}}]},&quot;format&quot;:&quot;BETTER_TEXT&quot;,&quot;size&quot;:{&quot;x&quot;:80.09943084060404,&quot;y&quot;:19.456136064331773},&quot;targetSize&quot;:{&quot;x&quot;:80.09943084060404,&quot;y&quot;:2}},&quot;parent&quot;:{&quot;type&quot;:&quot;CHILD&quot;,&quot;parentId&quot;:&quot;ee7a14d6-37ce-4ce2-a3f0-672696430c85&quot;,&quot;order&quot;:&quot;5&quot;}},&quot;15df51ca-813a-4ce8-b807-abf40c759ecf&quot;:{&quot;type&quot;:&quot;FIGURE_OBJECT&quot;,&quot;id&quot;:&quot;15df51ca-813a-4ce8-b807-abf40c759ecf&quot;,&quot;relativeTransform&quot;:{&quot;translate&quot;:{&quot;x&quot;:238.84761672596977,&quot;y&quot;:-153.31703065280664},&quot;rotate&quot;:0.7818042362739568,&quot;skewX&quot;:7.771561172376098e-16,&quot;scale&quot;:{&quot;x&quot;:0.9999999999999999,&quot;y&quot;:1.0000000000000002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22]}],&quot;text&quot;:&quot;Evolutionary Constraint&quot;},{&quot;runs&quot;:[],&quot;text&quot;:&quot;&quot;,&quot;baseStyle&quot;:{&quot;fontFamily&quot;:&quot;Roboto&quot;,&quot;fontSize&quot;:21.333333333333332,&quot;color&quot;:&quot;black&quot;,&quot;fontWeight&quot;:&quot;bold&quot;,&quot;fontStyle&quot;:&quot;italic&quot;,&quot;decoration&quot;:&quot;none&quot;}}],&quot;verticalAlign&quot;:&quot;TOP&quot;,&quot;_lastCaretLocation&quot;:{&quot;lineIndex&quot;:0,&quot;runIndex&quot;:0,&quot;charIndex&quot;:14}},&quot;size&quot;:{&quot;x&quot;:200.8538818359375,&quot;y&quot;:73.21333333333332},&quot;targetSize&quot;:{&quot;x&quot;:174.51351553856145,&quot;y&quot;:49.10666666666667},&quot;format&quot;:&quot;BETTER_TEXT&quot;,&quot;verticalAlign&quot;:&quot;TOP&quot;},&quot;isLocked&quot;:false,&quot;parent&quot;:{&quot;type&quot;:&quot;CHILD&quot;,&quot;parentId&quot;:&quot;3b9ac9ff-4995-4ea1-b8dd-88cbbe80cd25&quot;,&quot;order&quot;:&quot;99995&quot;}},&quot;93ce5d9b-990c-44fe-ae10-8d8cc2df2505&quot;:{&quot;type&quot;:&quot;FIGURE_OBJECT&quot;,&quot;id&quot;:&quot;93ce5d9b-990c-44fe-ae10-8d8cc2df2505&quot;,&quot;relativeTransform&quot;:{&quot;translate&quot;:{&quot;x&quot;:320.50743605533705,&quot;y&quot;:-8.550065275939012},&quot;rotate&quot;:1.3635935480106123,&quot;skewX&quot;:5.273559366969499e-16,&quot;scale&quot;:{&quot;x&quot;:0.9999999999999994,&quot;y&quot;:0.9999999999999999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21.333333333333332,&quot;color&quot;:&quot;black&quot;,&quot;fontWeight&quot;:&quot;bold&quot;,&quot;fontStyle&quot;:&quot;italic&quot;,&quot;decoration&quot;:&quot;none&quot;},&quot;range&quot;:[0,17]}],&quot;text&quot;:&quot;Variant Clustering&quot;},{&quot;runs&quot;:[],&quot;text&quot;:&quot;&quot;,&quot;baseStyle&quot;:{&quot;fontFamily&quot;:&quot;Roboto&quot;,&quot;fontSize&quot;:21.333333333333332,&quot;color&quot;:&quot;black&quot;,&quot;fontWeight&quot;:&quot;bold&quot;,&quot;fontStyle&quot;:&quot;italic&quot;,&quot;decoration&quot;:&quot;none&quot;}}],&quot;verticalAlign&quot;:&quot;TOP&quot;,&quot;_lastCaretLocation&quot;:{&quot;lineIndex&quot;:0,&quot;runIndex&quot;:0,&quot;charIndex&quot;:9}},&quot;size&quot;:{&quot;x&quot;:150.16135109957753,&quot;y&quot;:73.21333333333332},&quot;targetSize&quot;:{&quot;x&quot;:150.16135109957753,&quot;y&quot;:49.106666666666705},&quot;format&quot;:&quot;BETTER_TEXT&quot;,&quot;verticalAlign&quot;:&quot;TOP&quot;},&quot;isLocked&quot;:false,&quot;parent&quot;:{&quot;type&quot;:&quot;CHILD&quot;,&quot;parentId&quot;:&quot;3b9ac9ff-4995-4ea1-b8dd-88cbbe80cd25&quot;,&quot;order&quot;:&quot;99997&quot;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ed86edca-0e3f-4184-bfa2-391e9a62b3c6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ed86edca-0e3f-4184-bfa2-391e9a62b3c6&quot;:{&quot;type&quot;:&quot;FIGURE_OBJECT&quot;,&quot;id&quot;:&quot;ed86edca-0e3f-4184-bfa2-391e9a62b3c6&quot;,&quot;parent&quot;:{&quot;type&quot;:&quot;CHILD&quot;,&quot;parentId&quot;:&quot;29d72801-246c-4c6e-b4c3-ad5d33f6a285&quot;,&quot;order&quot;:&quot;1&quot;},&quot;relativeTransform&quot;:{&quot;translate&quot;:{&quot;x&quot;:-137.90786760497025,&quot;y&quot;:200.85525344620083},&quot;rotate&quot;:0,&quot;skewX&quot;:0,&quot;scale&quot;:{&quot;x&quot;:1,&quot;y&quot;:1}}},&quot;48bb25c4-9367-4991-8fab-6fb6f08df43c&quot;:{&quot;id&quot;:&quot;48bb25c4-9367-4991-8fab-6fb6f08df43c&quot;,&quot;name&quot;:&quot;Human genome (person standing)&quot;,&quot;displayName&quot;:&quot;&quot;,&quot;type&quot;:&quot;FIGURE_OBJECT&quot;,&quot;relativeTransform&quot;:{&quot;translate&quot;:{&quot;x&quot;:147.30665248569377,&quot;y&quot;:-185.7900417288632},&quot;rotate&quot;:0,&quot;skewX&quot;:0,&quot;scale&quot;:{&quot;x&quot;:0.8156979486747655,&quot;y&quot;:0.8156979486747656}},&quot;image&quot;:{&quot;url&quot;:&quot;https://icons.biorender.com/biorender/6329d4068dc9890028b7ab67/20220920145448/image/human-genome-person-standing.png&quot;,&quot;isPremium&quot;:false,&quot;size&quot;:{&quot;x&quot;:100,&quot;y&quot;:145}},&quot;source&quot;:{&quot;id&quot;:&quot;6329d4068dc9890028b7ab67&quot;,&quot;type&quot;:&quot;ASSETS&quot;},&quot;isPremium&quot;:false,&quot;parent&quot;:{&quot;type&quot;:&quot;CHILD&quot;,&quot;parentId&quot;:&quot;ed86edca-0e3f-4184-bfa2-391e9a62b3c6&quot;,&quot;order&quot;:&quot;2&quot;}},&quot;bb931f5e-9ba2-41bd-8465-b2e875c40a0b&quot;:{&quot;id&quot;:&quot;bb931f5e-9ba2-41bd-8465-b2e875c40a0b&quot;,&quot;name&quot;:&quot;DNA mutation (symbol) &quot;,&quot;displayName&quot;:&quot;&quot;,&quot;type&quot;:&quot;FIGURE_OBJECT&quot;,&quot;relativeTransform&quot;:{&quot;translate&quot;:{&quot;x&quot;:213.67883497999836,&quot;y&quot;:-216.9436663942009},&quot;rotate&quot;:0,&quot;skewX&quot;:0,&quot;scale&quot;:{&quot;x&quot;:0.538527902242626,&quot;y&quot;:0.538527902242626}},&quot;image&quot;:{&quot;url&quot;:&quot;https://icons.biorender.com/biorender/6329d2fa8dc9890028b7aaf9/20220920145122/image/dna-mutation-symbol.png&quot;,&quot;isPremium&quot;:false,&quot;size&quot;:{&quot;x&quot;:150,&quot;y&quot;:50.89820359281437}},&quot;source&quot;:{&quot;id&quot;:&quot;6329d2fa8dc9890028b7aaf9&quot;,&quot;type&quot;:&quot;ASSETS&quot;},&quot;isPremium&quot;:false,&quot;parent&quot;:{&quot;type&quot;:&quot;CHILD&quot;,&quot;parentId&quot;:&quot;ed86edca-0e3f-4184-bfa2-391e9a62b3c6&quot;,&quot;order&quot;:&quot;5&quot;}},&quot;0995cbad-1e2c-4c65-94bd-2036cf76032b&quot;:{&quot;relativeTransform&quot;:{&quot;translate&quot;:{&quot;x&quot;:213.67864382426612,&quot;y&quot;:-163.5217976023873},&quot;rotate&quot;:0,&quot;skewX&quot;:0,&quot;scale&quot;:{&quot;x&quot;:1,&quot;y&quot;:1}},&quot;type&quot;:&quot;FIGURE_OBJECT&quot;,&quot;id&quot;:&quot;0995cbad-1e2c-4c65-94bd-2036cf76032b&quot;,&quot;name&quot;:&quot;Nucleic acid strand (point mutation)&quot;,&quot;displayName&quot;:&quot;DNA strand (point mutation)&quot;,&quot;opacity&quot;:1,&quot;source&quot;:{&quot;id&quot;:&quot;5f80c71f756bf700a94f9e97&quot;,&quot;type&quot;:&quot;ASSETS&quot;},&quot;pathStyles&quot;:[{&quot;type&quot;:&quot;FILL&quot;,&quot;fillStyle&quot;:&quot;rgb(0,0,0)&quot;}],&quot;isLocked&quot;:false,&quot;parent&quot;:{&quot;type&quot;:&quot;CHILD&quot;,&quot;parentId&quot;:&quot;ed86edca-0e3f-4184-bfa2-391e9a62b3c6&quot;,&quot;order&quot;:&quot;7&quot;},&quot;isPremium&quot;:true},&quot;efd8c1c5-8fab-40f9-840e-f0c8968bf7a0&quot;:{&quot;type&quot;:&quot;FIGURE_OBJECT&quot;,&quot;id&quot;:&quot;efd8c1c5-8fab-40f9-840e-f0c8968bf7a0&quot;,&quot;relativeTransform&quot;:{&quot;translate&quot;:{&quot;x&quot;:-24.784838068927566,&quot;y&quot;:-0.2525935583243507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05&quot;}},&quot;4c931c8f-b85e-4daa-a628-61abc83c75eb&quot;:{&quot;type&quot;:&quot;FIGURE_OBJECT&quot;,&quot;id&quot;:&quot;4c931c8f-b85e-4daa-a628-61abc83c75eb&quot;,&quot;name&quot;:&quot;Thyamine or uracil&quot;,&quot;relativeTransform&quot;:{&quot;translate&quot;:{&quot;x&quot;:-9.987871882139265e-16,&quot;y&quot;:1.1985446258567115e-14},&quot;rotate&quot;:1.2217304763960305e-16,&quot;skewX&quot;:0,&quot;scale&quot;:{&quot;x&quot;:0.15334560029531807,&quot;y&quot;:0.15334560029531807}},&quot;opacity&quot;:1,&quot;image&quot;:{&quot;url&quot;:&quot;https://icons.biorender.com/biorender/5f73b3c51aa51e0028d52837/thymine-uracil-base-new.png&quot;,&quot;size&quot;:{&quot;x&quot;:55,&quot;y&quot;:79},&quot;isPremium&quot;:false},&quot;source&quot;:{&quot;id&quot;:&quot;5f73b31d1aa51e0028d5282a&quot;,&quot;type&quot;:&quot;ASSETS&quot;},&quot;pathStyles&quot;:[{&quot;type&quot;:&quot;FILL&quot;,&quot;fillStyle&quot;:&quot;rgb(0,0,0)&quot;}],&quot;isLocked&quot;:false,&quot;parent&quot;:{&quot;type&quot;:&quot;CHILD&quot;,&quot;parentId&quot;:&quot;efd8c1c5-8fab-40f9-840e-f0c8968bf7a0&quot;,&quot;order&quot;:&quot;2&quot;}},&quot;b2f4ab3e-f3c4-4e8e-a40a-b91a221d417e&quot;:{&quot;type&quot;:&quot;FIGURE_OBJECT&quot;,&quot;id&quot;:&quot;b2f4ab3e-f3c4-4e8e-a40a-b91a221d417e&quot;,&quot;relativeTransform&quot;:{&quot;translate&quot;:{&quot;x&quot;:-0.1404995401427301,&quot;y&quot;:1.0280911330044111},&quot;rotate&quot;:1.2217304763960305e-16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T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efd8c1c5-8fab-40f9-840e-f0c8968bf7a0&quot;,&quot;order&quot;:&quot;5&quot;}},&quot;bb7a06b5-6927-419d-8d9b-142936855c69&quot;:{&quot;type&quot;:&quot;FIGURE_OBJECT&quot;,&quot;id&quot;:&quot;bb7a06b5-6927-419d-8d9b-142936855c69&quot;,&quot;relativeTransform&quot;:{&quot;translate&quot;:{&quot;x&quot;:-24.78473665842911,&quot;y&quot;:6.409083066368953},&quot;rotate&quot;:1.2217304763960305e-16},&quot;opacity&quot;:1,&quot;path&quot;:{&quot;type&quot;:&quot;RECT&quot;,&quot;size&quot;:{&quot;x&quot;:9.480590098454355,&quot;y&quot;:2.6425529725847396},&quot;cornerRounding&quot;:{&quot;type&quot;:&quot;ARC_LENGTH&quot;,&quot;global&quot;:0}},&quot;pathStyles&quot;:[{&quot;type&quot;:&quot;FILL&quot;,&quot;fillStyle&quot;:&quot;rgba(112,112,113,1)&quot;},{&quot;type&quot;:&quot;STROKE&quot;,&quot;strokeStyle&quot;:&quot;rgba(23,23,23,1)&quot;,&quot;lineWidth&quot;:0.42170040081212473,&quot;lineJoin&quot;:&quot;round&quot;}],&quot;isLocked&quot;:false,&quot;parent&quot;:{&quot;type&quot;:&quot;CHILD&quot;,&quot;parentId&quot;:&quot;0995cbad-1e2c-4c65-94bd-2036cf76032b&quot;,&quot;order&quot;:&quot;1&quot;}},&quot;091cf562-496d-4185-bb92-037bbe8614ac&quot;:{&quot;type&quot;:&quot;FIGURE_OBJECT&quot;,&quot;id&quot;:&quot;091cf562-496d-4185-bb92-037bbe8614ac&quot;,&quot;relativeTransform&quot;:{&quot;translate&quot;:{&quot;x&quot;:-34.82213905032312,&quot;y&quot;:-0.564511764589951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2&quot;}},&quot;35461fcd-963f-403d-b366-1fe6b9793282&quot;:{&quot;type&quot;:&quot;FIGURE_OBJECT&quot;,&quot;id&quot;:&quot;35461fcd-963f-403d-b366-1fe6b9793282&quot;,&quot;name&quot;:&quot;Adenine&quot;,&quot;relativeTransform&quot;:{&quot;translate&quot;:{&quot;x&quot;:0,&quot;y&quot;:1.1985446258567115e-14},&quot;rotate&quot;:0,&quot;skewX&quot;:0,&quot;scale&quot;:{&quot;x&quot;:0.15913222672155652,&quot;y&quot;:0.15913222672155655}},&quot;opacity&quot;:1,&quot;image&quot;:{&quot;url&quot;:&quot;https://icons.biorender.com/biorender/5f73b4931aa51e0028d52867/base-adenine.png&quot;,&quot;size&quot;:{&quot;x&quot;:53,&quot;y&quot;:82},&quot;isPremium&quot;:false},&quot;source&quot;:{&quot;id&quot;:&quot;5f73b4521aa51e0028d5285a&quot;,&quot;type&quot;:&quot;ASSETS&quot;},&quot;pathStyles&quot;:[{&quot;type&quot;:&quot;FILL&quot;,&quot;fillStyle&quot;:&quot;rgb(0,0,0)&quot;}],&quot;isLocked&quot;:false,&quot;parent&quot;:{&quot;type&quot;:&quot;CHILD&quot;,&quot;parentId&quot;:&quot;091cf562-496d-4185-bb92-037bbe8614ac&quot;,&quot;order&quot;:&quot;2&quot;}},&quot;649edf9c-f939-48b9-a1f7-47bf2b891d54&quot;:{&quot;type&quot;:&quot;FIGURE_OBJECT&quot;,&quot;id&quot;:&quot;649edf9c-f939-48b9-a1f7-47bf2b891d54&quot;,&quot;relativeTransform&quot;:{&quot;translate&quot;:{&quot;x&quot;:-0.1404995401427296,&quot;y&quot;:0.9583243276266813},&quot;rotate&quot;:0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A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091cf562-496d-4185-bb92-037bbe8614ac&quot;,&quot;order&quot;:&quot;5&quot;}},&quot;98c49a18-6c4c-43d3-8388-1813ae8389c9&quot;:{&quot;type&quot;:&quot;FIGURE_OBJECT&quot;,&quot;id&quot;:&quot;98c49a18-6c4c-43d3-8388-1813ae8389c9&quot;,&quot;relativeTransform&quot;:{&quot;translate&quot;:{&quot;x&quot;:-34.822037639824735,&quot;y&quot;:6.409083066368953},&quot;rotate&quot;:0},&quot;opacity&quot;:1,&quot;path&quot;:{&quot;type&quot;:&quot;RECT&quot;,&quot;size&quot;:{&quot;x&quot;:9.480590098454355,&quot;y&quot;:2.6425529725847396},&quot;cornerRounding&quot;:{&quot;type&quot;:&quot;ARC_LENGTH&quot;,&quot;global&quot;:0}},&quot;pathStyles&quot;:[{&quot;type&quot;:&quot;FILL&quot;,&quot;fillStyle&quot;:&quot;rgba(112,112,113,1)&quot;},{&quot;type&quot;:&quot;STROKE&quot;,&quot;strokeStyle&quot;:&quot;rgba(23,23,23,1)&quot;,&quot;lineWidth&quot;:0.42170040081212473,&quot;lineJoin&quot;:&quot;round&quot;}],&quot;isLocked&quot;:false,&quot;parent&quot;:{&quot;type&quot;:&quot;CHILD&quot;,&quot;parentId&quot;:&quot;0995cbad-1e2c-4c65-94bd-2036cf76032b&quot;,&quot;order&quot;:&quot;25&quot;}},&quot;005af82a-cd57-44e2-8d4b-231defbc2a89&quot;:{&quot;type&quot;:&quot;FIGURE_OBJECT&quot;,&quot;id&quot;:&quot;005af82a-cd57-44e2-8d4b-231defbc2a89&quot;,&quot;relativeTransform&quot;:{&quot;translate&quot;:{&quot;x&quot;:15.363974293635241,&quot;y&quot;:-0.564511764589951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3&quot;}},&quot;dc230466-0ae3-4bb2-bed8-0f744e739f36&quot;:{&quot;type&quot;:&quot;FIGURE_OBJECT&quot;,&quot;id&quot;:&quot;dc230466-0ae3-4bb2-bed8-0f744e739f36&quot;,&quot;name&quot;:&quot;Adenine&quot;,&quot;relativeTransform&quot;:{&quot;translate&quot;:{&quot;x&quot;:0,&quot;y&quot;:1.1985446258567115e-14},&quot;rotate&quot;:0,&quot;skewX&quot;:0,&quot;scale&quot;:{&quot;x&quot;:0.15913222672155652,&quot;y&quot;:0.15913222672155655}},&quot;opacity&quot;:1,&quot;image&quot;:{&quot;url&quot;:&quot;https://icons.biorender.com/biorender/5f73b4931aa51e0028d52867/base-adenine.png&quot;,&quot;size&quot;:{&quot;x&quot;:53,&quot;y&quot;:82},&quot;isPremium&quot;:false},&quot;source&quot;:{&quot;id&quot;:&quot;5f73b4521aa51e0028d5285a&quot;,&quot;type&quot;:&quot;ASSETS&quot;},&quot;pathStyles&quot;:[{&quot;type&quot;:&quot;FILL&quot;,&quot;fillStyle&quot;:&quot;rgb(0,0,0)&quot;}],&quot;isLocked&quot;:false,&quot;parent&quot;:{&quot;type&quot;:&quot;CHILD&quot;,&quot;parentId&quot;:&quot;005af82a-cd57-44e2-8d4b-231defbc2a89&quot;,&quot;order&quot;:&quot;2&quot;}},&quot;06d0c9d7-a270-4c6a-9dc1-224c234ef437&quot;:{&quot;type&quot;:&quot;FIGURE_OBJECT&quot;,&quot;id&quot;:&quot;06d0c9d7-a270-4c6a-9dc1-224c234ef437&quot;,&quot;relativeTransform&quot;:{&quot;translate&quot;:{&quot;x&quot;:-0.1404995401427296,&quot;y&quot;:0.9583243276266813},&quot;rotate&quot;:0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A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005af82a-cd57-44e2-8d4b-231defbc2a89&quot;,&quot;order&quot;:&quot;5&quot;}},&quot;fe51d650-1ad6-4449-bd9f-ca9cb7e752f8&quot;:{&quot;type&quot;:&quot;FIGURE_OBJECT&quot;,&quot;id&quot;:&quot;fe51d650-1ad6-4449-bd9f-ca9cb7e752f8&quot;,&quot;relativeTransform&quot;:{&quot;translate&quot;:{&quot;x&quot;:35.4384979438224,&quot;y&quot;:-0.25259355832467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5&quot;}},&quot;e059ae02-cd2d-48d2-a3a2-e0778198c4c3&quot;:{&quot;type&quot;:&quot;FIGURE_OBJECT&quot;,&quot;id&quot;:&quot;e059ae02-cd2d-48d2-a3a2-e0778198c4c3&quot;,&quot;name&quot;:&quot;Thyamine or uracil&quot;,&quot;relativeTransform&quot;:{&quot;translate&quot;:{&quot;x&quot;:-1.997574376427853e-15,&quot;y&quot;:1.1985446258567115e-14},&quot;rotate&quot;:2.443460952792061e-16,&quot;skewX&quot;:0,&quot;scale&quot;:{&quot;x&quot;:0.15334560029531807,&quot;y&quot;:0.15334560029531807}},&quot;opacity&quot;:1,&quot;image&quot;:{&quot;url&quot;:&quot;https://icons.biorender.com/biorender/5f73b3c51aa51e0028d52837/thymine-uracil-base-new.png&quot;,&quot;size&quot;:{&quot;x&quot;:55,&quot;y&quot;:79},&quot;isPremium&quot;:false},&quot;source&quot;:{&quot;id&quot;:&quot;5f73b31d1aa51e0028d5282a&quot;,&quot;type&quot;:&quot;ASSETS&quot;},&quot;pathStyles&quot;:[{&quot;type&quot;:&quot;FILL&quot;,&quot;fillStyle&quot;:&quot;rgb(0,0,0)&quot;}],&quot;isLocked&quot;:false,&quot;parent&quot;:{&quot;type&quot;:&quot;CHILD&quot;,&quot;parentId&quot;:&quot;fe51d650-1ad6-4449-bd9f-ca9cb7e752f8&quot;,&quot;order&quot;:&quot;2&quot;}},&quot;02e65dc7-28ee-46e2-a083-63bb47930ed9&quot;:{&quot;type&quot;:&quot;FIGURE_OBJECT&quot;,&quot;id&quot;:&quot;02e65dc7-28ee-46e2-a083-63bb47930ed9&quot;,&quot;relativeTransform&quot;:{&quot;translate&quot;:{&quot;x&quot;:-0.14049954014273056,&quot;y&quot;:1.0280911330044111},&quot;rotate&quot;:2.443460952792061e-16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T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fe51d650-1ad6-4449-bd9f-ca9cb7e752f8&quot;,&quot;order&quot;:&quot;5&quot;}},&quot;66600ad2-421c-48f2-9d6a-78d7bbd5a7a7&quot;:{&quot;type&quot;:&quot;FIGURE_OBJECT&quot;,&quot;id&quot;:&quot;66600ad2-421c-48f2-9d6a-78d7bbd5a7a7&quot;,&quot;relativeTransform&quot;:{&quot;translate&quot;:{&quot;x&quot;:-14.747553145939479,&quot;y&quot;:-0.624154871949335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55&quot;}},&quot;6f9a3746-d76c-4589-b5a8-37001c011760&quot;:{&quot;type&quot;:&quot;FIGURE_OBJECT&quot;,&quot;id&quot;:&quot;6f9a3746-d76c-4589-b5a8-37001c011760&quot;,&quot;name&quot;:&quot;Guanine&quot;,&quot;relativeTransform&quot;:{&quot;translate&quot;:{&quot;x&quot;:0,&quot;y&quot;:1.1985446258567115e-14},&quot;rotate&quot;:0,&quot;skewX&quot;:0,&quot;scale&quot;:{&quot;x&quot;:0.15913222672155652,&quot;y&quot;:0.15913222672155655}},&quot;opacity&quot;:1,&quot;image&quot;:{&quot;url&quot;:&quot;https://icons.biorender.com/biorender/5f73b2b41aa51e0028d52813/base-guanine-new.png&quot;,&quot;size&quot;:{&quot;x&quot;:53,&quot;y&quot;:82},&quot;isPremium&quot;:false},&quot;source&quot;:{&quot;id&quot;:&quot;5f73b20d1aa51e0028d52812&quot;,&quot;type&quot;:&quot;ASSETS&quot;},&quot;pathStyles&quot;:[{&quot;type&quot;:&quot;FILL&quot;,&quot;fillStyle&quot;:&quot;rgb(0,0,0)&quot;}],&quot;isLocked&quot;:false,&quot;parent&quot;:{&quot;type&quot;:&quot;CHILD&quot;,&quot;parentId&quot;:&quot;66600ad2-421c-48f2-9d6a-78d7bbd5a7a7&quot;,&quot;order&quot;:&quot;2&quot;}},&quot;8363fdb5-598c-4159-bc9f-3a98ba8bbc7a&quot;:{&quot;type&quot;:&quot;FIGURE_OBJECT&quot;,&quot;id&quot;:&quot;8363fdb5-598c-4159-bc9f-3a98ba8bbc7a&quot;,&quot;relativeTransform&quot;:{&quot;translate&quot;:{&quot;x&quot;:-0.1404952927746747,&quot;y&quot;:1.4130805276947074},&quot;rotate&quot;:0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,&quot;range&quot;:[0,0]}],&quot;text&quot;:&quot;G&quot;,&quot;base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66600ad2-421c-48f2-9d6a-78d7bbd5a7a7&quot;,&quot;order&quot;:&quot;5&quot;}},&quot;f5adc082-aede-47a9-81d0-8a65e803fc9f&quot;:{&quot;type&quot;:&quot;FIGURE_OBJECT&quot;,&quot;id&quot;:&quot;f5adc082-aede-47a9-81d0-8a65e803fc9f&quot;,&quot;relativeTransform&quot;:{&quot;translate&quot;:{&quot;x&quot;:-4.710533298144521,&quot;y&quot;:-1.018957890679614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6&quot;}},&quot;43759513-0aa1-4871-bc62-85d2973c9b4a&quot;:{&quot;type&quot;:&quot;FIGURE_OBJECT&quot;,&quot;id&quot;:&quot;43759513-0aa1-4871-bc62-85d2973c9b4a&quot;,&quot;name&quot;:&quot;Cytosine&quot;,&quot;relativeTransform&quot;:{&quot;translate&quot;:{&quot;x&quot;:-1.4981807823208894e-15,&quot;y&quot;:-2.6967254081776013e-14},&quot;rotate&quot;:2.443460952792061e-16,&quot;skewX&quot;:0,&quot;scale&quot;:{&quot;x&quot;:0.15913222672155652,&quot;y&quot;:0.15913222672155655}},&quot;opacity&quot;:1,&quot;image&quot;:{&quot;url&quot;:&quot;https://icons.biorender.com/biorender/5f73b3db1aa51e0028d52842/20200929222425/image/base-cytosine.png&quot;,&quot;size&quot;:{&quot;x&quot;:53,&quot;y&quot;:87},&quot;isPremium&quot;:false},&quot;source&quot;:{&quot;id&quot;:&quot;5f73b3db1aa51e0028d52842&quot;,&quot;type&quot;:&quot;ASSETS&quot;},&quot;pathStyles&quot;:[{&quot;type&quot;:&quot;FILL&quot;,&quot;fillStyle&quot;:&quot;rgb(0,0,0)&quot;}],&quot;isLocked&quot;:false,&quot;parent&quot;:{&quot;type&quot;:&quot;CHILD&quot;,&quot;parentId&quot;:&quot;f5adc082-aede-47a9-81d0-8a65e803fc9f&quot;,&quot;order&quot;:&quot;2&quot;}},&quot;30cecfc6-76b0-4a01-9bcb-7468c100a258&quot;:{&quot;type&quot;:&quot;FIGURE_OBJECT&quot;,&quot;id&quot;:&quot;30cecfc6-76b0-4a01-9bcb-7468c100a258&quot;,&quot;relativeTransform&quot;:{&quot;translate&quot;:{&quot;x&quot;:-0.14049954014273056,&quot;y&quot;:1.2456163453422822},&quot;rotate&quot;:2.443460952792061e-16},&quot;opacity&quot;:1,&quot;pathStyles&quot;:[{&quot;type&quot;:&quot;FILL&quot;,&quot;fillStyle&quot;:&quot;rgba(255,255,255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,&quot;range&quot;:[0,0]}],&quot;text&quot;:&quot;C&quot;,&quot;baseStyle&quot;:{&quot;fontFamily&quot;:&quot;Roboto&quot;,&quot;fontSize&quot;:5.997516811550219,&quot;color&quot;:&quot;rgba(255,255,255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f5adc082-aede-47a9-81d0-8a65e803fc9f&quot;,&quot;order&quot;:&quot;5&quot;}},&quot;a33c0bb2-5ac7-44d1-b132-2901803cefe5&quot;:{&quot;type&quot;:&quot;FIGURE_OBJECT&quot;,&quot;id&quot;:&quot;a33c0bb2-5ac7-44d1-b132-2901803cefe5&quot;,&quot;relativeTransform&quot;:{&quot;translate&quot;:{&quot;x&quot;:25.4011347082305,&quot;y&quot;:-1.01895789067967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7&quot;}},&quot;358aa002-5852-46b9-92da-131f6a0c652a&quot;:{&quot;type&quot;:&quot;FIGURE_OBJECT&quot;,&quot;id&quot;:&quot;358aa002-5852-46b9-92da-131f6a0c652a&quot;,&quot;name&quot;:&quot;Cytosine&quot;,&quot;relativeTransform&quot;:{&quot;translate&quot;:{&quot;x&quot;:-1.4981807823208894e-15,&quot;y&quot;:-2.6967254081776013e-14},&quot;rotate&quot;:2.443460952792061e-16,&quot;skewX&quot;:0,&quot;scale&quot;:{&quot;x&quot;:0.15913222672155652,&quot;y&quot;:0.15913222672155655}},&quot;opacity&quot;:1,&quot;image&quot;:{&quot;url&quot;:&quot;https://icons.biorender.com/biorender/5f73b41e1aa51e0028d52843/base-cytosine.png&quot;,&quot;size&quot;:{&quot;x&quot;:53,&quot;y&quot;:87},&quot;isPremium&quot;:false},&quot;source&quot;:{&quot;id&quot;:&quot;5f73b3db1aa51e0028d52842&quot;,&quot;type&quot;:&quot;ASSETS&quot;},&quot;pathStyles&quot;:[{&quot;type&quot;:&quot;FILL&quot;,&quot;fillStyle&quot;:&quot;rgb(0,0,0)&quot;}],&quot;isLocked&quot;:false,&quot;parent&quot;:{&quot;type&quot;:&quot;CHILD&quot;,&quot;parentId&quot;:&quot;a33c0bb2-5ac7-44d1-b132-2901803cefe5&quot;,&quot;order&quot;:&quot;2&quot;}},&quot;3bc9109c-c39a-45ce-942c-a4fdf5eaf5dc&quot;:{&quot;type&quot;:&quot;FIGURE_OBJECT&quot;,&quot;id&quot;:&quot;3bc9109c-c39a-45ce-942c-a4fdf5eaf5dc&quot;,&quot;relativeTransform&quot;:{&quot;translate&quot;:{&quot;x&quot;:-0.14049954014273056,&quot;y&quot;:1.2456163453422822},&quot;rotate&quot;:2.443460952792061e-16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,&quot;range&quot;:[0,0]}],&quot;text&quot;:&quot;C&quot;,&quot;base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a33c0bb2-5ac7-44d1-b132-2901803cefe5&quot;,&quot;order&quot;:&quot;5&quot;}},&quot;1e048241-83a7-4a4a-beae-c5d5afd6ba3f&quot;:{&quot;type&quot;:&quot;FIGURE_OBJECT&quot;,&quot;id&quot;:&quot;1e048241-83a7-4a4a-beae-c5d5afd6ba3f&quot;,&quot;relativeTransform&quot;:{&quot;translate&quot;:{&quot;x&quot;:5.326892191643867,&quot;y&quot;:-0.62415487194946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0995cbad-1e2c-4c65-94bd-2036cf76032b&quot;,&quot;order&quot;:&quot;75&quot;}},&quot;9a0af1fa-c6bf-41ef-9303-d73c434a93e4&quot;:{&quot;type&quot;:&quot;FIGURE_OBJECT&quot;,&quot;id&quot;:&quot;9a0af1fa-c6bf-41ef-9303-d73c434a93e4&quot;,&quot;name&quot;:&quot;Guanine&quot;,&quot;relativeTransform&quot;:{&quot;translate&quot;:{&quot;x&quot;:9.987871882139265e-16,&quot;y&quot;:1.098665907035319e-14},&quot;rotate&quot;:-1.2217304763960305e-16,&quot;skewX&quot;:0,&quot;scale&quot;:{&quot;x&quot;:0.15913222672155652,&quot;y&quot;:0.15913222672155655}},&quot;opacity&quot;:1,&quot;image&quot;:{&quot;url&quot;:&quot;https://icons.biorender.com/biorender/5f73b2b41aa51e0028d52813/base-guanine-new.png&quot;,&quot;size&quot;:{&quot;x&quot;:53,&quot;y&quot;:82},&quot;isPremium&quot;:false},&quot;source&quot;:{&quot;id&quot;:&quot;5f73b20d1aa51e0028d52812&quot;,&quot;type&quot;:&quot;ASSETS&quot;},&quot;pathStyles&quot;:[{&quot;type&quot;:&quot;FILL&quot;,&quot;fillStyle&quot;:&quot;rgb(0,0,0)&quot;}],&quot;isLocked&quot;:false,&quot;parent&quot;:{&quot;type&quot;:&quot;CHILD&quot;,&quot;parentId&quot;:&quot;1e048241-83a7-4a4a-beae-c5d5afd6ba3f&quot;,&quot;order&quot;:&quot;2&quot;}},&quot;8d0d8234-5dde-4481-9421-f2b866353d9d&quot;:{&quot;type&quot;:&quot;FIGURE_OBJECT&quot;,&quot;id&quot;:&quot;8d0d8234-5dde-4481-9421-f2b866353d9d&quot;,&quot;relativeTransform&quot;:{&quot;translate&quot;:{&quot;x&quot;:-0.14049954014272908,&quot;y&quot;:1.50456363708541},&quot;rotate&quot;:-1.2217304763960305e-16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,&quot;range&quot;:[0,0]}],&quot;text&quot;:&quot;G&quot;,&quot;baseStyle&quot;:{&quot;fontFamily&quot;:&quot;Roboto&quot;,&quot;fontSize&quot;:5.997516811550219,&quot;color&quot;:&quot;rgba(23,23,23,1)&quot;,&quot;fontWeight&quot;:&quot;normal&quot;,&quot;fontStyle&quot;:&quot;normal&quot;,&quot;decoration&quot;:&quot;none&quot;,&quot;script&quot;:&quot;none&quot;}}],&quot;verticalAlign&quot;:&quot;TOP&quot;},&quot;size&quot;:{&quot;x&quot;:5.681282319996925,&quot;y&quot;:7.028340013535414},&quot;targetSize&quot;:{&quot;x&quot;:5.681282319996925,&quot;y&quot;:7.028340013535414},&quot;format&quot;:&quot;BETTER_TEXT&quot;,&quot;verticalAlign&quot;:&quot;TOP&quot;},&quot;isLocked&quot;:false,&quot;parent&quot;:{&quot;type&quot;:&quot;CHILD&quot;,&quot;parentId&quot;:&quot;1e048241-83a7-4a4a-beae-c5d5afd6ba3f&quot;,&quot;order&quot;:&quot;5&quot;}},&quot;659a78c2-7176-4103-9461-f6aa3df72149&quot;:{&quot;type&quot;:&quot;FIGURE_OBJECT&quot;,&quot;id&quot;:&quot;659a78c2-7176-4103-9461-f6aa3df72149&quot;,&quot;relativeTransform&quot;:{&quot;translate&quot;:{&quot;x&quot;:-7.990297505711412e-15,&quot;y&quot;:6.409083066368643},&quot;rotate&quot;:2.443460952792061e-16},&quot;opacity&quot;:1,&quot;path&quot;:{&quot;type&quot;:&quot;RECT&quot;,&quot;size&quot;:{&quot;x&quot;:80.35778880709591,&quot;y&quot;:2.6425529725847396},&quot;cornerRounding&quot;:{&quot;type&quot;:&quot;ARC_LENGTH&quot;,&quot;global&quot;:0}},&quot;pathStyles&quot;:[{&quot;type&quot;:&quot;FILL&quot;,&quot;fillStyle&quot;:&quot;rgba(112,112,113,1)&quot;},{&quot;type&quot;:&quot;STROKE&quot;,&quot;strokeStyle&quot;:&quot;rgba(23,23,23,1)&quot;,&quot;lineWidth&quot;:0.42170040081212473,&quot;lineJoin&quot;:&quot;round&quot;}],&quot;isLocked&quot;:false,&quot;parent&quot;:{&quot;type&quot;:&quot;CHILD&quot;,&quot;parentId&quot;:&quot;0995cbad-1e2c-4c65-94bd-2036cf76032b&quot;,&quot;order&quot;:&quot;8&quot;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14ca026a-1bb7-4f36-9da3-6a81008c52b8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14ca026a-1bb7-4f36-9da3-6a81008c52b8&quot;:{&quot;type&quot;:&quot;FIGURE_OBJECT&quot;,&quot;id&quot;:&quot;14ca026a-1bb7-4f36-9da3-6a81008c52b8&quot;,&quot;parent&quot;:{&quot;type&quot;:&quot;CHILD&quot;,&quot;parentId&quot;:&quot;29d72801-246c-4c6e-b4c3-ad5d33f6a285&quot;,&quot;order&quot;:&quot;2&quot;},&quot;relativeTransform&quot;:{&quot;translate&quot;:{&quot;x&quot;:-134.12207037463062,&quot;y&quot;:-44.854993948780034},&quot;rotate&quot;:0,&quot;skewX&quot;:0,&quot;scale&quot;:{&quot;x&quot;:1,&quot;y&quot;:1}},&quot;opacity&quot;:1},&quot;47452ed2-1f95-4288-8d75-ab3575c87c6e&quot;:{&quot;id&quot;:&quot;47452ed2-1f95-4288-8d75-ab3575c87c6e&quot;,&quot;name&quot;:&quot;Capture_psb.JPG&quot;,&quot;type&quot;:&quot;FIGURE_OBJECT&quot;,&quot;relativeTransform&quot;:{&quot;translate&quot;:{&quot;x&quot;:-119.54740446800342,&quot;y&quot;:59.38045419298853},&quot;rotate&quot;:0,&quot;skewX&quot;:0,&quot;scale&quot;:{&quot;x&quot;:0.6882425908267682,&quot;y&quot;:0.6882425908267682}},&quot;image&quot;:{&quot;url&quot;:&quot;https://core.services.biorender.com/api/uploads/650c89c9fb3ba6bf1edf4922/1695320521031_2c742d81-d5af-427f-b61b-142e4be92e31_icon.jpg&quot;,&quot;isPremium&quot;:false,&quot;isSignedURL&quot;:true,&quot;size&quot;:{&quot;x&quot;:300,&quot;y&quot;:144.41260744985672}},&quot;source&quot;:{&quot;id&quot;:&quot;650c89c9fb3ba6bf1edf4922&quot;,&quot;type&quot;:&quot;UPLOADS&quot;},&quot;isPremium&quot;:false,&quot;parent&quot;:{&quot;type&quot;:&quot;CHILD&quot;,&quot;parentId&quot;:&quot;14ca026a-1bb7-4f36-9da3-6a81008c52b8&quot;,&quot;order&quot;:&quot;5&quot;},&quot;styles&quot;:{&quot;editable&quot;:[{&quot;styleName&quot;:&quot;SATURATE&quot;,&quot;index&quot;:0,&quot;value&quot;:200}]}},&quot;c1e2bb58-63de-44fe-8652-0e623d2666e5&quot;:{&quot;type&quot;:&quot;FIGURE_OBJECT&quot;,&quot;id&quot;:&quot;c1e2bb58-63de-44fe-8652-0e623d2666e5&quot;,&quot;parent&quot;:{&quot;type&quot;:&quot;CROP&quot;,&quot;parentId&quot;:&quot;14ca026a-1bb7-4f36-9da3-6a81008c52b8&quot;,&quot;order&quot;:&quot;5&quot;},&quot;relativeTransform&quot;:{&quot;translate&quot;:{&quot;x&quot;:-73.55640811434172,&quot;y&quot;:57.414213947106504},&quot;rotate&quot;:0,&quot;skewX&quot;:0,&quot;scale&quot;:{&quot;x&quot;:36.85358684800447,&quot;y&quot;:42.44574312980324}},&quot;path&quot;:{&quot;type&quot;:&quot;RECT&quot;,&quot;size&quot;:{&quot;x&quot;:2,&quot;y&quot;:2}},&quot;pathStyles&quot;:[{&quot;type&quot;:&quot;FILL&quot;,&quot;fillStyle&quot;:&quot;#fff&quot;}],&quot;isFrozen&quot;:true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3f22ef7f-d020-4741-8f26-71b2f485d5d4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3f22ef7f-d020-4741-8f26-71b2f485d5d4&quot;:{&quot;relativeTransform&quot;:{&quot;translate&quot;:{&quot;x&quot;:-137.91057257767596,&quot;y&quot;:-96.66050185169298},&quot;rotate&quot;:0,&quot;skewX&quot;:0,&quot;scale&quot;:{&quot;x&quot;:1,&quot;y&quot;:1}},&quot;type&quot;:&quot;FIGURE_OBJECT&quot;,&quot;id&quot;:&quot;3f22ef7f-d020-4741-8f26-71b2f485d5d4&quot;,&quot;parent&quot;:{&quot;type&quot;:&quot;CHILD&quot;,&quot;parentId&quot;:&quot;29d72801-246c-4c6e-b4c3-ad5d33f6a285&quot;,&quot;order&quot;:&quot;25&quot;},&quot;name&quot;:&quot;AI-based data processing (symbol)&quot;,&quot;displayName&quot;:&quot;AI-based data processing (symbol)&quot;,&quot;source&quot;:{&quot;id&quot;:&quot;66fd5599da17b35844c806cb&quot;,&quot;type&quot;:&quot;ASSETS&quot;},&quot;isPremium&quot;:false},&quot;1f7c806c-32d9-4b96-a8b9-6d67188a0bf1&quot;:{&quot;id&quot;:&quot;1f7c806c-32d9-4b96-a8b9-6d67188a0bf1&quot;,&quot;name&quot;:&quot;Deep learning neural network&quot;,&quot;displayName&quot;:&quot;&quot;,&quot;type&quot;:&quot;FIGURE_OBJECT&quot;,&quot;relativeTransform&quot;:{&quot;translate&quot;:{&quot;x&quot;:-0.00009997696892939548,&quot;y&quot;:-0.00013614648496944356},&quot;rotate&quot;:0,&quot;skewX&quot;:0,&quot;scale&quot;:{&quot;x&quot;:0.6554463724906865,&quot;y&quot;:0.6554463724906863}},&quot;image&quot;:{&quot;url&quot;:&quot;https://icons.biorender.com/biorender/632214fa15ab0f0028cca603/deep-learning-neural-network-01.png&quot;,&quot;isPremium&quot;:false,&quot;size&quot;:{&quot;x&quot;:150,&quot;y&quot;:126.73031026252983}},&quot;source&quot;:{&quot;id&quot;:&quot;6322149015ab0f0028cca601&quot;,&quot;type&quot;:&quot;ASSETS&quot;},&quot;isPremium&quot;:false,&quot;parent&quot;:{&quot;type&quot;:&quot;CHILD&quot;,&quot;parentId&quot;:&quot;3f22ef7f-d020-4741-8f26-71b2f485d5d4&quot;,&quot;order&quot;:&quot;2&quot;},&quot;styles&quot;:{&quot;nodes_3&quot;:[{&quot;styleName&quot;:&quot;FILL&quot;,&quot;index&quot;:0,&quot;value&quot;:&quot;rgb(3, 121, 175)&quot;,&quot;color&quot;:&quot;#0379AF&quot;},{&quot;styleName&quot;:&quot;STROKE&quot;,&quot;index&quot;:0,&quot;value&quot;:&quot;rgb(3, 80, 107)&quot;,&quot;color&quot;:&quot;#03506B&quot;}],&quot;nodes_2&quot;:[{&quot;styleName&quot;:&quot;FILL&quot;,&quot;index&quot;:0,&quot;value&quot;:&quot;rgb(3, 121, 175)&quot;,&quot;color&quot;:&quot;#0379AF&quot;},{&quot;styleName&quot;:&quot;STROKE&quot;,&quot;index&quot;:0,&quot;value&quot;:&quot;rgb(3, 80, 107)&quot;,&quot;color&quot;:&quot;#03506B&quot;}],&quot;nodes_1&quot;:[{&quot;styleName&quot;:&quot;STROKE&quot;,&quot;index&quot;:0,&quot;value&quot;:&quot;rgb(3, 80, 107)&quot;,&quot;color&quot;:&quot;#03506B&quot;},{&quot;styleName&quot;:&quot;FILL&quot;,&quot;index&quot;:0,&quot;value&quot;:&quot;rgb(3, 121, 175)&quot;,&quot;color&quot;:&quot;#0379AF&quot;}],&quot;lines&quot;:[{&quot;styleName&quot;:&quot;STROKE_WIDTH&quot;,&quot;index&quot;:0,&quot;value&quot;:2.75},{&quot;styleName&quot;:&quot;STROKE&quot;,&quot;index&quot;:0,&quot;value&quot;:&quot;#5eaecf&quot;,&quot;color&quot;:&quot;#5EAECF&quot;}]}},&quot;3302447a-91bf-4254-9a3a-da76a5f0f078&quot;:{&quot;type&quot;:&quot;FIGURE_OBJECT&quot;,&quot;id&quot;:&quot;3302447a-91bf-4254-9a3a-da76a5f0f078&quot;,&quot;relativeTransform&quot;:{&quot;translate&quot;:{&quot;x&quot;:0.0001438945384435046,&quot;y&quot;:0.00031218853897955584},&quot;rotate&quot;:0},&quot;opacity&quot;:1,&quot;path&quot;:{&quot;type&quot;:&quot;ELLIPSE&quot;,&quot;size&quot;:{&quot;x&quot;:27.920745842885925,&quot;y&quot;:27.920745842885925}},&quot;isLocked&quot;:false,&quot;pathStyles&quot;:[{&quot;type&quot;:&quot;FILL&quot;,&quot;fillStyle&quot;:&quot;#ffffff&quot;},{&quot;type&quot;:&quot;STROKE&quot;,&quot;strokeStyle&quot;:&quot;rgb(3, 121, 175)&quot;,&quot;lineWidth&quot;:0.9831712744690236,&quot;lineJoin&quot;:&quot;round&quot;}],&quot;parent&quot;:{&quot;type&quot;:&quot;CHILD&quot;,&quot;parentId&quot;:&quot;3f22ef7f-d020-4741-8f26-71b2f485d5d4&quot;,&quot;order&quot;:&quot;5&quot;},&quot;layout&quot;:{&quot;sizeRatio&quot;:{&quot;x&quot;:0.7071067811865476,&quot;y&quot;:0.7071067811865476},&quot;keepAspectRatio&quot;:true}},&quot;804e8d1f-5de3-4edc-9eea-fba5c3079c9f&quot;:{&quot;id&quot;:&quot;804e8d1f-5de3-4edc-9eea-fba5c3079c9f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0.487160261002922,&quot;color&quot;:&quot;rgb(3, 121, 175)&quot;,&quot;fontWeight&quot;:&quot;normal&quot;,&quot;fontStyle&quot;:&quot;normal&quot;,&quot;decoration&quot;:&quot;none&quot;},&quot;range&quot;:[0,1]}],&quot;text&quot;:&quot;AI&quot;}],&quot;_lastCaretLocation&quot;:{&quot;lineIndex&quot;:0,&quot;runIndex&quot;:-1,&quot;charIndex&quot;:-1,&quot;endOfLine&quot;:true}},&quot;format&quot;:&quot;BETTER_TEXT&quot;,&quot;size&quot;:{&quot;x&quot;:19.742948721290745,&quot;y&quot;:12.45350280994097},&quot;targetSize&quot;:{&quot;x&quot;:19.742948721290745,&quot;y&quot;:2}},&quot;parent&quot;:{&quot;type&quot;:&quot;CHILD&quot;,&quot;parentId&quot;:&quot;3302447a-91bf-4254-9a3a-da76a5f0f078&quot;,&quot;order&quot;:&quot;5&quot;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16e7a26e-54af-4271-a5a4-51c8f51cfc48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16e7a26e-54af-4271-a5a4-51c8f51cfc48&quot;:{&quot;type&quot;:&quot;FIGURE_OBJECT&quot;,&quot;id&quot;:&quot;16e7a26e-54af-4271-a5a4-51c8f51cfc48&quot;,&quot;relativeTransform&quot;:{&quot;translate&quot;:{&quot;x&quot;:231.56932914927268,&quot;y&quot;:-230.41466449161484},&quot;rotate&quot;:2.2204460492503136e-16,&quot;skewX&quot;:0,&quot;scale&quot;:{&quot;x&quot;:1,&quot;y&quot;:1}},&quot;isLocked&quot;:false,&quot;parent&quot;:{&quot;type&quot;:&quot;CHILD&quot;,&quot;parentId&quot;:&quot;29d72801-246c-4c6e-b4c3-ad5d33f6a285&quot;,&quot;order&quot;:&quot;5&quot;}},&quot;049f00ec-93da-4972-8c10-e76649a29a75&quot;:{&quot;type&quot;:&quot;FIGURE_OBJECT&quot;,&quot;id&quot;:&quot;049f00ec-93da-4972-8c10-e76649a29a75&quot;,&quot;name&quot;:&quot;Gender (male)&quot;,&quot;relativeTransform&quot;:{&quot;translate&quot;:{&quot;x&quot;:-173.46045335197508,&quot;y&quot;:-37.84446078953513},&quot;rotate&quot;:0,&quot;skewX&quot;:1.8360733322469715e-16,&quot;scale&quot;:{&quot;x&quot;:0.6484625825578451,&quot;y&quot;:0.5896710686133771}},&quot;opacity&quot;:1,&quot;image&quot;:{&quot;url&quot;:&quot;https://icons.biorender.com/biorender/5f6d1120d528430028ce634f/gender-male.png&quot;,&quot;size&quot;:{&quot;x&quot;:71,&quot;y&quot;:137},&quot;isPremium&quot;:false},&quot;source&quot;:{&quot;id&quot;:&quot;5c520abd1b95ce1500de7c73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&quot;}},&quot;0a61526d-8e25-41b3-9364-2615a7325b56&quot;:{&quot;type&quot;:&quot;FIGURE_OBJECT&quot;,&quot;id&quot;:&quot;0a61526d-8e25-41b3-9364-2615a7325b56&quot;,&quot;relativeTransform&quot;:{&quot;translate&quot;:{&quot;x&quot;:-281.6637874339899,&quot;y&quot;:34.2185057483070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1&quot;}},&quot;dc25ac23-1984-4899-a03d-cfd9c56cb1c0&quot;:{&quot;type&quot;:&quot;FIGURE_OBJECT&quot;,&quot;id&quot;:&quot;dc25ac23-1984-4899-a03d-cfd9c56cb1c0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a61526d-8e25-41b3-9364-2615a7325b56&quot;,&quot;order&quot;:&quot;2&quot;}},&quot;38eb7660-4556-4596-80ca-1ea83053121d&quot;:{&quot;type&quot;:&quot;FIGURE_OBJECT&quot;,&quot;id&quot;:&quot;38eb7660-4556-4596-80ca-1ea83053121d&quot;,&quot;relativeTransform&quot;:{&quot;translate&quot;:{&quot;x&quot;:2.007205812118455e-14,&quot;y&quot;:8.094845318095166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a61526d-8e25-41b3-9364-2615a7325b56&quot;,&quot;order&quot;:&quot;5&quot;}},&quot;b7e33cbe-73b8-499e-8dcf-33e0fcb60d03&quot;:{&quot;type&quot;:&quot;FIGURE_OBJECT&quot;,&quot;id&quot;:&quot;b7e33cbe-73b8-499e-8dcf-33e0fcb60d03&quot;,&quot;relativeTransform&quot;:{&quot;translate&quot;:{&quot;x&quot;:1.2840384852052948e-14,&quot;y&quot;:8.804886928311905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0a61526d-8e25-41b3-9364-2615a7325b56&quot;,&quot;order&quot;:&quot;7&quot;}},&quot;0e87f242-472f-4dd2-8d4c-b82ef6a5cf20&quot;:{&quot;type&quot;:&quot;FIGURE_OBJECT&quot;,&quot;id&quot;:&quot;0e87f242-472f-4dd2-8d4c-b82ef6a5cf20&quot;,&quot;relativeTransform&quot;:{&quot;translate&quot;:{&quot;x&quot;:-270.971410690544,&quot;y&quot;:34.21860736083720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2&quot;}},&quot;cee08a39-32ae-4dd9-9af8-b294baaf7037&quot;:{&quot;type&quot;:&quot;FIGURE_OBJECT&quot;,&quot;id&quot;:&quot;cee08a39-32ae-4dd9-9af8-b294baaf7037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e87f242-472f-4dd2-8d4c-b82ef6a5cf20&quot;,&quot;order&quot;:&quot;2&quot;}},&quot;c70f3d63-1e78-493b-a62f-a614b4481d7a&quot;:{&quot;type&quot;:&quot;FIGURE_OBJECT&quot;,&quot;id&quot;:&quot;c70f3d63-1e78-493b-a62f-a614b4481d7a&quot;,&quot;relativeTransform&quot;:{&quot;translate&quot;:{&quot;x&quot;:2.007205812118455e-14,&quot;y&quot;:8.094845318095166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e87f242-472f-4dd2-8d4c-b82ef6a5cf20&quot;,&quot;order&quot;:&quot;5&quot;}},&quot;4f2d0564-2067-4947-86c0-c7ed4e06e18a&quot;:{&quot;type&quot;:&quot;FIGURE_OBJECT&quot;,&quot;id&quot;:&quot;4f2d0564-2067-4947-86c0-c7ed4e06e18a&quot;,&quot;relativeTransform&quot;:{&quot;translate&quot;:{&quot;x&quot;:1.3506642858658942e-14,&quot;y&quot;:12.104608659682924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54, 54, 54, 1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0e87f242-472f-4dd2-8d4c-b82ef6a5cf20&quot;,&quot;order&quot;:&quot;7&quot;}},&quot;dafd8ca0-8359-44a7-9337-cea0cd2acbb1&quot;:{&quot;type&quot;:&quot;FIGURE_OBJECT&quot;,&quot;id&quot;:&quot;dafd8ca0-8359-44a7-9337-cea0cd2acbb1&quot;,&quot;name&quot;:&quot;Human karyotype (chromosome 11)&quot;,&quot;relativeTransform&quot;:{&quot;translate&quot;:{&quot;x&quot;:-253.13479756863498,&quot;y&quot;:34.21870594367637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3&quot;}},&quot;a4039689-c258-4d66-a195-1f05427f8b23&quot;:{&quot;type&quot;:&quot;FIGURE_OBJECT&quot;,&quot;id&quot;:&quot;a4039689-c258-4d66-a195-1f05427f8b23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dafd8ca0-8359-44a7-9337-cea0cd2acbb1&quot;,&quot;order&quot;:&quot;2&quot;}},&quot;5e09f4e0-d17c-4534-b757-1cbe3979dfe7&quot;:{&quot;type&quot;:&quot;FIGURE_OBJECT&quot;,&quot;id&quot;:&quot;5e09f4e0-d17c-4534-b757-1cbe3979dfe7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dafd8ca0-8359-44a7-9337-cea0cd2acbb1&quot;,&quot;order&quot;:&quot;5&quot;}},&quot;b8b1e135-254d-4167-b3ec-ab819dc0c35d&quot;:{&quot;type&quot;:&quot;FIGURE_OBJECT&quot;,&quot;id&quot;:&quot;b8b1e135-254d-4167-b3ec-ab819dc0c35d&quot;,&quot;relativeTransform&quot;:{&quot;translate&quot;:{&quot;x&quot;:1.1907623642804547e-14,&quot;y&quot;:4.185276504392429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54, 54, 54, 1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dafd8ca0-8359-44a7-9337-cea0cd2acbb1&quot;,&quot;order&quot;:&quot;7&quot;}},&quot;aeabc70c-95f8-4177-8987-b346c740c8ba&quot;:{&quot;type&quot;:&quot;FIGURE_OBJECT&quot;,&quot;id&quot;:&quot;aeabc70c-95f8-4177-8987-b346c740c8ba&quot;,&quot;name&quot;:&quot;Human karyotype (chromosome 11)&quot;,&quot;relativeTransform&quot;:{&quot;translate&quot;:{&quot;x&quot;:-242.44242082518915,&quot;y&quot;:34.2188075562065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5&quot;}},&quot;1aa60f8e-e4dd-4276-8b85-16f242df1af8&quot;:{&quot;type&quot;:&quot;FIGURE_OBJECT&quot;,&quot;id&quot;:&quot;1aa60f8e-e4dd-4276-8b85-16f242df1af8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aeabc70c-95f8-4177-8987-b346c740c8ba&quot;,&quot;order&quot;:&quot;2&quot;}},&quot;a0befa9e-708d-4b0d-a63f-867c3441d155&quot;:{&quot;type&quot;:&quot;FIGURE_OBJECT&quot;,&quot;id&quot;:&quot;a0befa9e-708d-4b0d-a63f-867c3441d155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aeabc70c-95f8-4177-8987-b346c740c8ba&quot;,&quot;order&quot;:&quot;5&quot;}},&quot;ab453640-6094-46ca-bc7e-7743742031e6&quot;:{&quot;type&quot;:&quot;FIGURE_OBJECT&quot;,&quot;id&quot;:&quot;ab453640-6094-46ca-bc7e-7743742031e6&quot;,&quot;relativeTransform&quot;:{&quot;translate&quot;:{&quot;x&quot;:7.184070628351478e-14,&quot;y&quot;:8.804886928311857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aeabc70c-95f8-4177-8987-b346c740c8ba&quot;,&quot;order&quot;:&quot;7&quot;}},&quot;e7adeadc-7106-45c6-a59a-0625b6694ac9&quot;:{&quot;type&quot;:&quot;FIGURE_OBJECT&quot;,&quot;id&quot;:&quot;e7adeadc-7106-45c6-a59a-0625b6694ac9&quot;,&quot;name&quot;:&quot;Human karyotype (chromosome 11)&quot;,&quot;relativeTransform&quot;:{&quot;translate&quot;:{&quot;x&quot;:-266.004258929431,&quot;y&quot;:90.22836418643068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18&quot;}},&quot;986dfd94-8495-4490-aefa-2dcbec86db0d&quot;:{&quot;type&quot;:&quot;FIGURE_OBJECT&quot;,&quot;id&quot;:&quot;986dfd94-8495-4490-aefa-2dcbec86db0d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e7adeadc-7106-45c6-a59a-0625b6694ac9&quot;,&quot;order&quot;:&quot;2&quot;}},&quot;ac58f833-da15-4f3d-8912-7e55cdefe5a1&quot;:{&quot;type&quot;:&quot;FIGURE_OBJECT&quot;,&quot;id&quot;:&quot;ac58f833-da15-4f3d-8912-7e55cdefe5a1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e7adeadc-7106-45c6-a59a-0625b6694ac9&quot;,&quot;order&quot;:&quot;5&quot;}},&quot;29645249-00e5-44b1-8fbe-7416b4649f3a&quot;:{&quot;type&quot;:&quot;FIGURE_OBJECT&quot;,&quot;id&quot;:&quot;29645249-00e5-44b1-8fbe-7416b4649f3a&quot;,&quot;relativeTransform&quot;:{&quot;translate&quot;:{&quot;x&quot;:1.3162467301082874e-14,&quot;y&quot;:5.687415626076244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e7adeadc-7106-45c6-a59a-0625b6694ac9&quot;,&quot;order&quot;:&quot;7&quot;}},&quot;52f5cf58-00c7-4125-948a-a8a13dbddeb1&quot;:{&quot;type&quot;:&quot;FIGURE_OBJECT&quot;,&quot;id&quot;:&quot;52f5cf58-00c7-4125-948a-a8a13dbddeb1&quot;,&quot;name&quot;:&quot;Human karyotype (chromosome 11)&quot;,&quot;relativeTransform&quot;:{&quot;translate&quot;:{&quot;x&quot;:-255.311882185985,&quot;y&quot;:90.2284657989609},&quot;rotate&quot;:0},&quot;opacity&quot;:1,&quot;source&quot;:{&quot;id&quot;:&quot;5f2b08ef52f1f600aaae6644&quot;,&quot;type&quot;:&quot;ASSETS&quot;},&quot;pathStyles&quot;:[{&quot;type&quot;:&quot;FILL&quot;,&quot;fillStyle&quot;:&quot;rgb(0,0,0)&quot;}],&quot;isLocked&quot;:false,&quot;parent&quot;:{&quot;type&quot;:&quot;CHILD&quot;,&quot;parentId&quot;:&quot;16e7a26e-54af-4271-a5a4-51c8f51cfc48&quot;,&quot;order&quot;:&quot;2&quot;}},&quot;4f268b7b-d537-4d39-bc09-beb6544f3398&quot;:{&quot;type&quot;:&quot;FIGURE_OBJECT&quot;,&quot;id&quot;:&quot;4f268b7b-d537-4d39-bc09-beb6544f3398&quot;,&quot;relativeTransform&quot;:{&quot;translate&quot;:{&quot;x&quot;:1.6302946979602007e-14,&quot;y&quot;:-10.57212426203545},&quot;rotate&quot;:0,&quot;skewX&quot;:1.8360733322469715e-16},&quot;opacity&quot;:1,&quot;path&quot;:{&quot;type&quot;:&quot;RECT&quot;,&quot;size&quot;:{&quot;x&quot;:6.5739627960490425,&quot;y&quot;:15.986295643194579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52f5cf58-00c7-4125-948a-a8a13dbddeb1&quot;,&quot;order&quot;:&quot;2&quot;}},&quot;503e3f86-3e87-4681-8ab7-b8014033b77a&quot;:{&quot;type&quot;:&quot;FIGURE_OBJECT&quot;,&quot;id&quot;:&quot;503e3f86-3e87-4681-8ab7-b8014033b77a&quot;,&quot;relativeTransform&quot;:{&quot;translate&quot;:{&quot;x&quot;:2.0072058121184555e-14,&quot;y&quot;:8.094845318095219},&quot;rotate&quot;:0,&quot;skewX&quot;:1.8360733322469715e-16},&quot;opacity&quot;:1,&quot;path&quot;:{&quot;type&quot;:&quot;RECT&quot;,&quot;size&quot;:{&quot;x&quot;:6.5739627960490425,&quot;y&quot;:20.94085353107496},&quot;cornerRounding&quot;:{&quot;type&quot;:&quot;ARC_LENGTH&quot;,&quot;global&quot;:6.07554687406499}},&quot;pathStyles&quot;:[{&quot;type&quot;:&quot;FILL&quot;,&quot;fillStyle&quot;:&quot;rgb(240, 240, 240)&quot;},{&quot;type&quot;:&quot;STROKE&quot;,&quot;strokeStyle&quot;:&quot;rgba(23,23,23,1)&quot;,&quot;lineWidth&quot;:0.5189279174323482,&quot;lineJoin&quot;:&quot;round&quot;}],&quot;isLocked&quot;:false,&quot;parent&quot;:{&quot;type&quot;:&quot;CHILD&quot;,&quot;parentId&quot;:&quot;52f5cf58-00c7-4125-948a-a8a13dbddeb1&quot;,&quot;order&quot;:&quot;5&quot;}},&quot;0ef382f0-ec53-4de7-af3f-c7374110e15c&quot;:{&quot;type&quot;:&quot;FIGURE_OBJECT&quot;,&quot;id&quot;:&quot;0ef382f0-ec53-4de7-af3f-c7374110e15c&quot;,&quot;relativeTransform&quot;:{&quot;translate&quot;:{&quot;x&quot;:1.2840384852052959e-14,&quot;y&quot;:8.804886928311959},&quot;rotate&quot;:0,&quot;skewX&quot;:1.8360733322469715e-16},&quot;opacity&quot;:1,&quot;path&quot;:{&quot;type&quot;:&quot;RECT&quot;,&quot;size&quot;:{&quot;x&quot;:6.183956924079593,&quot;y&quot;:2.077439833364008},&quot;cornerRounding&quot;:{&quot;type&quot;:&quot;ARC_LENGTH&quot;,&quot;global&quot;:0}},&quot;pathStyles&quot;:[{&quot;type&quot;:&quot;FILL&quot;,&quot;fillStyle&quot;:&quot;rgba(41, 131, 177, 1)&quot;},{&quot;type&quot;:&quot;STROKE&quot;,&quot;strokeStyle&quot;:&quot;rgba(19, 64, 86, 1)&quot;,&quot;lineWidth&quot;:0.5189279174323482,&quot;lineJoin&quot;:&quot;round&quot;}],&quot;isLocked&quot;:false,&quot;parent&quot;:{&quot;type&quot;:&quot;CHILD&quot;,&quot;parentId&quot;:&quot;52f5cf58-00c7-4125-948a-a8a13dbddeb1&quot;,&quot;order&quot;:&quot;7&quot;}},&quot;af1ac792-494c-4a2a-ac57-75882738e1a4&quot;:{&quot;type&quot;:&quot;FIGURE_OBJECT&quot;,&quot;id&quot;:&quot;af1ac792-494c-4a2a-ac57-75882738e1a4&quot;,&quot;relativeTransform&quot;:{&quot;translate&quot;:{&quot;x&quot;:-297.71299499812227,&quot;y&quot;:65.25262140663126},&quot;rotate&quot;:-1.5825208842175444,&quot;skewX&quot;:-0.00006565317651010649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10.45041866363577,&quot;color&quot;:&quot;#232323&quot;,&quot;fontWeight&quot;:&quot;bold&quot;,&quot;fontStyle&quot;:&quot;normal&quot;,&quot;decoration&quot;:&quot;none&quot;,&quot;script&quot;:&quot;none&quot;},&quot;range&quot;:[0,9]}],&quot;text&quot;:&quot;unaffected&quot;},{&quot;runs&quot;:[{&quot;style&quot;:{&quot;fontFamily&quot;:&quot;Roboto&quot;,&quot;fontSize&quot;:10.45041866363577,&quot;color&quot;:&quot;#232323&quot;,&quot;fontWeight&quot;:&quot;bold&quot;,&quot;fontStyle&quot;:&quot;normal&quot;,&quot;decoration&quot;:&quot;none&quot;,&quot;script&quot;:&quot;none&quot;},&quot;range&quot;:[0,6]}],&quot;text&quot;:&quot;parents&quot;}],&quot;verticalAlign&quot;:&quot;TOP&quot;,&quot;_lastCaretLocation&quot;:{&quot;lineIndex&quot;:0,&quot;runIndex&quot;:0,&quot;charIndex&quot;:1}},&quot;size&quot;:{&quot;x&quot;:51.86938755657109,&quot;y&quot;:24.00112819748352},&quot;targetSize&quot;:{&quot;x&quot;:51.86938755657109,&quot;y&quot;:24.00112819748352},&quot;format&quot;:&quot;BETTER_TEXT&quot;,&quot;verticalAlign&quot;:&quot;TOP&quot;},&quot;isLocked&quot;:false,&quot;parent&quot;:{&quot;type&quot;:&quot;CHILD&quot;,&quot;parentId&quot;:&quot;16e7a26e-54af-4271-a5a4-51c8f51cfc48&quot;,&quot;order&quot;:&quot;35&quot;}},&quot;e79cc272-9170-4a9c-8c60-9fbd0017b6ba&quot;:{&quot;type&quot;:&quot;FIGURE_OBJECT&quot;,&quot;id&quot;:&quot;e79cc272-9170-4a9c-8c60-9fbd0017b6ba&quot;,&quot;relativeTransform&quot;:{&quot;translate&quot;:{&quot;x&quot;:-234.46100456641108,&quot;y&quot;:85.95586647844549},&quot;rotate&quot;:-1.5622709268647668,&quot;skewX&quot;:0.02018493381416503},&quot;opacity&quot;:1,&quot;pathStyles&quot;:[{&quot;type&quot;:&quot;FILL&quot;,&quot;fillStyle&quot;:&quot;rgba(23,23,23,1)&quot;}],&quot;text&quot;:{&quot;textData&quot;:{&quot;lineSpacing&quot;:&quot;normal&quot;,&quot;alignment&quot;:&quot;center&quot;,&quot;lines&quot;:[{&quot;runs&quot;:[{&quot;style&quot;:{&quot;fontFamily&quot;:&quot;Roboto&quot;,&quot;fontSize&quot;:10.45041866363578,&quot;color&quot;:&quot;rgba(23,23,23,1)&quot;,&quot;fontWeight&quot;:&quot;bold&quot;,&quot;fontStyle&quot;:&quot;normal&quot;,&quot;decoration&quot;:&quot;none&quot;,&quot;script&quot;:&quot;none&quot;},&quot;range&quot;:[0,16]}],&quot;text&quot;:&quot;affected children&quot;,&quot;baseStyle&quot;:{&quot;fontFamily&quot;:&quot;Roboto&quot;,&quot;fontSize&quot;:10.45041866363578,&quot;color&quot;:&quot;rgba(23,23,23,1)&quot;,&quot;fontWeight&quot;:&quot;normal&quot;,&quot;fontStyle&quot;:&quot;normal&quot;,&quot;decoration&quot;:&quot;none&quot;,&quot;script&quot;:&quot;none&quot;}}],&quot;verticalAlign&quot;:&quot;TOP&quot;,&quot;_lastCaretLocation&quot;:{&quot;lineIndex&quot;:0,&quot;runIndex&quot;:0,&quot;charIndex&quot;:0}},&quot;size&quot;:{&quot;x&quot;:41.01507093554007,&quot;y&quot;:24.00112819748349},&quot;targetSize&quot;:{&quot;x&quot;:41.01507093554007,&quot;y&quot;:24.00112819748349},&quot;format&quot;:&quot;BETTER_TEXT&quot;,&quot;verticalAlign&quot;:&quot;TOP&quot;},&quot;isLocked&quot;:false,&quot;parent&quot;:{&quot;type&quot;:&quot;CHILD&quot;,&quot;parentId&quot;:&quot;16e7a26e-54af-4271-a5a4-51c8f51cfc48&quot;,&quot;order&quot;:&quot;42&quot;}},&quot;e81a9166-9fa1-44f8-b21d-f0514a650ba6&quot;:{&quot;type&quot;:&quot;FIGURE_OBJECT&quot;,&quot;id&quot;:&quot;e81a9166-9fa1-44f8-b21d-f0514a650ba6&quot;,&quot;relativeTransform&quot;:{&quot;translate&quot;:{&quot;x&quot;:-261.06141019303567,&quot;y&quot;:61.89367731964508},&quot;rotate&quot;:-1.5707963267948968,&quot;skewX&quot;:-6.5743168597622455e-18},&quot;opacity&quot;:1,&quot;path&quot;:{&quot;type&quot;:&quot;BRACKET&quot;,&quot;size&quot;:{&quot;x&quot;:16.56797406149882,&quot;y&quot;:-36.91849878850857},&quot;handleBase&quot;:{&quot;x&quot;:-1,&quot;y&quot;:0},&quot;handleWidth&quot;:0,&quot;cornerRounding&quot;:{&quot;type&quot;:&quot;ARC_LENGTH&quot;,&quot;global&quot;:0}},&quot;pathStyles&quot;:[{&quot;type&quot;:&quot;FILL&quot;,&quot;fillStyle&quot;:&quot;rgba(0,0,0,0)&quot;},{&quot;type&quot;:&quot;STROKE&quot;,&quot;strokeStyle&quot;:&quot;#232323&quot;,&quot;lineWidth&quot;:2.612604665908945,&quot;lineJoin&quot;:&quot;round&quot;}],&quot;isLocked&quot;:false,&quot;parent&quot;:{&quot;type&quot;:&quot;CHILD&quot;,&quot;parentId&quot;:&quot;16e7a26e-54af-4271-a5a4-51c8f51cfc48&quot;,&quot;order&quot;:&quot;9&quot;}},&quot;796144b9-32b1-47a6-b1ba-fe8a015858db&quot;:{&quot;type&quot;:&quot;FIGURE_OBJECT&quot;,&quot;id&quot;:&quot;796144b9-32b1-47a6-b1ba-fe8a015858db&quot;,&quot;parent&quot;:{&quot;type&quot;:&quot;CROP&quot;,&quot;parentId&quot;:&quot;16e7a26e-54af-4271-a5a4-51c8f51cfc48&quot;,&quot;order&quot;:&quot;5&quot;},&quot;relativeTransform&quot;:{&quot;translate&quot;:{&quot;x&quot;:-260.8307605324545,&quot;y&quot;:52.878740259971096},&quot;rotate&quot;:4.483377929977706e-32,&quot;skewX&quot;:3.4350303359642215e-16,&quot;scale&quot;:{&quot;x&quot;:52.955667421158985,&quot;y&quot;:74.07700833063964}},&quot;path&quot;:{&quot;type&quot;:&quot;RECT&quot;,&quot;size&quot;:{&quot;x&quot;:2,&quot;y&quot;:2}},&quot;pathStyles&quot;:[{&quot;type&quot;:&quot;FILL&quot;,&quot;fillStyle&quot;:&quot;#fff&quot;}],&quot;isFrozen&quot;:true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953c95b8-df31-4f6e-8407-0f597b39c83a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953c95b8-df31-4f6e-8407-0f597b39c83a&quot;:{&quot;relativeTransform&quot;:{&quot;translate&quot;:{&quot;x&quot;:133.66691592526487,&quot;y&quot;:-164.99471651658703},&quot;rotate&quot;:0,&quot;skewX&quot;:0,&quot;scale&quot;:{&quot;x&quot;:1,&quot;y&quot;:1}},&quot;type&quot;:&quot;FIGURE_OBJECT&quot;,&quot;id&quot;:&quot;953c95b8-df31-4f6e-8407-0f597b39c83a&quot;,&quot;name&quot;:&quot;Protein denaturation 1&quot;,&quot;displayName&quot;:&quot;Protein denaturation 1&quot;,&quot;opacity&quot;:1,&quot;path&quot;:{&quot;type&quot;:&quot;POLY_LINE&quot;,&quot;points&quot;:[{&quot;x&quot;:-20.53435009129731,&quot;y&quot;:-10.852131793979797},{&quot;x&quot;:-14.331024169417908,&quot;y&quot;:-13.510700046213826},{&quot;x&quot;:-11.67245591718388,&quot;y&quot;:-8.19356354174577},{&quot;x&quot;:-17.59798837396976,&quot;y&quot;:4.223392952717449},{&quot;x&quot;:-12.184740236602842,&quot;y&quot;:8.625360453399058},{&quot;x&quot;:-2.9822184030783547,&quot;y&quot;:-3.951689548548365},{&quot;x&quot;:17.57179485739043,&quot;y&quot;:-5.534995289511742},{&quot;x&quot;:17.57179485739043,&quot;y&quot;:7.757845971658399},{&quot;x&quot;:-1.3582439618681985,&quot;y&quot;:16.171590454567472},{&quot;x&quot;:-1.3582439618681985,&quot;y&quot;:24.975525455930686},{&quot;x&quot;:6.220303430445728,&quot;y&quot;:21.83126295544378},{&quot;x&quot;:4.596328989235572,&quot;y&quot;:-2.0651320482562614},{&quot;x&quot;:10.482279518099688,&quot;y&quot;:-17.94164713327054},{&quot;x&quot;:4.278953596220288,&quot;y&quot;:-25.917351889972625},{&quot;x&quot;:-3.6967511604817966,&quot;y&quot;:-17.94164713327054},{&quot;x&quot;:-3.6967511604817966,&quot;y&quot;:6.871656554247056},{&quot;x&quot;:-12.558645334595223,&quot;y&quot;:17.50592956318317}],&quot;closed&quot;:false},&quot;pathStyles&quot;:[{&quot;type&quot;:&quot;FILL&quot;,&quot;fillStyle&quot;:&quot;transparent&quot;},{&quot;type&quot;:&quot;STROKE&quot;,&quot;strokeStyle&quot;:&quot;rgba(58,104,174,1)&quot;,&quot;lineWidth&quot;:3.544757669645371,&quot;lineJoin&quot;:&quot;round&quot;}],&quot;pathSmoothing&quot;:{&quot;type&quot;:&quot;CATMULL_SMOOTHING&quot;,&quot;smoothing&quot;:0.2},&quot;pathMarkers&quot;:{&quot;markerStart&quot;:{&quot;type&quot;:&quot;PATH&quot;,&quot;units&quot;:{&quot;type&quot;:&quot;STROKE_WIDTH&quot;,&quot;scale&quot;:0.3},&quot;orient&quot;:{&quot;type&quot;:&quot;AUTO_START_REVERSE&quot;},&quot;name&quot;:&quot;dot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1.7,&quot;y&quot;:0,&quot;isEndPoint&quot;:true},{&quot;x&quot;:-1.6999999999999997,&quot;y&quot;:0.9388840747123488,&quot;isEndPoint&quot;:false},{&quot;x&quot;:-0.9388840747123485,&quot;y&quot;:1.7,&quot;isEndPoint&quot;:false},{&quot;x&quot;:1.0409497792752501e-16,&quot;y&quot;:1.7,&quot;isEndPoint&quot;:true},{&quot;x&quot;:0.9388840747123488,&quot;y&quot;:1.7,&quot;isEndPoint&quot;:false},{&quot;x&quot;:1.7,&quot;y&quot;:0.9388840747123487,&quot;isEndPoint&quot;:false},{&quot;x&quot;:1.7,&quot;y&quot;:0,&quot;isEndPoint&quot;:true},{&quot;x&quot;:1.7,&quot;y&quot;:-0.9388840747123487,&quot;isEndPoint&quot;:false},{&quot;x&quot;:0.9388840747123488,&quot;y&quot;:-1.7,&quot;isEndPoint&quot;:false},{&quot;x&quot;:1.0409497792752501e-16,&quot;y&quot;:-1.7,&quot;isEndPoint&quot;:true},{&quot;x&quot;:-0.9388840747123485,&quot;y&quot;:-1.7,&quot;isEndPoint&quot;:false},{&quot;x&quot;:-1.6999999999999997,&quot;y&quot;:-0.9388840747123488,&quot;isEndPoint&quot;:false},{&quot;x&quot;:-1.7,&quot;y&quot;:-2.0818995585505003e-16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0.3},&quot;orient&quot;:{&quot;type&quot;:&quot;AUTO_START_REVERSE&quot;},&quot;name&quot;:&quot;dot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1.7,&quot;y&quot;:0,&quot;isEndPoint&quot;:true},{&quot;x&quot;:-1.6999999999999997,&quot;y&quot;:0.9388840747123488,&quot;isEndPoint&quot;:false},{&quot;x&quot;:-0.9388840747123485,&quot;y&quot;:1.7,&quot;isEndPoint&quot;:false},{&quot;x&quot;:1.0409497792752501e-16,&quot;y&quot;:1.7,&quot;isEndPoint&quot;:true},{&quot;x&quot;:0.9388840747123488,&quot;y&quot;:1.7,&quot;isEndPoint&quot;:false},{&quot;x&quot;:1.7,&quot;y&quot;:0.9388840747123487,&quot;isEndPoint&quot;:false},{&quot;x&quot;:1.7,&quot;y&quot;:0,&quot;isEndPoint&quot;:true},{&quot;x&quot;:1.7,&quot;y&quot;:-0.9388840747123487,&quot;isEndPoint&quot;:false},{&quot;x&quot;:0.9388840747123488,&quot;y&quot;:-1.7,&quot;isEndPoint&quot;:false},{&quot;x&quot;:1.0409497792752501e-16,&quot;y&quot;:-1.7,&quot;isEndPoint&quot;:true},{&quot;x&quot;:-0.9388840747123485,&quot;y&quot;:-1.7,&quot;isEndPoint&quot;:false},{&quot;x&quot;:-1.6999999999999997,&quot;y&quot;:-0.9388840747123488,&quot;isEndPoint&quot;:false},{&quot;x&quot;:-1.7,&quot;y&quot;:-2.0818995585505003e-16,&quot;isEndPoint&quot;:true}],&quot;closed&quot;:false}},&quot;pathStyles&quot;:[{&quot;type&quot;:&quot;FILL&quot;,&quot;fillStyle&quot;:&quot;context-stroke-flat&quot;}]}},&quot;isLocked&quot;:false,&quot;parent&quot;:{&quot;type&quot;:&quot;CHILD&quot;,&quot;parentId&quot;:&quot;29d72801-246c-4c6e-b4c3-ad5d33f6a285&quot;,&quot;order&quot;:&quot;55&quot;},&quot;source&quot;:{&quot;id&quot;:&quot;5eb2b967bfb0b900ab8260ef&quot;,&quot;type&quot;:&quot;ASSETS&quot;},&quot;isPremium&quot;:false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65e29dff-8ec6-4a17-b7e3-deb03166ff73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65e29dff-8ec6-4a17-b7e3-deb03166ff73&quot;:{&quot;id&quot;:&quot;65e29dff-8ec6-4a17-b7e3-deb03166ff73&quot;,&quot;name&quot;:&quot;GPCR (folded)&quot;,&quot;displayName&quot;:&quot;&quot;,&quot;type&quot;:&quot;FIGURE_OBJECT&quot;,&quot;relativeTransform&quot;:{&quot;translate&quot;:{&quot;x&quot;:82.05824696142773,&quot;y&quot;:-164.3331995971845},&quot;rotate&quot;:0,&quot;skewX&quot;:0,&quot;scale&quot;:{&quot;x&quot;:0.3286828315819521,&quot;y&quot;:0.3286828315819521}},&quot;image&quot;:{&quot;url&quot;:&quot;https://icons.biorender.com/biorender/5cd58373b81b64330067f204/20190510150807/image/5cd58373b81b64330067f204.png&quot;,&quot;isPremium&quot;:true,&quot;isOrgIcon&quot;:false,&quot;size&quot;:{&quot;x&quot;:200,&quot;y&quot;:227.40524781341108}},&quot;source&quot;:{&quot;id&quot;:&quot;5cd58373b81b64330067f204&quot;,&quot;version&quot;:&quot;20190510150807&quot;,&quot;type&quot;:&quot;ASSETS&quot;},&quot;isPremium&quot;:true,&quot;parent&quot;:{&quot;type&quot;:&quot;CHILD&quot;,&quot;parentId&quot;:&quot;29d72801-246c-4c6e-b4c3-ad5d33f6a285&quot;,&quot;order&quot;:&quot;6&quot;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ags/tag1-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b566255e3e21dd8483d72a"/>
  <p:tag name="FIGURESLIDEID" val="29d72801-246c-4c6e-b4c3-ad5d33f6a285"/>
  <p:tag name="SELECTIONIDS" val="9c031034-da42-4f24-a874-5d82a0129df7"/>
  <p:tag name="TRANSPARENTBACKGROUND" val="true"/>
  <p:tag name="VERSION" val="1740499939816"/>
  <p:tag name="TITLE" val="Copy of PSB_slide_idea"/>
  <p:tag name="CREATORNAME" val="Ana Chang"/>
  <p:tag name="DATEINSERTED" val="1740500059990"/>
  <p:tag name="DPI" val="300"/>
  <p:tag name="BIOJSON" val="{&quot;id&quot;:&quot;1a249228-87ca-40d8-88a3-8d0361de19d7&quot;,&quot;objects&quot;:{&quot;9c031034-da42-4f24-a874-5d82a0129df7&quot;:{&quot;type&quot;:&quot;FIGURE_OBJECT&quot;,&quot;id&quot;:&quot;9c031034-da42-4f24-a874-5d82a0129df7&quot;,&quot;relativeTransform&quot;:{&quot;translate&quot;:{&quot;x&quot;:0,&quot;y&quot;:0},&quot;rotate&quot;:0,&quot;skewX&quot;:0,&quot;scale&quot;:{&quot;x&quot;:1,&quot;y&quot;:1}},&quot;opacity&quot;:1,&quot;path&quot;:{&quot;type&quot;:&quot;POLY_LINE&quot;,&quot;points&quot;:[{&quot;x&quot;:85.76137355964447,&quot;y&quot;:-164.3331995971845},{&quot;x&quot;:114.92653011962294,&quot;y&quot;:-164.3331995971845}],&quot;closed&quot;:false},&quot;pathStyles&quot;:[{&quot;type&quot;:&quot;FILL&quot;,&quot;fillStyle&quot;:&quot;rgba(0,0,0,0)&quot;},{&quot;type&quot;:&quot;STROKE&quot;,&quot;strokeStyle&quot;:&quot;#232323&quot;,&quot;lineWidth&quot;:2,&quot;lineJoin&quot;:&quot;round&quot;}],&quot;pathMarkers&quot;:{&quot;markerStart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29d72801-246c-4c6e-b4c3-ad5d33f6a285&quot;,&quot;order&quot;:&quot;7&quot;},&quot;connectorInfo&quot;:{&quot;connectedObjects&quot;:[{&quot;objectId&quot;:&quot;65e29dff-8ec6-4a17-b7e3-deb03166ff73&quot;,&quot;coordinates&quot;:{&quot;x&quot;:1,&quot;y&quot;:0.5}}],&quot;type&quot;:&quot;LINE&quot;,&quot;offset&quot;:{&quot;x&quot;:0,&quot;y&quot;:0},&quot;bending&quot;:0.1,&quot;firstElementIsHead&quot;:false,&quot;customized&quot;:false}},&quot;29d72801-246c-4c6e-b4c3-ad5d33f6a285&quot;:{&quot;id&quot;:&quot;29d72801-246c-4c6e-b4c3-ad5d33f6a285&quot;,&quot;type&quot;:&quot;FIGURE_OBJECT&quot;,&quot;document&quot;:{&quot;type&quot;:&quot;FIGURE&quot;,&quot;canvasType&quot;:&quot;FIGURE&quot;,&quot;units&quot;:&quot;in&quot;,&quot;title&quot;:&quot;Circular Diagram with Brain (Layout) &quot;},&quot;parent&quot;:{&quot;parentId&quot;:&quot;1a249228-87ca-40d8-88a3-8d0361de19d7&quot;,&quot;type&quot;:&quot;DOCUMENT&quot;,&quot;order&quot;:&quot;5&quot;}},&quot;1a249228-87ca-40d8-88a3-8d0361de19d7&quot;:{&quot;id&quot;:&quot;1a249228-87ca-40d8-88a3-8d0361de19d7&quot;,&quot;type&quot;:&quot;FIGURE_OBJECT&quot;,&quot;document&quot;:{&quot;type&quot;:&quot;DOCUMENT_GROUP&quot;,&quot;canvasType&quot;:&quot;FIGURE&quot;,&quot;units&quot;:&quot;in&quot;}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2025-02-25T16:14:21Z</dcterms:created>
  <dcterms:modified xsi:type="dcterms:W3CDTF">2025-02-25T16:14:21Z</dcterms:modified>
</cp:coreProperties>
</file>