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66FF"/>
    <a:srgbClr val="00FF99"/>
    <a:srgbClr val="CCFF33"/>
    <a:srgbClr val="FFC000"/>
    <a:srgbClr val="CC00FF"/>
    <a:srgbClr val="CC0099"/>
    <a:srgbClr val="660066"/>
    <a:srgbClr val="0099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3435E-0CC2-4E5B-B61D-D71C97D8FEA6}" v="10" dt="2022-06-14T17:32:4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9" autoAdjust="0"/>
    <p:restoredTop sz="94660"/>
  </p:normalViewPr>
  <p:slideViewPr>
    <p:cSldViewPr snapToGrid="0">
      <p:cViewPr>
        <p:scale>
          <a:sx n="200" d="100"/>
          <a:sy n="200" d="100"/>
        </p:scale>
        <p:origin x="-6288" y="-4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kaiyu2@outlook.com" userId="ca59e89701cb55c7" providerId="LiveId" clId="{C413435E-0CC2-4E5B-B61D-D71C97D8FEA6}"/>
    <pc:docChg chg="undo custSel modSld">
      <pc:chgData name="wukaiyu2@outlook.com" userId="ca59e89701cb55c7" providerId="LiveId" clId="{C413435E-0CC2-4E5B-B61D-D71C97D8FEA6}" dt="2022-06-14T17:35:12.843" v="80" actId="1036"/>
      <pc:docMkLst>
        <pc:docMk/>
      </pc:docMkLst>
      <pc:sldChg chg="addSp modSp mod">
        <pc:chgData name="wukaiyu2@outlook.com" userId="ca59e89701cb55c7" providerId="LiveId" clId="{C413435E-0CC2-4E5B-B61D-D71C97D8FEA6}" dt="2022-06-14T17:35:12.843" v="80" actId="1036"/>
        <pc:sldMkLst>
          <pc:docMk/>
          <pc:sldMk cId="154492957" sldId="256"/>
        </pc:sldMkLst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" creationId="{383B49B9-119D-27BE-CB0C-A2FD9DA7AC7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" creationId="{6C1885B7-82FE-7F45-FF4C-F6469874C85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" creationId="{FE76C6DA-368A-02E7-B364-FB6A0B48004B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7" creationId="{FA567D33-FB0D-1510-D5FE-AB093168650B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8" creationId="{9EBBC3F5-8299-7849-6CA0-798589C80F59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9" creationId="{473ED6EB-6BBE-979B-B473-CA47C180366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1" creationId="{608270A8-510A-1C26-51D6-9BC870526ED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2" creationId="{6548682C-E9FE-8CDB-CE5A-84C61612F9B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3" creationId="{7EDAF0E9-864A-E7BB-AD07-688F6CEAF7A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4" creationId="{5CC299AC-18D6-6E2C-5BB4-AEB09E8E39D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5" creationId="{D40859F7-E4D0-0228-8F9E-A055EA25315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6" creationId="{554C57AC-1B58-E55A-F3B1-7F6BA69E2D6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7" creationId="{B76F5418-F3B7-D6B2-6018-9060E36DC40F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8" creationId="{3085FD51-12FB-30FA-8E7A-05502176E73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9" creationId="{6E0A1244-6156-0A79-9CFD-34D5ED6E52D7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20" creationId="{184A1EDE-1CC7-0CF7-0159-8CDCE2E2112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21" creationId="{26D02902-F709-010B-F1E7-72FEE6FE0D4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22" creationId="{7153517E-63B6-6DED-1DF8-3BA9781F22E8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29" creationId="{3A5DA81F-FFF4-42AC-56D7-847B80E951CF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30" creationId="{C0D9F32C-F46B-E8C7-F605-FDD83DE74F89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31" creationId="{04ED5A19-B5B4-A7F9-770B-58D462821E08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32" creationId="{1FB70229-F700-7B77-E714-613CADA7F8B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34" creationId="{2BED8895-C0B3-9C74-20CD-11B424CBE4F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50" creationId="{2C17A892-54AE-5877-57BE-FE8ED13386C1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153" creationId="{F67D5369-A0BD-3E81-67C4-3EED1879EC77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154" creationId="{E3CF0B5D-6A95-8A14-3233-CA7D6A3F9720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155" creationId="{4B4085C3-D875-8C88-1988-3313644CB4C5}"/>
          </ac:spMkLst>
        </pc:spChg>
        <pc:spChg chg="mod">
          <ac:chgData name="wukaiyu2@outlook.com" userId="ca59e89701cb55c7" providerId="LiveId" clId="{C413435E-0CC2-4E5B-B61D-D71C97D8FEA6}" dt="2022-06-14T10:02:09.998" v="1" actId="164"/>
          <ac:spMkLst>
            <pc:docMk/>
            <pc:sldMk cId="154492957" sldId="256"/>
            <ac:spMk id="156" creationId="{B554A3AF-5E38-90B5-A5DB-BAB3EF95ED3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57" creationId="{3834EF87-FA00-6DC3-8367-D46E1093EEA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158" creationId="{6AD6E9E8-1F67-606B-3BA7-64011EBE2788}"/>
          </ac:spMkLst>
        </pc:spChg>
        <pc:spChg chg="add mod">
          <ac:chgData name="wukaiyu2@outlook.com" userId="ca59e89701cb55c7" providerId="LiveId" clId="{C413435E-0CC2-4E5B-B61D-D71C97D8FEA6}" dt="2022-06-14T17:27:34.703" v="36" actId="164"/>
          <ac:spMkLst>
            <pc:docMk/>
            <pc:sldMk cId="154492957" sldId="256"/>
            <ac:spMk id="234" creationId="{684B4B2F-DA3A-039E-7ACB-BC1F4EC55AAA}"/>
          </ac:spMkLst>
        </pc:spChg>
        <pc:spChg chg="add mod">
          <ac:chgData name="wukaiyu2@outlook.com" userId="ca59e89701cb55c7" providerId="LiveId" clId="{C413435E-0CC2-4E5B-B61D-D71C97D8FEA6}" dt="2022-06-14T17:34:15.950" v="60" actId="1076"/>
          <ac:spMkLst>
            <pc:docMk/>
            <pc:sldMk cId="154492957" sldId="256"/>
            <ac:spMk id="236" creationId="{CC994B81-9C44-BD99-B9B9-A3B23A825EA5}"/>
          </ac:spMkLst>
        </pc:spChg>
        <pc:spChg chg="add mod">
          <ac:chgData name="wukaiyu2@outlook.com" userId="ca59e89701cb55c7" providerId="LiveId" clId="{C413435E-0CC2-4E5B-B61D-D71C97D8FEA6}" dt="2022-06-14T17:35:12.843" v="80" actId="1036"/>
          <ac:spMkLst>
            <pc:docMk/>
            <pc:sldMk cId="154492957" sldId="256"/>
            <ac:spMk id="238" creationId="{590B2028-B501-C103-4C83-DF7808DC4617}"/>
          </ac:spMkLst>
        </pc:spChg>
        <pc:spChg chg="add mod">
          <ac:chgData name="wukaiyu2@outlook.com" userId="ca59e89701cb55c7" providerId="LiveId" clId="{C413435E-0CC2-4E5B-B61D-D71C97D8FEA6}" dt="2022-06-14T17:34:39.981" v="67" actId="1076"/>
          <ac:spMkLst>
            <pc:docMk/>
            <pc:sldMk cId="154492957" sldId="256"/>
            <ac:spMk id="239" creationId="{11EB2721-E693-644A-E22A-5B5FA7BE728A}"/>
          </ac:spMkLst>
        </pc:spChg>
        <pc:spChg chg="add mod">
          <ac:chgData name="wukaiyu2@outlook.com" userId="ca59e89701cb55c7" providerId="LiveId" clId="{C413435E-0CC2-4E5B-B61D-D71C97D8FEA6}" dt="2022-06-14T17:34:03.029" v="59" actId="1076"/>
          <ac:spMkLst>
            <pc:docMk/>
            <pc:sldMk cId="154492957" sldId="256"/>
            <ac:spMk id="240" creationId="{37EFF702-FA67-D769-556F-C5E04067869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283" creationId="{AD4269CA-4AEF-FF8B-9D57-EA0FC2FC8C1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331" creationId="{55D5A30E-790F-0F6A-7CEF-17E5296F128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365" creationId="{85BB30A1-A7BF-24A6-2850-083A6901C569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384" creationId="{34815E8D-8F46-D859-1750-8B561AD2D94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64" creationId="{3C496CF1-EE83-2E67-111E-A5E354ECCE1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65" creationId="{B4ABD919-38DD-8C27-B6BB-E6B308E66CB3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66" creationId="{A8E272DF-A05C-8894-A212-8FC5637047E9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67" creationId="{2E1FEC58-8C9A-F839-F349-8681EFD0C817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71" creationId="{37EDBB43-D5E8-334C-26E3-59ED1AFDC5E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0" creationId="{21501F2B-381C-3844-BF21-FC1BC43FDC7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1" creationId="{85F8495C-E65F-417F-56A9-CE37C4A56BE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2" creationId="{9CE3F87A-C6D1-8A7B-1C92-CF1AAC93175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3" creationId="{52C0524A-6896-9F0D-99A2-D1647686457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4" creationId="{5D71D538-9768-6F84-EB73-D74C3303384F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5" creationId="{0B37CE39-618D-560D-A318-3A9D2F0F4AE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6" creationId="{B2744A0D-3B4C-6E24-EE9B-70102E9F134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7" creationId="{5C67FDB3-7FD7-0FA0-510A-85B8F06164B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488" creationId="{F681DC19-344A-8402-ACBF-33A3100CE05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03" creationId="{483261D9-4B19-9B48-C932-32DCE1E1ED68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04" creationId="{63C9F00D-AA35-32BA-3ECC-2146C5E4ADE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05" creationId="{6362007D-B83F-FC7D-C137-8DF66F1186C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09" creationId="{E2ABDFA9-7E5F-73BD-6E9C-99650F5CC55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0" creationId="{A7D0C48D-439E-4E2A-C2FD-DA561123449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1" creationId="{BC1BEE57-ABD3-B1F3-CFA5-44F8D3CF7777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2" creationId="{DB321D8B-9890-8C05-9F98-E4477A881DE7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3" creationId="{3CCEC133-B1FD-8510-3DE8-1058C3D6AD1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4" creationId="{171E3F22-EBDF-3364-91E3-3BF9FC642D2F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5" creationId="{482CC6BE-64F3-B1FD-B15C-24785248B3E3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6" creationId="{FFB7B9F6-9708-DFDA-2807-7A33B23224E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7" creationId="{2641445A-9561-E5A1-C8E5-9429BED848F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8" creationId="{5D0BE7CD-74EB-2D40-C305-6C470EEAD92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19" creationId="{5A87D0FC-CEFB-D337-FF95-6C2247DBF23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0" creationId="{BC75D90C-3C5C-5F1E-34F1-D42543E2588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1" creationId="{6EF25733-6AA6-A7C5-6DFA-477C1146F9E9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2" creationId="{A3C3A79B-4D66-8B19-9EC0-381E9F93655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3" creationId="{D183E8EF-55F0-C727-83B4-7EC6FF2CC16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4" creationId="{41AC120E-86DC-E5A8-9AE9-60E717A28F0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5" creationId="{4E7B36BA-4EB6-3F98-886C-2B3973B4EC30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6" creationId="{246241A3-C7A6-6F5B-649B-C085D1BDCFA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7" creationId="{75B406F2-3008-AB6F-B280-2302B10B05A0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8" creationId="{C47F927D-EFEA-9C00-ED07-4C962BCF18F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29" creationId="{A8602F3D-26E1-CA6C-C5DF-7F441BAD951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37" creationId="{75F23636-DCE7-342F-32FC-E12F6498F58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46" creationId="{141728E2-8102-A2E0-D813-BD31739D10A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47" creationId="{0347AA1C-FC00-6C94-7A52-9E0C7E35242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48" creationId="{8570ADF2-5AFC-63A1-F47F-5971A267E0D8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49" creationId="{9A43B4D6-C96C-197F-9096-6A8914003ED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50" creationId="{9B4A208F-0098-44F5-FFC7-5C102FB127D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51" creationId="{6D426C18-2CD2-C1D8-2E55-45F65286AF2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52" creationId="{864851BE-48BA-1113-0A05-7B6EAEF95B1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57" creationId="{366ACE0B-1BD6-6D05-9B90-8C5180C01EF9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65" creationId="{C37A9C3F-B88E-0C5F-241D-0959FB186AB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66" creationId="{EA767774-36A0-1467-19DA-23DE1745E64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67" creationId="{8CB89773-C4B1-FF92-14F3-A3A06677256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0" creationId="{5A71F34D-DA55-9C5B-C814-77B5AB896608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2" creationId="{120D700E-2C3E-A98D-7D3B-3609B13BF7D6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3" creationId="{478326DB-9EB7-444F-3B1E-B3817FDB753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4" creationId="{D0315CE3-8783-9B14-ADB1-A85B3F1795A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5" creationId="{3012EFAB-0445-FCCA-72E8-593048403EA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6" creationId="{42061B3A-C944-C4F6-4892-2A30AF6C746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7" creationId="{8E2C4F8A-9221-894E-F356-AE131FAE5A1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8" creationId="{E26FFA52-C231-0A60-0A62-D149D7276FF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79" creationId="{97A4BF93-71AC-E3BE-3527-F1E90C3608BA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80" creationId="{36A7DBEE-D3FC-C942-795B-606AB414F88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83" creationId="{8D4217D5-A77E-3F20-12B5-D90B519BD92E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84" creationId="{B99F1850-A66F-5C15-6B70-D9E526523050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585" creationId="{CCB87069-EEC0-7FB9-A3F2-4DE035AF432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1" creationId="{BCA4F595-9636-54F0-2B99-E4A274A2B74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2" creationId="{7FB1BF0B-A7F8-8D0D-50EE-AD9F8FA51793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3" creationId="{57D86F13-946F-F080-7BE0-95CC58C3D68D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4" creationId="{16257E30-DB87-AD17-FCAC-C28C6EBDF584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5" creationId="{8FC046FC-6F22-97B1-5D93-EC94A506CAD2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6" creationId="{3F828DF3-92C4-D1BE-8108-F7F98BBA85A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7" creationId="{A2E741DC-4072-CE34-863D-401DF156596B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18" creationId="{3A41AC12-BACB-669D-996D-066884B3DA18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21" creationId="{FFE08393-73E0-BAAA-48FA-A69400E4EC50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22" creationId="{73310342-766E-112F-4F37-50CD73F1E3A1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25" creationId="{2570A5F0-884C-5BDE-DD83-39B5B347F38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26" creationId="{460EECA8-45A1-2031-F717-ABF381746119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27" creationId="{568D2FBE-3EBB-A887-5A37-91CF7E779DB3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32" creationId="{EA2765B2-CD28-412A-6BE4-C23CDFC59918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33" creationId="{3C04810E-3887-96CA-A664-F6B9DF2FC9D5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34" creationId="{53927085-8628-0A75-B1DC-D669112A96E0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35" creationId="{9279D306-4913-DF88-CEBF-653B46C7F6AC}"/>
          </ac:spMkLst>
        </pc:spChg>
        <pc:spChg chg="mod">
          <ac:chgData name="wukaiyu2@outlook.com" userId="ca59e89701cb55c7" providerId="LiveId" clId="{C413435E-0CC2-4E5B-B61D-D71C97D8FEA6}" dt="2022-06-14T10:02:13.034" v="2" actId="164"/>
          <ac:spMkLst>
            <pc:docMk/>
            <pc:sldMk cId="154492957" sldId="256"/>
            <ac:spMk id="636" creationId="{41273425-F1AD-0D4F-DBA4-A1002415FA52}"/>
          </ac:spMkLst>
        </pc:spChg>
        <pc:spChg chg="add mod">
          <ac:chgData name="wukaiyu2@outlook.com" userId="ca59e89701cb55c7" providerId="LiveId" clId="{C413435E-0CC2-4E5B-B61D-D71C97D8FEA6}" dt="2022-06-14T17:27:34.703" v="36" actId="164"/>
          <ac:spMkLst>
            <pc:docMk/>
            <pc:sldMk cId="154492957" sldId="256"/>
            <ac:spMk id="638" creationId="{EAAEE665-A94C-B2C6-E4D1-EE99F20E00E1}"/>
          </ac:spMkLst>
        </pc:spChg>
        <pc:grpChg chg="add mod">
          <ac:chgData name="wukaiyu2@outlook.com" userId="ca59e89701cb55c7" providerId="LiveId" clId="{C413435E-0CC2-4E5B-B61D-D71C97D8FEA6}" dt="2022-06-14T17:27:34.703" v="36" actId="164"/>
          <ac:grpSpMkLst>
            <pc:docMk/>
            <pc:sldMk cId="154492957" sldId="256"/>
            <ac:grpSpMk id="2" creationId="{24B95D5A-64AF-8B28-314D-966E6A709184}"/>
          </ac:grpSpMkLst>
        </pc:grpChg>
        <pc:grpChg chg="mod">
          <ac:chgData name="wukaiyu2@outlook.com" userId="ca59e89701cb55c7" providerId="LiveId" clId="{C413435E-0CC2-4E5B-B61D-D71C97D8FEA6}" dt="2022-06-14T10:02:09.998" v="1" actId="164"/>
          <ac:grpSpMkLst>
            <pc:docMk/>
            <pc:sldMk cId="154492957" sldId="256"/>
            <ac:grpSpMk id="10" creationId="{44BF3E7A-F0EE-C6F6-4456-A7D59024938F}"/>
          </ac:grpSpMkLst>
        </pc:grpChg>
        <pc:grpChg chg="mod">
          <ac:chgData name="wukaiyu2@outlook.com" userId="ca59e89701cb55c7" providerId="LiveId" clId="{C413435E-0CC2-4E5B-B61D-D71C97D8FEA6}" dt="2022-06-14T10:02:13.034" v="2" actId="164"/>
          <ac:grpSpMkLst>
            <pc:docMk/>
            <pc:sldMk cId="154492957" sldId="256"/>
            <ac:grpSpMk id="28" creationId="{35C97CA1-E8D2-8969-DEB3-2E4086688C59}"/>
          </ac:grpSpMkLst>
        </pc:grpChg>
        <pc:grpChg chg="mod">
          <ac:chgData name="wukaiyu2@outlook.com" userId="ca59e89701cb55c7" providerId="LiveId" clId="{C413435E-0CC2-4E5B-B61D-D71C97D8FEA6}" dt="2022-06-14T10:02:13.034" v="2" actId="164"/>
          <ac:grpSpMkLst>
            <pc:docMk/>
            <pc:sldMk cId="154492957" sldId="256"/>
            <ac:grpSpMk id="139" creationId="{83434E59-0919-C90A-433C-19903BB9652D}"/>
          </ac:grpSpMkLst>
        </pc:grpChg>
        <pc:grpChg chg="mod">
          <ac:chgData name="wukaiyu2@outlook.com" userId="ca59e89701cb55c7" providerId="LiveId" clId="{C413435E-0CC2-4E5B-B61D-D71C97D8FEA6}" dt="2022-06-14T10:02:09.998" v="1" actId="164"/>
          <ac:grpSpMkLst>
            <pc:docMk/>
            <pc:sldMk cId="154492957" sldId="256"/>
            <ac:grpSpMk id="152" creationId="{7A5305FD-D553-4264-C5AA-64276C8B3E13}"/>
          </ac:grpSpMkLst>
        </pc:grpChg>
        <pc:grpChg chg="mod">
          <ac:chgData name="wukaiyu2@outlook.com" userId="ca59e89701cb55c7" providerId="LiveId" clId="{C413435E-0CC2-4E5B-B61D-D71C97D8FEA6}" dt="2022-06-14T10:02:13.034" v="2" actId="164"/>
          <ac:grpSpMkLst>
            <pc:docMk/>
            <pc:sldMk cId="154492957" sldId="256"/>
            <ac:grpSpMk id="468" creationId="{FC59A2AC-EAD7-698F-3B90-92E0F95262E1}"/>
          </ac:grpSpMkLst>
        </pc:grpChg>
        <pc:grpChg chg="mod">
          <ac:chgData name="wukaiyu2@outlook.com" userId="ca59e89701cb55c7" providerId="LiveId" clId="{C413435E-0CC2-4E5B-B61D-D71C97D8FEA6}" dt="2022-06-14T10:02:13.034" v="2" actId="164"/>
          <ac:grpSpMkLst>
            <pc:docMk/>
            <pc:sldMk cId="154492957" sldId="256"/>
            <ac:grpSpMk id="586" creationId="{C50C1C47-445D-C8BA-B949-B858087828D0}"/>
          </ac:grpSpMkLst>
        </pc:grpChg>
        <pc:grpChg chg="add mod">
          <ac:chgData name="wukaiyu2@outlook.com" userId="ca59e89701cb55c7" providerId="LiveId" clId="{C413435E-0CC2-4E5B-B61D-D71C97D8FEA6}" dt="2022-06-14T17:27:34.703" v="36" actId="164"/>
          <ac:grpSpMkLst>
            <pc:docMk/>
            <pc:sldMk cId="154492957" sldId="256"/>
            <ac:grpSpMk id="637" creationId="{11E29CB6-C643-F9F9-A39C-0B3F169964B3}"/>
          </ac:grpSpMkLst>
        </pc:grp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4" creationId="{F07155F5-3F0C-453B-7462-AE4B46D28C1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5" creationId="{8E49DCDE-66D7-D421-960C-51A7DB0B854A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7" creationId="{139C8C1D-4114-DF28-A712-E1C61E05BD25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5" creationId="{9B1FA37E-B513-07A6-0FDA-76963805F0A6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0" creationId="{388909B4-5934-805E-4E7D-A926D764B35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4" creationId="{C932AE39-DE17-9A39-8BF3-15994A49456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0" creationId="{97D4561A-CD6F-A30A-AD79-90515C07A197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2" creationId="{D90C8B9E-529E-4238-7EB3-1E4815B939A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" creationId="{9B9071FD-E517-4F4A-6C85-95B182AD1DFA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6" creationId="{C9AFC3B3-4D62-3707-C580-D1F04CA8CE8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9" creationId="{95352404-EFB4-48DA-5178-F3DE097F4226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63" creationId="{41EDDDE6-C2D8-8E0F-80BD-9003BD12C01B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66" creationId="{8B8BEB0C-A0EF-4D6D-6FE2-2D5FA806BEF6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70" creationId="{E560AE80-DA69-30B7-E156-78C6580D318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77" creationId="{85F084DC-DB0B-8290-846D-870085230CF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81" creationId="{21242B7E-1A1F-057E-3032-74486500A7C0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84" creationId="{6C6D48BD-9235-3D68-DAEA-D94714C2381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86" creationId="{C2EBA682-3A9E-A5D5-A6DC-79BC0408321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87" creationId="{18AF3A53-8819-D084-1296-E97938107A4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89" creationId="{137DD4D6-AB9C-3B89-4A20-32FB7746DEF5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95" creationId="{2B9805A9-F009-62ED-45DB-B3921A7CE6D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99" creationId="{35AA100F-9E72-DFFD-CB47-511076F9AA9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02" creationId="{8FF012E1-9E90-7C95-9118-9088EE7BE18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03" creationId="{2B4782F7-5FCD-6FBD-FD72-FC3387274400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04" creationId="{25E38D4B-4041-982A-B454-EF6A03DC003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07" creationId="{1E01D7A4-F40D-3233-8057-866B8DBBEE1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08" creationId="{920FDE6F-D039-F12F-5A75-43B533E8A15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11" creationId="{02D52D0C-9D6E-BBEA-5E04-422289135D2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14" creationId="{3EB4B92E-A787-C747-2C68-8D0CC16386D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17" creationId="{DA0DB448-A485-9C4F-A650-2B298027783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19" creationId="{D29F817C-9E98-8348-F6FC-F9A9EF3F13B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21" creationId="{7F6672E5-7B5C-CB1C-F8D6-3FE274B4DABF}"/>
          </ac:cxnSpMkLst>
        </pc:cxnChg>
        <pc:cxnChg chg="mod">
          <ac:chgData name="wukaiyu2@outlook.com" userId="ca59e89701cb55c7" providerId="LiveId" clId="{C413435E-0CC2-4E5B-B61D-D71C97D8FEA6}" dt="2022-06-14T10:02:09.998" v="1" actId="164"/>
          <ac:cxnSpMkLst>
            <pc:docMk/>
            <pc:sldMk cId="154492957" sldId="256"/>
            <ac:cxnSpMk id="126" creationId="{35EEF931-052A-8BEA-49A9-09B01EBACD70}"/>
          </ac:cxnSpMkLst>
        </pc:cxnChg>
        <pc:cxnChg chg="mod">
          <ac:chgData name="wukaiyu2@outlook.com" userId="ca59e89701cb55c7" providerId="LiveId" clId="{C413435E-0CC2-4E5B-B61D-D71C97D8FEA6}" dt="2022-06-14T10:02:09.998" v="1" actId="164"/>
          <ac:cxnSpMkLst>
            <pc:docMk/>
            <pc:sldMk cId="154492957" sldId="256"/>
            <ac:cxnSpMk id="130" creationId="{2B6E00B2-AFF5-3058-1F7A-703580BC4AE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40" creationId="{6FDD0316-C9D6-FDA7-6466-A5248C6A66E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42" creationId="{512C23F3-BBC5-4D69-008E-304C6D65A199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43" creationId="{AA5929F9-1CBD-00E2-A16B-128184A3A55B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47" creationId="{8CFBF132-5614-D603-9C72-CEFE65826860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59" creationId="{89CA73D2-5774-A197-F656-43E11D4AB6D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62" creationId="{C66A814D-567A-D8E3-7881-5E6645648C7A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72" creationId="{08CE2E82-E540-DA3C-D6C9-CBEB3AF7A6AB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74" creationId="{4115F5A7-9282-457E-5417-215577F5339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75" creationId="{0AF1C794-A190-6BFC-EAC2-B3479F5137A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80" creationId="{1CD2581F-C7D1-36B7-E2D6-4514B696CB4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87" creationId="{BF6207D7-B0E9-A53E-56D5-B92CE87FAEE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90" creationId="{27E9A5B5-7875-A99C-9331-583AE4544A2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192" creationId="{199A6D4B-553F-90E1-4CDB-4B6BBC839E8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06" creationId="{7F782417-465D-CB28-05D6-6E2FE5AF6E7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28" creationId="{D432AC72-F079-7146-E28B-823D12DFC16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31" creationId="{4FFB0497-C098-07FE-7A84-3415F8869779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37" creationId="{398447D3-340E-8456-0064-29C93C27971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48" creationId="{79401DE7-3AFF-1E03-054D-D813315630B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77" creationId="{673FE0A6-2594-1BCE-FD2C-C8C86471DCC7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84" creationId="{08CD8938-D66A-277D-8F2F-7FA3ACBBD78E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88" creationId="{FBC651C2-5B47-2DBC-5878-27F28A79B94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96" creationId="{84DE7C32-D0DC-512C-51C2-17149D495875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299" creationId="{89D214F2-6B2E-F29E-C8EE-494AE357B208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02" creationId="{DCCFF26A-9F60-B868-300A-E59F7FEF091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06" creationId="{57B6071D-F4C5-F357-2AEB-BD8205773F25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07" creationId="{3199ED69-6437-DF91-4D58-11F5D733D5B9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08" creationId="{772E77FB-2CD9-B09A-A565-A7DC04AEACA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10" creationId="{2F86DAE4-582F-F8BC-5850-BFBE0368CAB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11" creationId="{2F863FD6-3CC6-F1A7-7EF3-F02ED75E6FF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17" creationId="{B62C3AA7-D5E6-3A96-A5AA-96D87FDE912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32" creationId="{E0CB32C7-7C1F-1152-4E4F-7F9590000920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37" creationId="{952B8522-2718-7517-F5D9-5A2D540C4C2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41" creationId="{DF9851C6-16A1-BD43-06E2-68A3A4B789A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47" creationId="{17ED4DE1-84C5-AFA0-A289-6F8E1FE96D9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52" creationId="{60BB612A-522D-1D50-CAF0-FE9F0DDBB01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53" creationId="{2DEF1050-8988-D159-8B6C-CF731F8C192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55" creationId="{F86467C8-5DF4-C206-E179-173B11CB19C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59" creationId="{161306B2-7160-4CBE-345D-4F95AA019C0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61" creationId="{2ED5EABA-1382-427E-F854-47BBE01D6AE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66" creationId="{F1A46F1B-1294-2B60-D6F7-05234E0A481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68" creationId="{F3CDAC7C-DD44-2F7E-0EC0-2E2B504E4E6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73" creationId="{D579E5C7-9FB9-F39E-FFE8-D4D6B2E8F0E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78" creationId="{6DBF6ED6-B3BB-0092-F826-47F28E4A1A20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83" creationId="{478D7BE3-25CD-91E0-5921-1EAA8C98FAD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85" creationId="{317D7D2E-EE00-D941-D79A-04A43969054C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88" creationId="{2444B5E5-2CA8-9E61-BE5C-349556E14B48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395" creationId="{980C1AF0-278C-B581-E70A-12DF53CF2BF7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02" creationId="{ACB09B85-054A-878F-FDE8-2415A90723A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10" creationId="{17C1FD63-E1BB-6174-5E0A-23ADF52767E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15" creationId="{70DCC1CF-32FC-E76C-2190-9576841C1B07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20" creationId="{FF0714CF-7A7B-AD32-EA30-4C7ECB871235}"/>
          </ac:cxnSpMkLst>
        </pc:cxnChg>
        <pc:cxnChg chg="mod">
          <ac:chgData name="wukaiyu2@outlook.com" userId="ca59e89701cb55c7" providerId="LiveId" clId="{C413435E-0CC2-4E5B-B61D-D71C97D8FEA6}" dt="2022-06-14T17:33:42.045" v="52" actId="14100"/>
          <ac:cxnSpMkLst>
            <pc:docMk/>
            <pc:sldMk cId="154492957" sldId="256"/>
            <ac:cxnSpMk id="431" creationId="{10506513-D6E6-BDC2-F0C8-6904E582CEB7}"/>
          </ac:cxnSpMkLst>
        </pc:cxnChg>
        <pc:cxnChg chg="mod">
          <ac:chgData name="wukaiyu2@outlook.com" userId="ca59e89701cb55c7" providerId="LiveId" clId="{C413435E-0CC2-4E5B-B61D-D71C97D8FEA6}" dt="2022-06-14T17:35:04.168" v="75" actId="14100"/>
          <ac:cxnSpMkLst>
            <pc:docMk/>
            <pc:sldMk cId="154492957" sldId="256"/>
            <ac:cxnSpMk id="439" creationId="{7867833F-DFF1-F777-DA23-BE01B2B9E6C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44" creationId="{F24BBF1B-035A-0050-62DC-E542C9F12B4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48" creationId="{FDFF8BE6-FFB1-6197-7D1A-EA8776BDA346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53" creationId="{2DDAF856-298C-86B6-7239-3FE3A2C005E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89" creationId="{92BBDA43-03B1-EC16-B6A7-546C3388FE56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498" creationId="{CCC1D4A6-0449-3E40-4A34-570CFE028E08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31" creationId="{1D31474A-17B4-E8CB-805C-88C1289EDB51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39" creationId="{E2A4D572-2124-C645-D9A9-D18D17FCBE2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0" creationId="{03179B0A-B4BE-C9F6-4A29-E4E954E75F34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1" creationId="{4212F464-06E8-2E26-24AE-D3CA516445C5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2" creationId="{5AE801DA-3D90-51B0-B8C3-460B8A2014C7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3" creationId="{C8CE054E-DECB-D551-1A6F-65F5D44A20F9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4" creationId="{40DCA9AB-FCD5-C8B4-E6B8-9E02AA95043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45" creationId="{0F5EA5A4-EB9E-7A3F-E318-DDCFFDB8CB7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53" creationId="{B43D8ECB-A68D-8096-7A37-21D3010F551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54" creationId="{46595D16-2C14-060B-8723-58A735A6DA9B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55" creationId="{8D66CA0C-2821-711D-3E79-D05CCBC1A57A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56" creationId="{020CF489-B5FE-4535-4D85-F8BCD46A1EE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68" creationId="{E7BC0DA6-1C17-E4E5-4FD8-715BF7A7D192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81" creationId="{248D0E33-602A-C573-D40B-FA52B4DC445F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593" creationId="{B6824B31-F354-51BC-D20F-FC29879DEF73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605" creationId="{0B57DFAA-2506-62BC-5FDB-07ADA99A86CD}"/>
          </ac:cxnSpMkLst>
        </pc:cxnChg>
        <pc:cxnChg chg="mod">
          <ac:chgData name="wukaiyu2@outlook.com" userId="ca59e89701cb55c7" providerId="LiveId" clId="{C413435E-0CC2-4E5B-B61D-D71C97D8FEA6}" dt="2022-06-14T10:02:13.034" v="2" actId="164"/>
          <ac:cxnSpMkLst>
            <pc:docMk/>
            <pc:sldMk cId="154492957" sldId="256"/>
            <ac:cxnSpMk id="623" creationId="{DC7DB940-2258-32D8-1F2E-9A682E6A80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F2CD2-EE07-3533-121B-A8BCEFBF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0EFFBF-9437-F1EF-1695-CF0F92D1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052BC7-AEB5-02D4-102A-8A1BB1E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D9592-0642-0982-3BFB-82BF6452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1EDB5-9BED-40E6-F1AF-0AA685D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58782-9149-3013-804B-5B344B3A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EA2768-B169-E04F-1C6F-675B9103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A8F09-D55F-0F90-9B47-BFDD88DE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32C99-64EB-B849-49DE-6304E26A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31476-9880-840B-71B4-1AE5D8D6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4588EB-0EB8-5D5D-0CFB-3D524B11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87E391-1B5B-72B0-E617-35AC69F8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CDD51-E692-CBCE-E12E-8BFB102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47192-FEBC-6358-221B-844E77E5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67059-2B9C-E11B-D292-FDC9096F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1092D-C9C0-CADC-7803-7E54DB8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7B862-FA36-3B8E-68AC-23E1AACA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C5D80-39C8-C9A1-7D5E-EAE3C19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610BC-9DF4-7B32-2D58-8284A3C2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DCBD2-52C0-2FE6-5E9E-2E046F2B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EA2C8-FFEB-5549-184F-69276AF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D020AB-5C2B-B068-F057-B477B90F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69CD54-7E17-2145-1B12-A2977E28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535B74-321C-5034-1B59-BFC17CA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4138E-AED7-18D0-6DB8-5356CBF1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BA6C7-412D-1824-5D5F-213CBA5D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40615-D957-E271-1A55-FB5910A5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FEDF63-02AE-466A-B9DD-1FCB1D37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5FEA8-1FF7-DA34-84D3-1631C95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5422C-54F2-9C27-F9A1-B51AE025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198094-4853-4B26-11D3-9491835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4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5CA78-CDE2-77B5-C66E-B4F34EEF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6EB7F-A2FA-5140-87B0-3B5C1930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876AF-D141-65A8-983F-65DCA612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C0DDBE-0E05-0765-5559-84CE78208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4912D2-42B2-AD1F-C738-48CF39AB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9A73C8-F28E-D9E7-AFBC-2EB7BA61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8C8BE0-E348-3580-D19B-550F198F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42C93A-A03B-9685-3B7E-CF4F1EDD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2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228AA-0537-296D-7206-DE965A65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22FA8-4095-9E65-3A9B-78266477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2F669D-09F2-4449-FAC8-935A4B2B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5CC178-54B0-9E07-C5CB-DABABDA6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95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F8D19-0C91-2441-1D8F-DA301E7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1C1FC4-8B05-B726-8D6B-A1AD2A04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544780-B6DF-2F5D-AC40-4750388C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AA021-1FFC-2908-C832-EEB34092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8C5C2-DBA9-80DE-742D-211FEAF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80FB72-2FBD-655C-E221-23AA097EB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08C245-143E-3E1C-DD9E-A041AEB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F537D0-EF65-17E8-B926-5859389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83B22-D509-A1CD-BB57-2EE127A6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4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13224-2EE7-EFDB-187C-B563F339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E8C078-152B-70A4-0512-3F8B8FB5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42A906-249A-4E23-CF52-47ECEA6F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A87ABB-02DE-21C7-CBD1-9C3393D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76636C-5F4D-C323-010A-13AEB1BE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B97F3-C4F8-CF29-03A1-5B9D2C82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58DE2E-9D74-9973-3DE9-41B97CC6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C8582-5772-5590-6357-AA32973E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2EE13-93F9-6E00-4056-7B799825B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722C-AE6A-4D61-B3C6-50498173ED18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78B0D-AC36-80DD-2922-5D0CF3D7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84A33-888E-049B-E549-ECFC32C6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E13B-AA72-4AE4-B9D4-19E249BF8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4B95D5A-64AF-8B28-314D-966E6A709184}"/>
              </a:ext>
            </a:extLst>
          </p:cNvPr>
          <p:cNvGrpSpPr/>
          <p:nvPr/>
        </p:nvGrpSpPr>
        <p:grpSpPr>
          <a:xfrm>
            <a:off x="581141" y="619537"/>
            <a:ext cx="11129787" cy="5860062"/>
            <a:chOff x="581141" y="619537"/>
            <a:chExt cx="11129787" cy="5860062"/>
          </a:xfrm>
        </p:grpSpPr>
        <p:grpSp>
          <p:nvGrpSpPr>
            <p:cNvPr id="637" name="群組 636">
              <a:extLst>
                <a:ext uri="{FF2B5EF4-FFF2-40B4-BE49-F238E27FC236}">
                  <a16:creationId xmlns:a16="http://schemas.microsoft.com/office/drawing/2014/main" id="{11E29CB6-C643-F9F9-A39C-0B3F169964B3}"/>
                </a:ext>
              </a:extLst>
            </p:cNvPr>
            <p:cNvGrpSpPr/>
            <p:nvPr/>
          </p:nvGrpSpPr>
          <p:grpSpPr>
            <a:xfrm>
              <a:off x="581141" y="619537"/>
              <a:ext cx="10787318" cy="5860062"/>
              <a:chOff x="581141" y="619537"/>
              <a:chExt cx="10787318" cy="5860062"/>
            </a:xfrm>
          </p:grpSpPr>
          <p:cxnSp>
            <p:nvCxnSpPr>
              <p:cNvPr id="444" name="接點: 肘形 443">
                <a:extLst>
                  <a:ext uri="{FF2B5EF4-FFF2-40B4-BE49-F238E27FC236}">
                    <a16:creationId xmlns:a16="http://schemas.microsoft.com/office/drawing/2014/main" id="{F24BBF1B-035A-0050-62DC-E542C9F12B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97976" y="5759584"/>
                <a:ext cx="742166" cy="292122"/>
              </a:xfrm>
              <a:prstGeom prst="bentConnector3">
                <a:avLst>
                  <a:gd name="adj1" fmla="val 98769"/>
                </a:avLst>
              </a:prstGeom>
              <a:ln w="19050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接點: 肘形 447">
                <a:extLst>
                  <a:ext uri="{FF2B5EF4-FFF2-40B4-BE49-F238E27FC236}">
                    <a16:creationId xmlns:a16="http://schemas.microsoft.com/office/drawing/2014/main" id="{FDFF8BE6-FFB1-6197-7D1A-EA8776BDA3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83699" y="6273988"/>
                <a:ext cx="7331424" cy="273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接點: 肘形 452">
                <a:extLst>
                  <a:ext uri="{FF2B5EF4-FFF2-40B4-BE49-F238E27FC236}">
                    <a16:creationId xmlns:a16="http://schemas.microsoft.com/office/drawing/2014/main" id="{2DDAF856-298C-86B6-7239-3FE3A2C005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618324" y="4823578"/>
                <a:ext cx="2418228" cy="485653"/>
              </a:xfrm>
              <a:prstGeom prst="bentConnector3">
                <a:avLst>
                  <a:gd name="adj1" fmla="val 99944"/>
                </a:avLst>
              </a:prstGeom>
              <a:ln w="19050">
                <a:solidFill>
                  <a:srgbClr val="CC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接點: 肘形 419">
                <a:extLst>
                  <a:ext uri="{FF2B5EF4-FFF2-40B4-BE49-F238E27FC236}">
                    <a16:creationId xmlns:a16="http://schemas.microsoft.com/office/drawing/2014/main" id="{FF0714CF-7A7B-AD32-EA30-4C7ECB871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7383" y="4096732"/>
                <a:ext cx="273794" cy="167947"/>
              </a:xfrm>
              <a:prstGeom prst="bentConnector3">
                <a:avLst>
                  <a:gd name="adj1" fmla="val 1759"/>
                </a:avLst>
              </a:prstGeom>
              <a:ln w="19050">
                <a:solidFill>
                  <a:srgbClr val="CC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接點: 肘形 430">
                <a:extLst>
                  <a:ext uri="{FF2B5EF4-FFF2-40B4-BE49-F238E27FC236}">
                    <a16:creationId xmlns:a16="http://schemas.microsoft.com/office/drawing/2014/main" id="{10506513-D6E6-BDC2-F0C8-6904E582C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7383" y="4270195"/>
                <a:ext cx="7562259" cy="2202080"/>
              </a:xfrm>
              <a:prstGeom prst="bentConnector3">
                <a:avLst>
                  <a:gd name="adj1" fmla="val 52"/>
                </a:avLst>
              </a:prstGeom>
              <a:ln w="1905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接點: 肘形 438">
                <a:extLst>
                  <a:ext uri="{FF2B5EF4-FFF2-40B4-BE49-F238E27FC236}">
                    <a16:creationId xmlns:a16="http://schemas.microsoft.com/office/drawing/2014/main" id="{7867833F-DFF1-F777-DA23-BE01B2B9E6C1}"/>
                  </a:ext>
                </a:extLst>
              </p:cNvPr>
              <p:cNvCxnSpPr>
                <a:cxnSpLocks/>
                <a:endCxn id="384" idx="0"/>
              </p:cNvCxnSpPr>
              <p:nvPr/>
            </p:nvCxnSpPr>
            <p:spPr>
              <a:xfrm rot="16200000" flipV="1">
                <a:off x="10264510" y="5375651"/>
                <a:ext cx="1962713" cy="245184"/>
              </a:xfrm>
              <a:prstGeom prst="bentConnector2">
                <a:avLst/>
              </a:prstGeom>
              <a:ln w="1905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單箭頭接點 384">
                <a:extLst>
                  <a:ext uri="{FF2B5EF4-FFF2-40B4-BE49-F238E27FC236}">
                    <a16:creationId xmlns:a16="http://schemas.microsoft.com/office/drawing/2014/main" id="{317D7D2E-EE00-D941-D79A-04A439690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1466" y="4388073"/>
                <a:ext cx="266119" cy="0"/>
              </a:xfrm>
              <a:prstGeom prst="straightConnector1">
                <a:avLst/>
              </a:prstGeom>
              <a:ln w="19050">
                <a:solidFill>
                  <a:srgbClr val="6600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接點: 肘形 387">
                <a:extLst>
                  <a:ext uri="{FF2B5EF4-FFF2-40B4-BE49-F238E27FC236}">
                    <a16:creationId xmlns:a16="http://schemas.microsoft.com/office/drawing/2014/main" id="{2444B5E5-2CA8-9E61-BE5C-349556E14B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0607255" y="4834568"/>
                <a:ext cx="435341" cy="105318"/>
              </a:xfrm>
              <a:prstGeom prst="bentConnector3">
                <a:avLst>
                  <a:gd name="adj1" fmla="val 99885"/>
                </a:avLst>
              </a:prstGeom>
              <a:ln w="19050">
                <a:solidFill>
                  <a:srgbClr val="6600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線接點 394">
                <a:extLst>
                  <a:ext uri="{FF2B5EF4-FFF2-40B4-BE49-F238E27FC236}">
                    <a16:creationId xmlns:a16="http://schemas.microsoft.com/office/drawing/2014/main" id="{980C1AF0-278C-B581-E70A-12DF53CF2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99" y="5096991"/>
                <a:ext cx="149267" cy="0"/>
              </a:xfrm>
              <a:prstGeom prst="line">
                <a:avLst/>
              </a:prstGeom>
              <a:ln w="1905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接點: 肘形 401">
                <a:extLst>
                  <a:ext uri="{FF2B5EF4-FFF2-40B4-BE49-F238E27FC236}">
                    <a16:creationId xmlns:a16="http://schemas.microsoft.com/office/drawing/2014/main" id="{ACB09B85-054A-878F-FDE8-2415A90723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6873" y="634346"/>
                <a:ext cx="6485393" cy="2616948"/>
              </a:xfrm>
              <a:prstGeom prst="bentConnector3">
                <a:avLst>
                  <a:gd name="adj1" fmla="val 770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接點: 肘形 409">
                <a:extLst>
                  <a:ext uri="{FF2B5EF4-FFF2-40B4-BE49-F238E27FC236}">
                    <a16:creationId xmlns:a16="http://schemas.microsoft.com/office/drawing/2014/main" id="{17C1FD63-E1BB-6174-5E0A-23ADF52767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40295" y="904569"/>
                <a:ext cx="714679" cy="149265"/>
              </a:xfrm>
              <a:prstGeom prst="bentConnector3">
                <a:avLst>
                  <a:gd name="adj1" fmla="val 97447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接點: 肘形 414">
                <a:extLst>
                  <a:ext uri="{FF2B5EF4-FFF2-40B4-BE49-F238E27FC236}">
                    <a16:creationId xmlns:a16="http://schemas.microsoft.com/office/drawing/2014/main" id="{70DCC1CF-32FC-E76C-2190-9576841C1B07}"/>
                  </a:ext>
                </a:extLst>
              </p:cNvPr>
              <p:cNvCxnSpPr>
                <a:cxnSpLocks/>
                <a:stCxn id="384" idx="1"/>
              </p:cNvCxnSpPr>
              <p:nvPr/>
            </p:nvCxnSpPr>
            <p:spPr>
              <a:xfrm rot="16200000" flipV="1">
                <a:off x="9383669" y="2685046"/>
                <a:ext cx="2857023" cy="368189"/>
              </a:xfrm>
              <a:prstGeom prst="bentConnector3">
                <a:avLst>
                  <a:gd name="adj1" fmla="val 101386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線接點 622">
                <a:extLst>
                  <a:ext uri="{FF2B5EF4-FFF2-40B4-BE49-F238E27FC236}">
                    <a16:creationId xmlns:a16="http://schemas.microsoft.com/office/drawing/2014/main" id="{DC7DB940-2258-32D8-1F2E-9A682E6A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022" y="3064120"/>
                <a:ext cx="440511" cy="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8CFBF132-5614-D603-9C72-CEFE65826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3339" y="5534563"/>
                <a:ext cx="210565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線單箭頭接點 340">
                <a:extLst>
                  <a:ext uri="{FF2B5EF4-FFF2-40B4-BE49-F238E27FC236}">
                    <a16:creationId xmlns:a16="http://schemas.microsoft.com/office/drawing/2014/main" id="{DF9851C6-16A1-BD43-06E2-68A3A4B78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339" y="4377026"/>
                <a:ext cx="484933" cy="2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線接點 382">
                <a:extLst>
                  <a:ext uri="{FF2B5EF4-FFF2-40B4-BE49-F238E27FC236}">
                    <a16:creationId xmlns:a16="http://schemas.microsoft.com/office/drawing/2014/main" id="{478D7BE3-25CD-91E0-5921-1EAA8C98F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6274" y="4375703"/>
                <a:ext cx="440511" cy="0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接點: 肘形 113">
                <a:extLst>
                  <a:ext uri="{FF2B5EF4-FFF2-40B4-BE49-F238E27FC236}">
                    <a16:creationId xmlns:a16="http://schemas.microsoft.com/office/drawing/2014/main" id="{3EB4B92E-A787-C747-2C68-8D0CC16386DD}"/>
                  </a:ext>
                </a:extLst>
              </p:cNvPr>
              <p:cNvCxnSpPr>
                <a:cxnSpLocks/>
                <a:stCxn id="11" idx="3"/>
                <a:endCxn id="365" idx="3"/>
              </p:cNvCxnSpPr>
              <p:nvPr/>
            </p:nvCxnSpPr>
            <p:spPr>
              <a:xfrm rot="16200000" flipH="1">
                <a:off x="4656571" y="-1374295"/>
                <a:ext cx="1862758" cy="6818872"/>
              </a:xfrm>
              <a:prstGeom prst="bentConnector4">
                <a:avLst>
                  <a:gd name="adj1" fmla="val -11018"/>
                  <a:gd name="adj2" fmla="val 102164"/>
                </a:avLst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線單箭頭接點 336">
                <a:extLst>
                  <a:ext uri="{FF2B5EF4-FFF2-40B4-BE49-F238E27FC236}">
                    <a16:creationId xmlns:a16="http://schemas.microsoft.com/office/drawing/2014/main" id="{952B8522-2718-7517-F5D9-5A2D540C4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9619" y="3714450"/>
                <a:ext cx="484933" cy="2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接點: 肘形 346">
                <a:extLst>
                  <a:ext uri="{FF2B5EF4-FFF2-40B4-BE49-F238E27FC236}">
                    <a16:creationId xmlns:a16="http://schemas.microsoft.com/office/drawing/2014/main" id="{17ED4DE1-84C5-AFA0-A289-6F8E1FE96D9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12086" y="3714451"/>
                <a:ext cx="1856913" cy="1376405"/>
              </a:xfrm>
              <a:prstGeom prst="bentConnector3">
                <a:avLst>
                  <a:gd name="adj1" fmla="val 100611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線接點 367">
                <a:extLst>
                  <a:ext uri="{FF2B5EF4-FFF2-40B4-BE49-F238E27FC236}">
                    <a16:creationId xmlns:a16="http://schemas.microsoft.com/office/drawing/2014/main" id="{F3CDAC7C-DD44-2F7E-0EC0-2E2B504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3339" y="3069642"/>
                <a:ext cx="440511" cy="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接點: 肘形 530">
                <a:extLst>
                  <a:ext uri="{FF2B5EF4-FFF2-40B4-BE49-F238E27FC236}">
                    <a16:creationId xmlns:a16="http://schemas.microsoft.com/office/drawing/2014/main" id="{1D31474A-17B4-E8CB-805C-88C1289ED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920" y="1169361"/>
                <a:ext cx="5956102" cy="1187250"/>
              </a:xfrm>
              <a:prstGeom prst="bentConnector3">
                <a:avLst>
                  <a:gd name="adj1" fmla="val 109021"/>
                </a:avLst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接點: 肘形 354">
                <a:extLst>
                  <a:ext uri="{FF2B5EF4-FFF2-40B4-BE49-F238E27FC236}">
                    <a16:creationId xmlns:a16="http://schemas.microsoft.com/office/drawing/2014/main" id="{F86467C8-5DF4-C206-E179-173B11CB19C1}"/>
                  </a:ext>
                </a:extLst>
              </p:cNvPr>
              <p:cNvCxnSpPr>
                <a:cxnSpLocks/>
                <a:stCxn id="331" idx="2"/>
              </p:cNvCxnSpPr>
              <p:nvPr/>
            </p:nvCxnSpPr>
            <p:spPr>
              <a:xfrm rot="5400000" flipH="1" flipV="1">
                <a:off x="8229260" y="2665004"/>
                <a:ext cx="3003164" cy="767139"/>
              </a:xfrm>
              <a:prstGeom prst="bentConnector3">
                <a:avLst>
                  <a:gd name="adj1" fmla="val -7612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線單箭頭接點 352">
                <a:extLst>
                  <a:ext uri="{FF2B5EF4-FFF2-40B4-BE49-F238E27FC236}">
                    <a16:creationId xmlns:a16="http://schemas.microsoft.com/office/drawing/2014/main" id="{2DEF1050-8988-D159-8B6C-CF731F8C1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7294" y="1378035"/>
                <a:ext cx="2106624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線接點 358">
                <a:extLst>
                  <a:ext uri="{FF2B5EF4-FFF2-40B4-BE49-F238E27FC236}">
                    <a16:creationId xmlns:a16="http://schemas.microsoft.com/office/drawing/2014/main" id="{161306B2-7160-4CBE-345D-4F95AA019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7294" y="1545289"/>
                <a:ext cx="1857118" cy="1702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接點: 肘形 360">
                <a:extLst>
                  <a:ext uri="{FF2B5EF4-FFF2-40B4-BE49-F238E27FC236}">
                    <a16:creationId xmlns:a16="http://schemas.microsoft.com/office/drawing/2014/main" id="{2ED5EABA-1382-427E-F854-47BBE01D6AE4}"/>
                  </a:ext>
                </a:extLst>
              </p:cNvPr>
              <p:cNvCxnSpPr>
                <a:cxnSpLocks/>
                <a:stCxn id="331" idx="0"/>
              </p:cNvCxnSpPr>
              <p:nvPr/>
            </p:nvCxnSpPr>
            <p:spPr>
              <a:xfrm rot="16200000" flipV="1">
                <a:off x="7860553" y="2002737"/>
                <a:ext cx="1881277" cy="1092164"/>
              </a:xfrm>
              <a:prstGeom prst="bentConnector3">
                <a:avLst>
                  <a:gd name="adj1" fmla="val 99955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接點: 肘形 372">
                <a:extLst>
                  <a:ext uri="{FF2B5EF4-FFF2-40B4-BE49-F238E27FC236}">
                    <a16:creationId xmlns:a16="http://schemas.microsoft.com/office/drawing/2014/main" id="{D579E5C7-9FB9-F39E-FFE8-D4D6B2E8F0E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64638" y="2138936"/>
                <a:ext cx="1207400" cy="272222"/>
              </a:xfrm>
              <a:prstGeom prst="bentConnector3">
                <a:avLst>
                  <a:gd name="adj1" fmla="val 458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線接點 377">
                <a:extLst>
                  <a:ext uri="{FF2B5EF4-FFF2-40B4-BE49-F238E27FC236}">
                    <a16:creationId xmlns:a16="http://schemas.microsoft.com/office/drawing/2014/main" id="{6DBF6ED6-B3BB-0092-F826-47F28E4A1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109" y="1671347"/>
                <a:ext cx="177118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AA5929F9-1CBD-00E2-A16B-128184A3A55B}"/>
                  </a:ext>
                </a:extLst>
              </p:cNvPr>
              <p:cNvCxnSpPr>
                <a:cxnSpLocks/>
                <a:endCxn id="134" idx="0"/>
              </p:cNvCxnSpPr>
              <p:nvPr/>
            </p:nvCxnSpPr>
            <p:spPr>
              <a:xfrm flipH="1">
                <a:off x="6326403" y="5534563"/>
                <a:ext cx="1676892" cy="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>
                <a:extLst>
                  <a:ext uri="{FF2B5EF4-FFF2-40B4-BE49-F238E27FC236}">
                    <a16:creationId xmlns:a16="http://schemas.microsoft.com/office/drawing/2014/main" id="{D432AC72-F079-7146-E28B-823D12DFC16D}"/>
                  </a:ext>
                </a:extLst>
              </p:cNvPr>
              <p:cNvCxnSpPr>
                <a:cxnSpLocks/>
                <a:stCxn id="29" idx="3"/>
                <a:endCxn id="157" idx="0"/>
              </p:cNvCxnSpPr>
              <p:nvPr/>
            </p:nvCxnSpPr>
            <p:spPr>
              <a:xfrm>
                <a:off x="7327781" y="4150544"/>
                <a:ext cx="5190" cy="416352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接點 301">
                <a:extLst>
                  <a:ext uri="{FF2B5EF4-FFF2-40B4-BE49-F238E27FC236}">
                    <a16:creationId xmlns:a16="http://schemas.microsoft.com/office/drawing/2014/main" id="{DCCFF26A-9F60-B868-300A-E59F7FEF0913}"/>
                  </a:ext>
                </a:extLst>
              </p:cNvPr>
              <p:cNvCxnSpPr>
                <a:cxnSpLocks/>
                <a:stCxn id="283" idx="6"/>
              </p:cNvCxnSpPr>
              <p:nvPr/>
            </p:nvCxnSpPr>
            <p:spPr>
              <a:xfrm>
                <a:off x="6960016" y="3064121"/>
                <a:ext cx="1053817" cy="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線接點 331">
                <a:extLst>
                  <a:ext uri="{FF2B5EF4-FFF2-40B4-BE49-F238E27FC236}">
                    <a16:creationId xmlns:a16="http://schemas.microsoft.com/office/drawing/2014/main" id="{E0CB32C7-7C1F-1152-4E4F-7F9590000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944" y="3714450"/>
                <a:ext cx="443976" cy="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接點 365">
                <a:extLst>
                  <a:ext uri="{FF2B5EF4-FFF2-40B4-BE49-F238E27FC236}">
                    <a16:creationId xmlns:a16="http://schemas.microsoft.com/office/drawing/2014/main" id="{F1A46F1B-1294-2B60-D6F7-05234E0A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3374" y="2361749"/>
                <a:ext cx="649921" cy="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直線接點 604">
                <a:extLst>
                  <a:ext uri="{FF2B5EF4-FFF2-40B4-BE49-F238E27FC236}">
                    <a16:creationId xmlns:a16="http://schemas.microsoft.com/office/drawing/2014/main" id="{0B57DFAA-2506-62BC-5FDB-07ADA99A8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2971" y="2864162"/>
                <a:ext cx="0" cy="44535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接點: 肘形 592">
                <a:extLst>
                  <a:ext uri="{FF2B5EF4-FFF2-40B4-BE49-F238E27FC236}">
                    <a16:creationId xmlns:a16="http://schemas.microsoft.com/office/drawing/2014/main" id="{B6824B31-F354-51BC-D20F-FC29879DE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489" y="2539098"/>
                <a:ext cx="1494563" cy="334908"/>
              </a:xfrm>
              <a:prstGeom prst="bentConnector3">
                <a:avLst>
                  <a:gd name="adj1" fmla="val 14311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6FDD0316-C9D6-FDA7-6466-A5248C6A6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639" y="5395092"/>
                <a:ext cx="234763" cy="0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512C23F3-BBC5-4D69-008E-304C6D65A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638" y="5668199"/>
                <a:ext cx="234764" cy="0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08CE2E82-E540-DA3C-D6C9-CBEB3AF7A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638" y="4810192"/>
                <a:ext cx="147907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單箭頭接點 173">
                <a:extLst>
                  <a:ext uri="{FF2B5EF4-FFF2-40B4-BE49-F238E27FC236}">
                    <a16:creationId xmlns:a16="http://schemas.microsoft.com/office/drawing/2014/main" id="{4115F5A7-9282-457E-5417-215577F53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483" y="4197572"/>
                <a:ext cx="599674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單箭頭接點 174">
                <a:extLst>
                  <a:ext uri="{FF2B5EF4-FFF2-40B4-BE49-F238E27FC236}">
                    <a16:creationId xmlns:a16="http://schemas.microsoft.com/office/drawing/2014/main" id="{0AF1C794-A190-6BFC-EAC2-B3479F513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638" y="3896938"/>
                <a:ext cx="746519" cy="0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接點: 肘形 179">
                <a:extLst>
                  <a:ext uri="{FF2B5EF4-FFF2-40B4-BE49-F238E27FC236}">
                    <a16:creationId xmlns:a16="http://schemas.microsoft.com/office/drawing/2014/main" id="{1CD2581F-C7D1-36B7-E2D6-4514B696C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641" y="3896938"/>
                <a:ext cx="1885192" cy="475035"/>
              </a:xfrm>
              <a:prstGeom prst="bentConnector3">
                <a:avLst>
                  <a:gd name="adj1" fmla="val -2007"/>
                </a:avLst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>
                <a:extLst>
                  <a:ext uri="{FF2B5EF4-FFF2-40B4-BE49-F238E27FC236}">
                    <a16:creationId xmlns:a16="http://schemas.microsoft.com/office/drawing/2014/main" id="{27E9A5B5-7875-A99C-9331-583AE4544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7638" y="3408902"/>
                <a:ext cx="1236642" cy="7369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接點: 肘形 247">
                <a:extLst>
                  <a:ext uri="{FF2B5EF4-FFF2-40B4-BE49-F238E27FC236}">
                    <a16:creationId xmlns:a16="http://schemas.microsoft.com/office/drawing/2014/main" id="{79401DE7-3AFF-1E03-054D-D813315630BF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rot="10800000">
                <a:off x="6307186" y="2727164"/>
                <a:ext cx="715899" cy="2059009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接點: 肘形 295">
                <a:extLst>
                  <a:ext uri="{FF2B5EF4-FFF2-40B4-BE49-F238E27FC236}">
                    <a16:creationId xmlns:a16="http://schemas.microsoft.com/office/drawing/2014/main" id="{84DE7C32-D0DC-512C-51C2-17149D495875}"/>
                  </a:ext>
                </a:extLst>
              </p:cNvPr>
              <p:cNvCxnSpPr>
                <a:cxnSpLocks/>
                <a:endCxn id="283" idx="3"/>
              </p:cNvCxnSpPr>
              <p:nvPr/>
            </p:nvCxnSpPr>
            <p:spPr>
              <a:xfrm rot="5400000" flipH="1" flipV="1">
                <a:off x="6409425" y="3222448"/>
                <a:ext cx="248142" cy="1169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接點: 肘形 161">
                <a:extLst>
                  <a:ext uri="{FF2B5EF4-FFF2-40B4-BE49-F238E27FC236}">
                    <a16:creationId xmlns:a16="http://schemas.microsoft.com/office/drawing/2014/main" id="{C66A814D-567A-D8E3-7881-5E6645648C7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>
              <a:xfrm rot="5400000" flipH="1" flipV="1">
                <a:off x="5106813" y="3497440"/>
                <a:ext cx="2191484" cy="434020"/>
              </a:xfrm>
              <a:prstGeom prst="bentConnector2">
                <a:avLst/>
              </a:prstGeom>
              <a:ln w="190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199A6D4B-553F-90E1-4CDB-4B6BBC839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8981" y="2116737"/>
                <a:ext cx="1108701" cy="0"/>
              </a:xfrm>
              <a:prstGeom prst="straightConnector1">
                <a:avLst/>
              </a:prstGeom>
              <a:ln w="19050">
                <a:solidFill>
                  <a:srgbClr val="795B2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接點 276">
                <a:extLst>
                  <a:ext uri="{FF2B5EF4-FFF2-40B4-BE49-F238E27FC236}">
                    <a16:creationId xmlns:a16="http://schemas.microsoft.com/office/drawing/2014/main" id="{673FE0A6-2594-1BCE-FD2C-C8C86471D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975" y="2733475"/>
                <a:ext cx="462207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接點: 肘形 283">
                <a:extLst>
                  <a:ext uri="{FF2B5EF4-FFF2-40B4-BE49-F238E27FC236}">
                    <a16:creationId xmlns:a16="http://schemas.microsoft.com/office/drawing/2014/main" id="{08CD8938-D66A-277D-8F2F-7FA3ACBBD78E}"/>
                  </a:ext>
                </a:extLst>
              </p:cNvPr>
              <p:cNvCxnSpPr>
                <a:cxnSpLocks/>
                <a:endCxn id="283" idx="2"/>
              </p:cNvCxnSpPr>
              <p:nvPr/>
            </p:nvCxnSpPr>
            <p:spPr>
              <a:xfrm rot="16200000" flipH="1">
                <a:off x="5967741" y="2503013"/>
                <a:ext cx="712298" cy="40991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接點 287">
                <a:extLst>
                  <a:ext uri="{FF2B5EF4-FFF2-40B4-BE49-F238E27FC236}">
                    <a16:creationId xmlns:a16="http://schemas.microsoft.com/office/drawing/2014/main" id="{FBC651C2-5B47-2DBC-5878-27F28A79B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339" y="2351824"/>
                <a:ext cx="284289" cy="155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接點: 肘形 230">
                <a:extLst>
                  <a:ext uri="{FF2B5EF4-FFF2-40B4-BE49-F238E27FC236}">
                    <a16:creationId xmlns:a16="http://schemas.microsoft.com/office/drawing/2014/main" id="{4FFB0497-C098-07FE-7A84-3415F8869779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 flipH="1" flipV="1">
                <a:off x="5837637" y="1915426"/>
                <a:ext cx="1805220" cy="2870746"/>
              </a:xfrm>
              <a:prstGeom prst="bentConnector4">
                <a:avLst>
                  <a:gd name="adj1" fmla="val -9962"/>
                  <a:gd name="adj2" fmla="val 104959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接點: 肘形 236">
                <a:extLst>
                  <a:ext uri="{FF2B5EF4-FFF2-40B4-BE49-F238E27FC236}">
                    <a16:creationId xmlns:a16="http://schemas.microsoft.com/office/drawing/2014/main" id="{398447D3-340E-8456-0064-29C93C279712}"/>
                  </a:ext>
                </a:extLst>
              </p:cNvPr>
              <p:cNvCxnSpPr>
                <a:cxnSpLocks/>
                <a:stCxn id="134" idx="1"/>
              </p:cNvCxnSpPr>
              <p:nvPr/>
            </p:nvCxnSpPr>
            <p:spPr>
              <a:xfrm rot="16200000" flipV="1">
                <a:off x="4275697" y="3391622"/>
                <a:ext cx="3486235" cy="361179"/>
              </a:xfrm>
              <a:prstGeom prst="bentConnector3">
                <a:avLst>
                  <a:gd name="adj1" fmla="val 99616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單箭頭接點 307">
                <a:extLst>
                  <a:ext uri="{FF2B5EF4-FFF2-40B4-BE49-F238E27FC236}">
                    <a16:creationId xmlns:a16="http://schemas.microsoft.com/office/drawing/2014/main" id="{772E77FB-2CD9-B09A-A565-A7DC04AEAC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37" y="1380745"/>
                <a:ext cx="2165658" cy="1422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單箭頭接點 309">
                <a:extLst>
                  <a:ext uri="{FF2B5EF4-FFF2-40B4-BE49-F238E27FC236}">
                    <a16:creationId xmlns:a16="http://schemas.microsoft.com/office/drawing/2014/main" id="{2F86DAE4-582F-F8BC-5850-BFBE0368C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682" y="1608181"/>
                <a:ext cx="215961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接點: 肘形 310">
                <a:extLst>
                  <a:ext uri="{FF2B5EF4-FFF2-40B4-BE49-F238E27FC236}">
                    <a16:creationId xmlns:a16="http://schemas.microsoft.com/office/drawing/2014/main" id="{2F863FD6-3CC6-F1A7-7EF3-F02ED75E6FFD}"/>
                  </a:ext>
                </a:extLst>
              </p:cNvPr>
              <p:cNvCxnSpPr>
                <a:cxnSpLocks/>
                <a:stCxn id="150" idx="1"/>
              </p:cNvCxnSpPr>
              <p:nvPr/>
            </p:nvCxnSpPr>
            <p:spPr>
              <a:xfrm rot="16200000" flipV="1">
                <a:off x="5365315" y="2463175"/>
                <a:ext cx="1898180" cy="793507"/>
              </a:xfrm>
              <a:prstGeom prst="bentConnector3">
                <a:avLst>
                  <a:gd name="adj1" fmla="val 7929"/>
                </a:avLst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接點: 肘形 497">
                <a:extLst>
                  <a:ext uri="{FF2B5EF4-FFF2-40B4-BE49-F238E27FC236}">
                    <a16:creationId xmlns:a16="http://schemas.microsoft.com/office/drawing/2014/main" id="{CCC1D4A6-0449-3E40-4A34-570CFE028E08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rot="5400000" flipH="1" flipV="1">
                <a:off x="5226614" y="4331425"/>
                <a:ext cx="257266" cy="267820"/>
              </a:xfrm>
              <a:prstGeom prst="bentConnector2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接點: 肘形 110">
                <a:extLst>
                  <a:ext uri="{FF2B5EF4-FFF2-40B4-BE49-F238E27FC236}">
                    <a16:creationId xmlns:a16="http://schemas.microsoft.com/office/drawing/2014/main" id="{02D52D0C-9D6E-BBEA-5E04-422289135D2C}"/>
                  </a:ext>
                </a:extLst>
              </p:cNvPr>
              <p:cNvCxnSpPr>
                <a:cxnSpLocks/>
                <a:stCxn id="6" idx="3"/>
                <a:endCxn id="17" idx="0"/>
              </p:cNvCxnSpPr>
              <p:nvPr/>
            </p:nvCxnSpPr>
            <p:spPr>
              <a:xfrm rot="16200000" flipH="1">
                <a:off x="3031265" y="-497910"/>
                <a:ext cx="315722" cy="3199026"/>
              </a:xfrm>
              <a:prstGeom prst="bentConnector3">
                <a:avLst>
                  <a:gd name="adj1" fmla="val -155179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D29F817C-9E98-8348-F6FC-F9A9EF3F1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69" y="3402191"/>
                <a:ext cx="367727" cy="3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7F6672E5-7B5C-CB1C-F8D6-3FE274B4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3324" y="3901850"/>
                <a:ext cx="367727" cy="3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35AA100F-9E72-DFFD-CB47-511076F9A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525" y="1375733"/>
                <a:ext cx="485113" cy="405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8FF012E1-9E90-7C95-9118-9088EE7BE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7940" y="1600649"/>
                <a:ext cx="485113" cy="405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2B4782F7-5FCD-6FBD-FD72-FC3387274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525" y="1825044"/>
                <a:ext cx="485113" cy="405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21242B7E-1A1F-057E-3032-74486500A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4975" y="2113487"/>
                <a:ext cx="218765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9B9071FD-E517-4F4A-6C85-95B182AD1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999" y="3147665"/>
                <a:ext cx="690786" cy="471974"/>
              </a:xfrm>
              <a:prstGeom prst="bentConnector3">
                <a:avLst>
                  <a:gd name="adj1" fmla="val 18372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C9AFC3B3-4D62-3707-C580-D1F04CA8C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999" y="3147665"/>
                <a:ext cx="690786" cy="250826"/>
              </a:xfrm>
              <a:prstGeom prst="bentConnector3">
                <a:avLst>
                  <a:gd name="adj1" fmla="val 18562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接點: 肘形 58">
                <a:extLst>
                  <a:ext uri="{FF2B5EF4-FFF2-40B4-BE49-F238E27FC236}">
                    <a16:creationId xmlns:a16="http://schemas.microsoft.com/office/drawing/2014/main" id="{95352404-EFB4-48DA-5178-F3DE097F42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8361" y="3695121"/>
                <a:ext cx="1141729" cy="574194"/>
              </a:xfrm>
              <a:prstGeom prst="bentConnector3">
                <a:avLst>
                  <a:gd name="adj1" fmla="val 100056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接點: 肘形 62">
                <a:extLst>
                  <a:ext uri="{FF2B5EF4-FFF2-40B4-BE49-F238E27FC236}">
                    <a16:creationId xmlns:a16="http://schemas.microsoft.com/office/drawing/2014/main" id="{41EDDDE6-C2D8-8E0F-80BD-9003BD12C01B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rot="16200000" flipH="1">
                <a:off x="3737910" y="4721814"/>
                <a:ext cx="520066" cy="176758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接點: 肘形 65">
                <a:extLst>
                  <a:ext uri="{FF2B5EF4-FFF2-40B4-BE49-F238E27FC236}">
                    <a16:creationId xmlns:a16="http://schemas.microsoft.com/office/drawing/2014/main" id="{8B8BEB0C-A0EF-4D6D-6FE2-2D5FA806BEF6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>
                <a:off x="4871182" y="4553083"/>
                <a:ext cx="220887" cy="9778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E560AE80-DA69-30B7-E156-78C6580D3181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4871182" y="4968056"/>
                <a:ext cx="220887" cy="1021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DA0DB448-A485-9C4F-A650-2B298027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9369" y="4810192"/>
                <a:ext cx="227427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83434E59-0919-C90A-433C-19903BB9652D}"/>
                  </a:ext>
                </a:extLst>
              </p:cNvPr>
              <p:cNvGrpSpPr/>
              <p:nvPr/>
            </p:nvGrpSpPr>
            <p:grpSpPr>
              <a:xfrm>
                <a:off x="3507428" y="4388073"/>
                <a:ext cx="2075360" cy="1280126"/>
                <a:chOff x="3074288" y="4664801"/>
                <a:chExt cx="2075360" cy="1280126"/>
              </a:xfrm>
            </p:grpSpPr>
            <p:cxnSp>
              <p:nvCxnSpPr>
                <p:cNvPr id="126" name="接點: 肘形 125">
                  <a:extLst>
                    <a:ext uri="{FF2B5EF4-FFF2-40B4-BE49-F238E27FC236}">
                      <a16:creationId xmlns:a16="http://schemas.microsoft.com/office/drawing/2014/main" id="{35EEF931-052A-8BEA-49A9-09B01EBAC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4288" y="4664801"/>
                  <a:ext cx="2071510" cy="1007019"/>
                </a:xfrm>
                <a:prstGeom prst="bentConnector3">
                  <a:avLst>
                    <a:gd name="adj1" fmla="val 249"/>
                  </a:avLst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接點: 肘形 129">
                  <a:extLst>
                    <a:ext uri="{FF2B5EF4-FFF2-40B4-BE49-F238E27FC236}">
                      <a16:creationId xmlns:a16="http://schemas.microsoft.com/office/drawing/2014/main" id="{2B6E00B2-AFF5-3058-1F7A-703580BC4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8138" y="4927281"/>
                  <a:ext cx="2071510" cy="1017646"/>
                </a:xfrm>
                <a:prstGeom prst="bentConnector3">
                  <a:avLst>
                    <a:gd name="adj1" fmla="val 65"/>
                  </a:avLst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6C6D48BD-9235-3D68-DAEA-D94714C23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1118" y="2537393"/>
                <a:ext cx="2071510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C2EBA682-3A9E-A5D5-A6DC-79BC04083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012" y="2728878"/>
                <a:ext cx="2082926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18AF3A53-8819-D084-1296-E97938107A4E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3504684" y="2983120"/>
                <a:ext cx="284569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137DD4D6-AB9C-3B89-4A20-32FB7746DEF5}"/>
                  </a:ext>
                </a:extLst>
              </p:cNvPr>
              <p:cNvCxnSpPr>
                <a:cxnSpLocks/>
                <a:stCxn id="18" idx="3"/>
                <a:endCxn id="19" idx="2"/>
              </p:cNvCxnSpPr>
              <p:nvPr/>
            </p:nvCxnSpPr>
            <p:spPr>
              <a:xfrm>
                <a:off x="4170253" y="2983120"/>
                <a:ext cx="51434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2B9805A9-F009-62ED-45DB-B3921A7CE6DC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>
                <a:off x="1721693" y="1010932"/>
                <a:ext cx="3582676" cy="1972188"/>
              </a:xfrm>
              <a:prstGeom prst="bentConnector3">
                <a:avLst>
                  <a:gd name="adj1" fmla="val 102694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接點: 肘形 205">
                <a:extLst>
                  <a:ext uri="{FF2B5EF4-FFF2-40B4-BE49-F238E27FC236}">
                    <a16:creationId xmlns:a16="http://schemas.microsoft.com/office/drawing/2014/main" id="{7F782417-465D-CB28-05D6-6E2FE5AF6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1622" y="1646284"/>
                <a:ext cx="1491006" cy="707098"/>
              </a:xfrm>
              <a:prstGeom prst="bentConnector3">
                <a:avLst>
                  <a:gd name="adj1" fmla="val -1924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8E49DCDE-66D7-D421-960C-51A7DB0B8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6614" y="3155286"/>
                <a:ext cx="41338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接點: 肘形 51">
                <a:extLst>
                  <a:ext uri="{FF2B5EF4-FFF2-40B4-BE49-F238E27FC236}">
                    <a16:creationId xmlns:a16="http://schemas.microsoft.com/office/drawing/2014/main" id="{D90C8B9E-529E-4238-7EB3-1E4815B939AD}"/>
                  </a:ext>
                </a:extLst>
              </p:cNvPr>
              <p:cNvCxnSpPr>
                <a:cxnSpLocks/>
                <a:stCxn id="6" idx="0"/>
                <a:endCxn id="4" idx="1"/>
              </p:cNvCxnSpPr>
              <p:nvPr/>
            </p:nvCxnSpPr>
            <p:spPr>
              <a:xfrm rot="10800000" flipV="1">
                <a:off x="1019895" y="1162974"/>
                <a:ext cx="442719" cy="1992311"/>
              </a:xfrm>
              <a:prstGeom prst="bentConnector3">
                <a:avLst>
                  <a:gd name="adj1" fmla="val 151635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97D4561A-CD6F-A30A-AD79-90515C07A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26" y="1322995"/>
                <a:ext cx="334901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88909B4-5934-805E-4E7D-A926D764B35F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716614" y="2113487"/>
                <a:ext cx="417160" cy="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C932AE39-DE17-9A39-8BF3-15994A4945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89079" y="1487305"/>
                <a:ext cx="642617" cy="609747"/>
              </a:xfrm>
              <a:prstGeom prst="bentConnector3">
                <a:avLst>
                  <a:gd name="adj1" fmla="val -4070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F07155F5-3F0C-453B-7462-AE4B46D28C1E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1343744" y="3155285"/>
                <a:ext cx="245868" cy="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139C8C1D-4114-DF28-A712-E1C61E05BD25}"/>
                  </a:ext>
                </a:extLst>
              </p:cNvPr>
              <p:cNvCxnSpPr/>
              <p:nvPr/>
            </p:nvCxnSpPr>
            <p:spPr>
              <a:xfrm flipV="1">
                <a:off x="2069312" y="2346574"/>
                <a:ext cx="245868" cy="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9B1FA37E-B513-07A6-0FDA-76963805F0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247938" y="2087883"/>
                <a:ext cx="1263365" cy="871439"/>
              </a:xfrm>
              <a:prstGeom prst="bentConnector3">
                <a:avLst>
                  <a:gd name="adj1" fmla="val 99458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83B49B9-119D-27BE-CB0C-A2FD9DA7AC7D}"/>
                  </a:ext>
                </a:extLst>
              </p:cNvPr>
              <p:cNvSpPr/>
              <p:nvPr/>
            </p:nvSpPr>
            <p:spPr>
              <a:xfrm>
                <a:off x="1019894" y="2620933"/>
                <a:ext cx="323850" cy="106870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1885B7-82FE-7F45-FF4C-F6469874C852}"/>
                  </a:ext>
                </a:extLst>
              </p:cNvPr>
              <p:cNvSpPr/>
              <p:nvPr/>
            </p:nvSpPr>
            <p:spPr>
              <a:xfrm>
                <a:off x="1589612" y="2923511"/>
                <a:ext cx="1127002" cy="985520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梯形 5">
                <a:extLst>
                  <a:ext uri="{FF2B5EF4-FFF2-40B4-BE49-F238E27FC236}">
                    <a16:creationId xmlns:a16="http://schemas.microsoft.com/office/drawing/2014/main" id="{FE76C6DA-368A-02E7-B364-FB6A0B48004B}"/>
                  </a:ext>
                </a:extLst>
              </p:cNvPr>
              <p:cNvSpPr/>
              <p:nvPr/>
            </p:nvSpPr>
            <p:spPr>
              <a:xfrm rot="16200000">
                <a:off x="1311959" y="1035975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FF0000">
                  <a:alpha val="25098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  <a:endParaRPr lang="zh-TW" altLang="en-US" sz="1000" dirty="0"/>
              </a:p>
            </p:txBody>
          </p:sp>
          <p:sp>
            <p:nvSpPr>
              <p:cNvPr id="11" name="梯形 10">
                <a:extLst>
                  <a:ext uri="{FF2B5EF4-FFF2-40B4-BE49-F238E27FC236}">
                    <a16:creationId xmlns:a16="http://schemas.microsoft.com/office/drawing/2014/main" id="{608270A8-510A-1C26-51D6-9BC870526ED5}"/>
                  </a:ext>
                </a:extLst>
              </p:cNvPr>
              <p:cNvSpPr/>
              <p:nvPr/>
            </p:nvSpPr>
            <p:spPr>
              <a:xfrm rot="16200000">
                <a:off x="1900860" y="1195995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FF0000">
                  <a:alpha val="34902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  <a:endParaRPr lang="zh-TW" altLang="en-US" sz="100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682C-E9FE-8CDB-CE5A-84C61612F9B6}"/>
                  </a:ext>
                </a:extLst>
              </p:cNvPr>
              <p:cNvSpPr/>
              <p:nvPr/>
            </p:nvSpPr>
            <p:spPr>
              <a:xfrm>
                <a:off x="3129998" y="1825044"/>
                <a:ext cx="254001" cy="4116148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EDAF0E9-864A-E7BB-AD07-688F6CEAF7AC}"/>
                  </a:ext>
                </a:extLst>
              </p:cNvPr>
              <p:cNvSpPr/>
              <p:nvPr/>
            </p:nvSpPr>
            <p:spPr>
              <a:xfrm>
                <a:off x="5583638" y="1259464"/>
                <a:ext cx="254001" cy="4681728"/>
              </a:xfrm>
              <a:prstGeom prst="rect">
                <a:avLst/>
              </a:prstGeom>
              <a:solidFill>
                <a:srgbClr val="CCFF33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C299AC-18D6-6E2C-5BB4-AEB09E8E39DE}"/>
                  </a:ext>
                </a:extLst>
              </p:cNvPr>
              <p:cNvSpPr/>
              <p:nvPr/>
            </p:nvSpPr>
            <p:spPr>
              <a:xfrm>
                <a:off x="8009338" y="1259463"/>
                <a:ext cx="254001" cy="4681728"/>
              </a:xfrm>
              <a:prstGeom prst="rect">
                <a:avLst/>
              </a:prstGeom>
              <a:solidFill>
                <a:srgbClr val="00FF99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40859F7-E4D0-0228-8F9E-A055EA253151}"/>
                  </a:ext>
                </a:extLst>
              </p:cNvPr>
              <p:cNvSpPr/>
              <p:nvPr/>
            </p:nvSpPr>
            <p:spPr>
              <a:xfrm>
                <a:off x="10368998" y="1259463"/>
                <a:ext cx="254001" cy="4681728"/>
              </a:xfrm>
              <a:prstGeom prst="rect">
                <a:avLst/>
              </a:prstGeom>
              <a:solidFill>
                <a:srgbClr val="9966FF">
                  <a:alpha val="4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C57AC-1B58-E55A-F3B1-7F6BA69E2D65}"/>
                  </a:ext>
                </a:extLst>
              </p:cNvPr>
              <p:cNvSpPr/>
              <p:nvPr/>
            </p:nvSpPr>
            <p:spPr>
              <a:xfrm>
                <a:off x="4081622" y="3253711"/>
                <a:ext cx="1127002" cy="98552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B76F5418-F3B7-D6B2-6018-9060E36DC40F}"/>
                  </a:ext>
                </a:extLst>
              </p:cNvPr>
              <p:cNvSpPr/>
              <p:nvPr/>
            </p:nvSpPr>
            <p:spPr>
              <a:xfrm>
                <a:off x="4478752" y="1259464"/>
                <a:ext cx="619773" cy="767904"/>
              </a:xfrm>
              <a:prstGeom prst="roundRect">
                <a:avLst/>
              </a:prstGeom>
              <a:solidFill>
                <a:srgbClr val="FFFF00">
                  <a:alpha val="6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3085FD51-12FB-30FA-8E7A-05502176E73C}"/>
                  </a:ext>
                </a:extLst>
              </p:cNvPr>
              <p:cNvSpPr/>
              <p:nvPr/>
            </p:nvSpPr>
            <p:spPr>
              <a:xfrm>
                <a:off x="3789253" y="2838340"/>
                <a:ext cx="381000" cy="289560"/>
              </a:xfrm>
              <a:prstGeom prst="roundRect">
                <a:avLst/>
              </a:prstGeom>
              <a:solidFill>
                <a:srgbClr val="FFFF00">
                  <a:alpha val="2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6E0A1244-6156-0A79-9CFD-34D5ED6E52D7}"/>
                  </a:ext>
                </a:extLst>
              </p:cNvPr>
              <p:cNvSpPr/>
              <p:nvPr/>
            </p:nvSpPr>
            <p:spPr>
              <a:xfrm>
                <a:off x="4684596" y="2809766"/>
                <a:ext cx="619773" cy="346707"/>
              </a:xfrm>
              <a:prstGeom prst="ellipse">
                <a:avLst/>
              </a:prstGeom>
              <a:solidFill>
                <a:srgbClr val="FFFF00">
                  <a:alpha val="65098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184A1EDE-1CC7-0CF7-0159-8CDCE2E2112E}"/>
                  </a:ext>
                </a:extLst>
              </p:cNvPr>
              <p:cNvSpPr/>
              <p:nvPr/>
            </p:nvSpPr>
            <p:spPr>
              <a:xfrm rot="5400000">
                <a:off x="4323808" y="4160652"/>
                <a:ext cx="309887" cy="784860"/>
              </a:xfrm>
              <a:prstGeom prst="roundRect">
                <a:avLst/>
              </a:prstGeom>
              <a:solidFill>
                <a:srgbClr val="FFFF00">
                  <a:alpha val="34902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26D02902-F709-010B-F1E7-72FEE6FE0D41}"/>
                  </a:ext>
                </a:extLst>
              </p:cNvPr>
              <p:cNvSpPr/>
              <p:nvPr/>
            </p:nvSpPr>
            <p:spPr>
              <a:xfrm rot="5400000">
                <a:off x="4323808" y="4677795"/>
                <a:ext cx="309887" cy="784860"/>
              </a:xfrm>
              <a:prstGeom prst="roundRect">
                <a:avLst/>
              </a:prstGeom>
              <a:solidFill>
                <a:srgbClr val="FFFF00">
                  <a:alpha val="34902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梯形 21">
                <a:extLst>
                  <a:ext uri="{FF2B5EF4-FFF2-40B4-BE49-F238E27FC236}">
                    <a16:creationId xmlns:a16="http://schemas.microsoft.com/office/drawing/2014/main" id="{7153517E-63B6-6DED-1DF8-3BA9781F22E8}"/>
                  </a:ext>
                </a:extLst>
              </p:cNvPr>
              <p:cNvSpPr/>
              <p:nvPr/>
            </p:nvSpPr>
            <p:spPr>
              <a:xfrm rot="5400000">
                <a:off x="4943683" y="4686201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FFFF00">
                  <a:alpha val="6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  <a:endParaRPr lang="zh-TW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35C97CA1-E8D2-8969-DEB3-2E4086688C59}"/>
                  </a:ext>
                </a:extLst>
              </p:cNvPr>
              <p:cNvGrpSpPr/>
              <p:nvPr/>
            </p:nvGrpSpPr>
            <p:grpSpPr>
              <a:xfrm rot="5400000">
                <a:off x="6788752" y="3458912"/>
                <a:ext cx="1032746" cy="539638"/>
                <a:chOff x="2326638" y="2171701"/>
                <a:chExt cx="1691640" cy="840166"/>
              </a:xfrm>
              <a:solidFill>
                <a:srgbClr val="92D050">
                  <a:alpha val="89804"/>
                </a:srgbClr>
              </a:solidFill>
            </p:grpSpPr>
            <p:sp>
              <p:nvSpPr>
                <p:cNvPr id="29" name="梯形 28">
                  <a:extLst>
                    <a:ext uri="{FF2B5EF4-FFF2-40B4-BE49-F238E27FC236}">
                      <a16:creationId xmlns:a16="http://schemas.microsoft.com/office/drawing/2014/main" id="{3A5DA81F-FFF4-42AC-56D7-847B80E951CF}"/>
                    </a:ext>
                  </a:extLst>
                </p:cNvPr>
                <p:cNvSpPr/>
                <p:nvPr/>
              </p:nvSpPr>
              <p:spPr>
                <a:xfrm>
                  <a:off x="2326638" y="2171701"/>
                  <a:ext cx="1691640" cy="769619"/>
                </a:xfrm>
                <a:prstGeom prst="trapezoid">
                  <a:avLst>
                    <a:gd name="adj" fmla="val 38258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zh-TW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C0D9F32C-F46B-E8C7-F605-FDD83DE74F89}"/>
                    </a:ext>
                  </a:extLst>
                </p:cNvPr>
                <p:cNvSpPr/>
                <p:nvPr/>
              </p:nvSpPr>
              <p:spPr>
                <a:xfrm>
                  <a:off x="3021524" y="2746082"/>
                  <a:ext cx="301873" cy="195239"/>
                </a:xfrm>
                <a:prstGeom prst="triangle">
                  <a:avLst>
                    <a:gd name="adj" fmla="val 5000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4ED5A19-B5B4-A7F9-770B-58D462821E08}"/>
                    </a:ext>
                  </a:extLst>
                </p:cNvPr>
                <p:cNvSpPr/>
                <p:nvPr/>
              </p:nvSpPr>
              <p:spPr>
                <a:xfrm>
                  <a:off x="3021524" y="2816626"/>
                  <a:ext cx="301871" cy="19524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8" name="群組 467">
                <a:extLst>
                  <a:ext uri="{FF2B5EF4-FFF2-40B4-BE49-F238E27FC236}">
                    <a16:creationId xmlns:a16="http://schemas.microsoft.com/office/drawing/2014/main" id="{FC59A2AC-EAD7-698F-3B90-92E0F95262E1}"/>
                  </a:ext>
                </a:extLst>
              </p:cNvPr>
              <p:cNvGrpSpPr/>
              <p:nvPr/>
            </p:nvGrpSpPr>
            <p:grpSpPr>
              <a:xfrm>
                <a:off x="2281047" y="1745187"/>
                <a:ext cx="478928" cy="736603"/>
                <a:chOff x="2281047" y="1745187"/>
                <a:chExt cx="478928" cy="736603"/>
              </a:xfrm>
            </p:grpSpPr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44BF3E7A-F0EE-C6F6-4456-A7D59024938F}"/>
                    </a:ext>
                  </a:extLst>
                </p:cNvPr>
                <p:cNvGrpSpPr/>
                <p:nvPr/>
              </p:nvGrpSpPr>
              <p:grpSpPr>
                <a:xfrm rot="5400000">
                  <a:off x="2130529" y="1895705"/>
                  <a:ext cx="736603" cy="435567"/>
                  <a:chOff x="2326638" y="2171701"/>
                  <a:chExt cx="1691640" cy="867241"/>
                </a:xfrm>
                <a:solidFill>
                  <a:srgbClr val="FF0000">
                    <a:alpha val="40000"/>
                  </a:srgbClr>
                </a:solidFill>
              </p:grpSpPr>
              <p:sp>
                <p:nvSpPr>
                  <p:cNvPr id="7" name="梯形 6">
                    <a:extLst>
                      <a:ext uri="{FF2B5EF4-FFF2-40B4-BE49-F238E27FC236}">
                        <a16:creationId xmlns:a16="http://schemas.microsoft.com/office/drawing/2014/main" id="{FA567D33-FB0D-1510-D5FE-AB093168650B}"/>
                      </a:ext>
                    </a:extLst>
                  </p:cNvPr>
                  <p:cNvSpPr/>
                  <p:nvPr/>
                </p:nvSpPr>
                <p:spPr>
                  <a:xfrm>
                    <a:off x="2326638" y="2171701"/>
                    <a:ext cx="1691640" cy="769619"/>
                  </a:xfrm>
                  <a:prstGeom prst="trapezoid">
                    <a:avLst>
                      <a:gd name="adj" fmla="val 38258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zh-TW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等腰三角形 7">
                    <a:extLst>
                      <a:ext uri="{FF2B5EF4-FFF2-40B4-BE49-F238E27FC236}">
                        <a16:creationId xmlns:a16="http://schemas.microsoft.com/office/drawing/2014/main" id="{9EBBC3F5-8299-7849-6CA0-798589C80F59}"/>
                      </a:ext>
                    </a:extLst>
                  </p:cNvPr>
                  <p:cNvSpPr/>
                  <p:nvPr/>
                </p:nvSpPr>
                <p:spPr>
                  <a:xfrm>
                    <a:off x="3021524" y="2746082"/>
                    <a:ext cx="301873" cy="195239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等腰三角形 8">
                    <a:extLst>
                      <a:ext uri="{FF2B5EF4-FFF2-40B4-BE49-F238E27FC236}">
                        <a16:creationId xmlns:a16="http://schemas.microsoft.com/office/drawing/2014/main" id="{473ED6EB-6BBE-979B-B473-CA47C1803664}"/>
                      </a:ext>
                    </a:extLst>
                  </p:cNvPr>
                  <p:cNvSpPr/>
                  <p:nvPr/>
                </p:nvSpPr>
                <p:spPr>
                  <a:xfrm>
                    <a:off x="3021520" y="2843703"/>
                    <a:ext cx="301876" cy="195239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1FB70229-F700-7B77-E714-613CADA7F8BB}"/>
                    </a:ext>
                  </a:extLst>
                </p:cNvPr>
                <p:cNvSpPr txBox="1"/>
                <p:nvPr/>
              </p:nvSpPr>
              <p:spPr>
                <a:xfrm>
                  <a:off x="2294783" y="1845658"/>
                  <a:ext cx="46519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>
                      <a:latin typeface="Trade Gothic Next Heavy" panose="020B0903040303020004" pitchFamily="34" charset="0"/>
                    </a:rPr>
                    <a:t>ADD</a:t>
                  </a:r>
                  <a:endParaRPr lang="zh-TW" altLang="en-US" sz="1050" b="1" dirty="0">
                    <a:latin typeface="Trade Gothic Next Heavy" panose="020B0903040303020004" pitchFamily="34" charset="0"/>
                  </a:endParaRPr>
                </a:p>
              </p:txBody>
            </p:sp>
          </p:grpSp>
          <p:cxnSp>
            <p:nvCxnSpPr>
              <p:cNvPr id="77" name="接點: 肘形 76">
                <a:extLst>
                  <a:ext uri="{FF2B5EF4-FFF2-40B4-BE49-F238E27FC236}">
                    <a16:creationId xmlns:a16="http://schemas.microsoft.com/office/drawing/2014/main" id="{85F084DC-DB0B-8290-846D-870085230CF4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rot="5400000" flipH="1" flipV="1">
                <a:off x="3240430" y="1913950"/>
                <a:ext cx="1508856" cy="967788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25E38D4B-4041-982A-B454-EF6A03DC0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3053" y="1489919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1E01D7A4-F40D-3233-8057-866B8DBBE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3053" y="1718519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920FDE6F-D039-F12F-5A75-43B533E8A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3053" y="1948432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梯形 133">
                <a:extLst>
                  <a:ext uri="{FF2B5EF4-FFF2-40B4-BE49-F238E27FC236}">
                    <a16:creationId xmlns:a16="http://schemas.microsoft.com/office/drawing/2014/main" id="{2BED8895-C0B3-9C74-20CD-11B424CBE4F1}"/>
                  </a:ext>
                </a:extLst>
              </p:cNvPr>
              <p:cNvSpPr/>
              <p:nvPr/>
            </p:nvSpPr>
            <p:spPr>
              <a:xfrm rot="5400000">
                <a:off x="5921749" y="5407562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92D050">
                  <a:alpha val="4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  <a:endParaRPr lang="zh-TW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梯形 149">
                <a:extLst>
                  <a:ext uri="{FF2B5EF4-FFF2-40B4-BE49-F238E27FC236}">
                    <a16:creationId xmlns:a16="http://schemas.microsoft.com/office/drawing/2014/main" id="{2C17A892-54AE-5877-57BE-FE8ED13386C1}"/>
                  </a:ext>
                </a:extLst>
              </p:cNvPr>
              <p:cNvSpPr/>
              <p:nvPr/>
            </p:nvSpPr>
            <p:spPr>
              <a:xfrm rot="5400000">
                <a:off x="6433504" y="3901252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92D050">
                  <a:alpha val="6980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  <a:endParaRPr lang="zh-TW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6" name="群組 585">
                <a:extLst>
                  <a:ext uri="{FF2B5EF4-FFF2-40B4-BE49-F238E27FC236}">
                    <a16:creationId xmlns:a16="http://schemas.microsoft.com/office/drawing/2014/main" id="{C50C1C47-445D-C8BA-B949-B858087828D0}"/>
                  </a:ext>
                </a:extLst>
              </p:cNvPr>
              <p:cNvGrpSpPr/>
              <p:nvPr/>
            </p:nvGrpSpPr>
            <p:grpSpPr>
              <a:xfrm>
                <a:off x="6917807" y="2017283"/>
                <a:ext cx="474707" cy="736603"/>
                <a:chOff x="6917807" y="2017283"/>
                <a:chExt cx="474707" cy="736603"/>
              </a:xfrm>
            </p:grpSpPr>
            <p:grpSp>
              <p:nvGrpSpPr>
                <p:cNvPr id="152" name="群組 151">
                  <a:extLst>
                    <a:ext uri="{FF2B5EF4-FFF2-40B4-BE49-F238E27FC236}">
                      <a16:creationId xmlns:a16="http://schemas.microsoft.com/office/drawing/2014/main" id="{7A5305FD-D553-4264-C5AA-64276C8B3E13}"/>
                    </a:ext>
                  </a:extLst>
                </p:cNvPr>
                <p:cNvGrpSpPr/>
                <p:nvPr/>
              </p:nvGrpSpPr>
              <p:grpSpPr>
                <a:xfrm rot="5400000">
                  <a:off x="6767289" y="2167801"/>
                  <a:ext cx="736603" cy="435567"/>
                  <a:chOff x="2326638" y="2171701"/>
                  <a:chExt cx="1691640" cy="867241"/>
                </a:xfrm>
                <a:solidFill>
                  <a:srgbClr val="92D050">
                    <a:alpha val="80000"/>
                  </a:srgbClr>
                </a:solidFill>
              </p:grpSpPr>
              <p:sp>
                <p:nvSpPr>
                  <p:cNvPr id="154" name="梯形 153">
                    <a:extLst>
                      <a:ext uri="{FF2B5EF4-FFF2-40B4-BE49-F238E27FC236}">
                        <a16:creationId xmlns:a16="http://schemas.microsoft.com/office/drawing/2014/main" id="{E3CF0B5D-6A95-8A14-3233-CA7D6A3F9720}"/>
                      </a:ext>
                    </a:extLst>
                  </p:cNvPr>
                  <p:cNvSpPr/>
                  <p:nvPr/>
                </p:nvSpPr>
                <p:spPr>
                  <a:xfrm>
                    <a:off x="2326638" y="2171701"/>
                    <a:ext cx="1691640" cy="769619"/>
                  </a:xfrm>
                  <a:prstGeom prst="trapezoid">
                    <a:avLst>
                      <a:gd name="adj" fmla="val 38258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zh-TW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等腰三角形 154">
                    <a:extLst>
                      <a:ext uri="{FF2B5EF4-FFF2-40B4-BE49-F238E27FC236}">
                        <a16:creationId xmlns:a16="http://schemas.microsoft.com/office/drawing/2014/main" id="{4B4085C3-D875-8C88-1988-3313644CB4C5}"/>
                      </a:ext>
                    </a:extLst>
                  </p:cNvPr>
                  <p:cNvSpPr/>
                  <p:nvPr/>
                </p:nvSpPr>
                <p:spPr>
                  <a:xfrm>
                    <a:off x="3021524" y="2746082"/>
                    <a:ext cx="301873" cy="195239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等腰三角形 155">
                    <a:extLst>
                      <a:ext uri="{FF2B5EF4-FFF2-40B4-BE49-F238E27FC236}">
                        <a16:creationId xmlns:a16="http://schemas.microsoft.com/office/drawing/2014/main" id="{B554A3AF-5E38-90B5-A5DB-BAB3EF95ED3C}"/>
                      </a:ext>
                    </a:extLst>
                  </p:cNvPr>
                  <p:cNvSpPr/>
                  <p:nvPr/>
                </p:nvSpPr>
                <p:spPr>
                  <a:xfrm>
                    <a:off x="3021520" y="2843703"/>
                    <a:ext cx="301876" cy="195239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F67D5369-A0BD-3E81-67C4-3EED1879EC77}"/>
                    </a:ext>
                  </a:extLst>
                </p:cNvPr>
                <p:cNvSpPr txBox="1"/>
                <p:nvPr/>
              </p:nvSpPr>
              <p:spPr>
                <a:xfrm>
                  <a:off x="6956176" y="2093570"/>
                  <a:ext cx="43633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/>
                    <a:t>ADD</a:t>
                  </a:r>
                  <a:endParaRPr lang="zh-TW" altLang="en-US" sz="1050" b="1" dirty="0"/>
                </a:p>
              </p:txBody>
            </p:sp>
          </p:grpSp>
          <p:sp>
            <p:nvSpPr>
              <p:cNvPr id="157" name="矩形: 圓角 156">
                <a:extLst>
                  <a:ext uri="{FF2B5EF4-FFF2-40B4-BE49-F238E27FC236}">
                    <a16:creationId xmlns:a16="http://schemas.microsoft.com/office/drawing/2014/main" id="{3834EF87-FA00-6DC3-8367-D46E1093EEAD}"/>
                  </a:ext>
                </a:extLst>
              </p:cNvPr>
              <p:cNvSpPr/>
              <p:nvPr/>
            </p:nvSpPr>
            <p:spPr>
              <a:xfrm>
                <a:off x="7023084" y="4566896"/>
                <a:ext cx="619773" cy="438552"/>
              </a:xfrm>
              <a:prstGeom prst="roundRect">
                <a:avLst/>
              </a:prstGeom>
              <a:solidFill>
                <a:srgbClr val="92D050">
                  <a:alpha val="94902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矩形: 圓角 157">
                <a:extLst>
                  <a:ext uri="{FF2B5EF4-FFF2-40B4-BE49-F238E27FC236}">
                    <a16:creationId xmlns:a16="http://schemas.microsoft.com/office/drawing/2014/main" id="{6AD6E9E8-1F67-606B-3BA7-64011EBE2788}"/>
                  </a:ext>
                </a:extLst>
              </p:cNvPr>
              <p:cNvSpPr/>
              <p:nvPr/>
            </p:nvSpPr>
            <p:spPr>
              <a:xfrm>
                <a:off x="6419565" y="2473928"/>
                <a:ext cx="381000" cy="289560"/>
              </a:xfrm>
              <a:prstGeom prst="roundRect">
                <a:avLst/>
              </a:prstGeom>
              <a:solidFill>
                <a:srgbClr val="92D050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9" name="直線單箭頭接點 158">
                <a:extLst>
                  <a:ext uri="{FF2B5EF4-FFF2-40B4-BE49-F238E27FC236}">
                    <a16:creationId xmlns:a16="http://schemas.microsoft.com/office/drawing/2014/main" id="{89CA73D2-5774-A197-F656-43E11D4AB6DD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>
                <a:off x="6800565" y="2618708"/>
                <a:ext cx="190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>
                <a:extLst>
                  <a:ext uri="{FF2B5EF4-FFF2-40B4-BE49-F238E27FC236}">
                    <a16:creationId xmlns:a16="http://schemas.microsoft.com/office/drawing/2014/main" id="{BF6207D7-B0E9-A53E-56D5-B92CE87FAEE1}"/>
                  </a:ext>
                </a:extLst>
              </p:cNvPr>
              <p:cNvCxnSpPr>
                <a:cxnSpLocks/>
                <a:stCxn id="150" idx="0"/>
              </p:cNvCxnSpPr>
              <p:nvPr/>
            </p:nvCxnSpPr>
            <p:spPr>
              <a:xfrm>
                <a:off x="6838158" y="4028253"/>
                <a:ext cx="2361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橢圓 282">
                <a:extLst>
                  <a:ext uri="{FF2B5EF4-FFF2-40B4-BE49-F238E27FC236}">
                    <a16:creationId xmlns:a16="http://schemas.microsoft.com/office/drawing/2014/main" id="{AD4269CA-4AEF-FF8B-9D57-EA0FC2FC8C11}"/>
                  </a:ext>
                </a:extLst>
              </p:cNvPr>
              <p:cNvSpPr/>
              <p:nvPr/>
            </p:nvSpPr>
            <p:spPr>
              <a:xfrm>
                <a:off x="6528849" y="2932948"/>
                <a:ext cx="431167" cy="262345"/>
              </a:xfrm>
              <a:prstGeom prst="ellipse">
                <a:avLst/>
              </a:prstGeom>
              <a:solidFill>
                <a:srgbClr val="92D050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9" name="接點: 肘形 298">
                <a:extLst>
                  <a:ext uri="{FF2B5EF4-FFF2-40B4-BE49-F238E27FC236}">
                    <a16:creationId xmlns:a16="http://schemas.microsoft.com/office/drawing/2014/main" id="{89D214F2-6B2E-F29E-C8EE-494AE357B208}"/>
                  </a:ext>
                </a:extLst>
              </p:cNvPr>
              <p:cNvCxnSpPr>
                <a:cxnSpLocks/>
                <a:endCxn id="283" idx="4"/>
              </p:cNvCxnSpPr>
              <p:nvPr/>
            </p:nvCxnSpPr>
            <p:spPr>
              <a:xfrm rot="16200000" flipV="1">
                <a:off x="6414341" y="3525386"/>
                <a:ext cx="843451" cy="1832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>
                <a:extLst>
                  <a:ext uri="{FF2B5EF4-FFF2-40B4-BE49-F238E27FC236}">
                    <a16:creationId xmlns:a16="http://schemas.microsoft.com/office/drawing/2014/main" id="{57B6071D-F4C5-F357-2AEB-BD8205773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753" y="1483823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接點 306">
                <a:extLst>
                  <a:ext uri="{FF2B5EF4-FFF2-40B4-BE49-F238E27FC236}">
                    <a16:creationId xmlns:a16="http://schemas.microsoft.com/office/drawing/2014/main" id="{3199ED69-6437-DF91-4D58-11F5D733D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833" y="1708611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線接點 316">
                <a:extLst>
                  <a:ext uri="{FF2B5EF4-FFF2-40B4-BE49-F238E27FC236}">
                    <a16:creationId xmlns:a16="http://schemas.microsoft.com/office/drawing/2014/main" id="{B62C3AA7-D5E6-3A96-A5AA-96D87FDE9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493" y="1910838"/>
                <a:ext cx="72383" cy="0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55D5A30E-790F-0F6A-7CEF-17E5296F128E}"/>
                  </a:ext>
                </a:extLst>
              </p:cNvPr>
              <p:cNvSpPr/>
              <p:nvPr/>
            </p:nvSpPr>
            <p:spPr>
              <a:xfrm>
                <a:off x="8748272" y="3489457"/>
                <a:ext cx="1198002" cy="106069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2" name="直線接點 351">
                <a:extLst>
                  <a:ext uri="{FF2B5EF4-FFF2-40B4-BE49-F238E27FC236}">
                    <a16:creationId xmlns:a16="http://schemas.microsoft.com/office/drawing/2014/main" id="{60BB612A-522D-1D50-CAF0-FE9F0DDBB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8998" y="1482630"/>
                <a:ext cx="254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流程圖: 延遲 364">
                <a:extLst>
                  <a:ext uri="{FF2B5EF4-FFF2-40B4-BE49-F238E27FC236}">
                    <a16:creationId xmlns:a16="http://schemas.microsoft.com/office/drawing/2014/main" id="{85BB30A1-A7BF-24A6-2850-083A6901C569}"/>
                  </a:ext>
                </a:extLst>
              </p:cNvPr>
              <p:cNvSpPr/>
              <p:nvPr/>
            </p:nvSpPr>
            <p:spPr>
              <a:xfrm>
                <a:off x="8703850" y="2809766"/>
                <a:ext cx="293536" cy="313508"/>
              </a:xfrm>
              <a:prstGeom prst="flowChartDelay">
                <a:avLst/>
              </a:prstGeom>
              <a:solidFill>
                <a:srgbClr val="0070C0">
                  <a:alpha val="2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梯形 383">
                <a:extLst>
                  <a:ext uri="{FF2B5EF4-FFF2-40B4-BE49-F238E27FC236}">
                    <a16:creationId xmlns:a16="http://schemas.microsoft.com/office/drawing/2014/main" id="{34815E8D-8F46-D859-1750-8B561AD2D944}"/>
                  </a:ext>
                </a:extLst>
              </p:cNvPr>
              <p:cNvSpPr/>
              <p:nvPr/>
            </p:nvSpPr>
            <p:spPr>
              <a:xfrm rot="5400000">
                <a:off x="10718620" y="4389885"/>
                <a:ext cx="555307" cy="254000"/>
              </a:xfrm>
              <a:prstGeom prst="trapezoid">
                <a:avLst>
                  <a:gd name="adj" fmla="val 46000"/>
                </a:avLst>
              </a:prstGeom>
              <a:solidFill>
                <a:srgbClr val="7030A0">
                  <a:alpha val="40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altLang="zh-TW" sz="1000" b="1" dirty="0">
                    <a:solidFill>
                      <a:schemeClr val="tx1"/>
                    </a:solidFill>
                  </a:rPr>
                  <a:t>1</a:t>
                </a:r>
                <a:endParaRPr lang="zh-TW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文字方塊 463">
                <a:extLst>
                  <a:ext uri="{FF2B5EF4-FFF2-40B4-BE49-F238E27FC236}">
                    <a16:creationId xmlns:a16="http://schemas.microsoft.com/office/drawing/2014/main" id="{3C496CF1-EE83-2E67-111E-A5E354ECCE12}"/>
                  </a:ext>
                </a:extLst>
              </p:cNvPr>
              <p:cNvSpPr txBox="1"/>
              <p:nvPr/>
            </p:nvSpPr>
            <p:spPr>
              <a:xfrm>
                <a:off x="949132" y="2625445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PC</a:t>
                </a:r>
                <a:endParaRPr lang="zh-TW" altLang="en-US" sz="16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65" name="文字方塊 464">
                <a:extLst>
                  <a:ext uri="{FF2B5EF4-FFF2-40B4-BE49-F238E27FC236}">
                    <a16:creationId xmlns:a16="http://schemas.microsoft.com/office/drawing/2014/main" id="{B4ABD919-38DD-8C27-B6BB-E6B308E66CB3}"/>
                  </a:ext>
                </a:extLst>
              </p:cNvPr>
              <p:cNvSpPr txBox="1"/>
              <p:nvPr/>
            </p:nvSpPr>
            <p:spPr>
              <a:xfrm>
                <a:off x="1696141" y="3326076"/>
                <a:ext cx="938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Trade Gothic Next Heavy" panose="020B0903040303020004" pitchFamily="34" charset="0"/>
                    <a:cs typeface="Biome" panose="020B0503030204020804" pitchFamily="34" charset="0"/>
                  </a:rPr>
                  <a:t>Instruction</a:t>
                </a:r>
              </a:p>
              <a:p>
                <a:pPr algn="ctr"/>
                <a:r>
                  <a:rPr lang="en-US" altLang="zh-TW" sz="1200" b="1" dirty="0">
                    <a:latin typeface="Trade Gothic Next Heavy" panose="020B0903040303020004" pitchFamily="34" charset="0"/>
                    <a:cs typeface="Biome" panose="020B0503030204020804" pitchFamily="34" charset="0"/>
                  </a:rPr>
                  <a:t>Memory</a:t>
                </a:r>
                <a:endParaRPr lang="zh-TW" altLang="en-US" sz="1200" b="1" dirty="0">
                  <a:latin typeface="Trade Gothic Next Heavy" panose="020B0903040303020004" pitchFamily="34" charset="0"/>
                  <a:cs typeface="Biome" panose="020B0503030204020804" pitchFamily="34" charset="0"/>
                </a:endParaRPr>
              </a:p>
            </p:txBody>
          </p:sp>
          <p:sp>
            <p:nvSpPr>
              <p:cNvPr id="466" name="文字方塊 465">
                <a:extLst>
                  <a:ext uri="{FF2B5EF4-FFF2-40B4-BE49-F238E27FC236}">
                    <a16:creationId xmlns:a16="http://schemas.microsoft.com/office/drawing/2014/main" id="{A8E272DF-A05C-8894-A212-8FC5637047E9}"/>
                  </a:ext>
                </a:extLst>
              </p:cNvPr>
              <p:cNvSpPr txBox="1"/>
              <p:nvPr/>
            </p:nvSpPr>
            <p:spPr>
              <a:xfrm>
                <a:off x="1555832" y="3001699"/>
                <a:ext cx="6992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ADDR</a:t>
                </a:r>
                <a:endParaRPr lang="zh-TW" altLang="en-US" sz="14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67" name="文字方塊 466">
                <a:extLst>
                  <a:ext uri="{FF2B5EF4-FFF2-40B4-BE49-F238E27FC236}">
                    <a16:creationId xmlns:a16="http://schemas.microsoft.com/office/drawing/2014/main" id="{2E1FEC58-8C9A-F839-F349-8681EFD0C817}"/>
                  </a:ext>
                </a:extLst>
              </p:cNvPr>
              <p:cNvSpPr txBox="1"/>
              <p:nvPr/>
            </p:nvSpPr>
            <p:spPr>
              <a:xfrm>
                <a:off x="2294870" y="3003381"/>
                <a:ext cx="437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RD</a:t>
                </a:r>
                <a:endParaRPr lang="zh-TW" altLang="en-US" sz="14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71" name="文字方塊 470">
                <a:extLst>
                  <a:ext uri="{FF2B5EF4-FFF2-40B4-BE49-F238E27FC236}">
                    <a16:creationId xmlns:a16="http://schemas.microsoft.com/office/drawing/2014/main" id="{37EDBB43-D5E8-334C-26E3-59ED1AFDC5ED}"/>
                  </a:ext>
                </a:extLst>
              </p:cNvPr>
              <p:cNvSpPr txBox="1"/>
              <p:nvPr/>
            </p:nvSpPr>
            <p:spPr>
              <a:xfrm>
                <a:off x="1831819" y="219105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4</a:t>
                </a:r>
                <a:endParaRPr lang="zh-TW" altLang="en-US" sz="1400" b="1" dirty="0"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0" name="文字方塊 479">
                <a:extLst>
                  <a:ext uri="{FF2B5EF4-FFF2-40B4-BE49-F238E27FC236}">
                    <a16:creationId xmlns:a16="http://schemas.microsoft.com/office/drawing/2014/main" id="{21501F2B-381C-3844-BF21-FC1BC43FDC7C}"/>
                  </a:ext>
                </a:extLst>
              </p:cNvPr>
              <p:cNvSpPr txBox="1"/>
              <p:nvPr/>
            </p:nvSpPr>
            <p:spPr>
              <a:xfrm>
                <a:off x="4302679" y="3606211"/>
                <a:ext cx="68319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Trade Gothic Next Heavy" panose="020B0903040303020004" pitchFamily="34" charset="0"/>
                    <a:cs typeface="Biome" panose="020B0503030204020804" pitchFamily="34" charset="0"/>
                  </a:rPr>
                  <a:t>Register</a:t>
                </a:r>
              </a:p>
              <a:p>
                <a:pPr algn="ctr"/>
                <a:r>
                  <a:rPr lang="en-US" altLang="zh-TW" sz="1050" b="1" dirty="0">
                    <a:latin typeface="Trade Gothic Next Heavy" panose="020B0903040303020004" pitchFamily="34" charset="0"/>
                    <a:cs typeface="Biome" panose="020B0503030204020804" pitchFamily="34" charset="0"/>
                  </a:rPr>
                  <a:t>File</a:t>
                </a:r>
                <a:endParaRPr lang="zh-TW" altLang="en-US" sz="1050" b="1" dirty="0">
                  <a:latin typeface="Trade Gothic Next Heavy" panose="020B0903040303020004" pitchFamily="34" charset="0"/>
                  <a:cs typeface="Biome" panose="020B0503030204020804" pitchFamily="34" charset="0"/>
                </a:endParaRPr>
              </a:p>
            </p:txBody>
          </p:sp>
          <p:sp>
            <p:nvSpPr>
              <p:cNvPr id="481" name="文字方塊 480">
                <a:extLst>
                  <a:ext uri="{FF2B5EF4-FFF2-40B4-BE49-F238E27FC236}">
                    <a16:creationId xmlns:a16="http://schemas.microsoft.com/office/drawing/2014/main" id="{85F8495C-E65F-417F-56A9-CE37C4A56BE5}"/>
                  </a:ext>
                </a:extLst>
              </p:cNvPr>
              <p:cNvSpPr txBox="1"/>
              <p:nvPr/>
            </p:nvSpPr>
            <p:spPr>
              <a:xfrm>
                <a:off x="4797404" y="3287655"/>
                <a:ext cx="4619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RD1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2" name="文字方塊 481">
                <a:extLst>
                  <a:ext uri="{FF2B5EF4-FFF2-40B4-BE49-F238E27FC236}">
                    <a16:creationId xmlns:a16="http://schemas.microsoft.com/office/drawing/2014/main" id="{9CE3F87A-C6D1-8A7B-1C92-CF1AAC931752}"/>
                  </a:ext>
                </a:extLst>
              </p:cNvPr>
              <p:cNvSpPr txBox="1"/>
              <p:nvPr/>
            </p:nvSpPr>
            <p:spPr>
              <a:xfrm>
                <a:off x="4793124" y="3800297"/>
                <a:ext cx="4619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RD2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3" name="文字方塊 482">
                <a:extLst>
                  <a:ext uri="{FF2B5EF4-FFF2-40B4-BE49-F238E27FC236}">
                    <a16:creationId xmlns:a16="http://schemas.microsoft.com/office/drawing/2014/main" id="{52C0524A-6896-9F0D-99A2-D16476864571}"/>
                  </a:ext>
                </a:extLst>
              </p:cNvPr>
              <p:cNvSpPr txBox="1"/>
              <p:nvPr/>
            </p:nvSpPr>
            <p:spPr>
              <a:xfrm>
                <a:off x="4055757" y="3272474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RN1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4" name="文字方塊 483">
                <a:extLst>
                  <a:ext uri="{FF2B5EF4-FFF2-40B4-BE49-F238E27FC236}">
                    <a16:creationId xmlns:a16="http://schemas.microsoft.com/office/drawing/2014/main" id="{5D71D538-9768-6F84-EB73-D74C3303384F}"/>
                  </a:ext>
                </a:extLst>
              </p:cNvPr>
              <p:cNvSpPr txBox="1"/>
              <p:nvPr/>
            </p:nvSpPr>
            <p:spPr>
              <a:xfrm>
                <a:off x="4050670" y="3491647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RN2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5" name="文字方塊 484">
                <a:extLst>
                  <a:ext uri="{FF2B5EF4-FFF2-40B4-BE49-F238E27FC236}">
                    <a16:creationId xmlns:a16="http://schemas.microsoft.com/office/drawing/2014/main" id="{0B37CE39-618D-560D-A318-3A9D2F0F4AE5}"/>
                  </a:ext>
                </a:extLst>
              </p:cNvPr>
              <p:cNvSpPr txBox="1"/>
              <p:nvPr/>
            </p:nvSpPr>
            <p:spPr>
              <a:xfrm>
                <a:off x="4047502" y="3738104"/>
                <a:ext cx="4154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WN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6" name="文字方塊 485">
                <a:extLst>
                  <a:ext uri="{FF2B5EF4-FFF2-40B4-BE49-F238E27FC236}">
                    <a16:creationId xmlns:a16="http://schemas.microsoft.com/office/drawing/2014/main" id="{B2744A0D-3B4C-6E24-EE9B-70102E9F1346}"/>
                  </a:ext>
                </a:extLst>
              </p:cNvPr>
              <p:cNvSpPr txBox="1"/>
              <p:nvPr/>
            </p:nvSpPr>
            <p:spPr>
              <a:xfrm>
                <a:off x="4060526" y="3963169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WD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7" name="文字方塊 486">
                <a:extLst>
                  <a:ext uri="{FF2B5EF4-FFF2-40B4-BE49-F238E27FC236}">
                    <a16:creationId xmlns:a16="http://schemas.microsoft.com/office/drawing/2014/main" id="{5C67FDB3-7FD7-0FA0-510A-85B8F06164B5}"/>
                  </a:ext>
                </a:extLst>
              </p:cNvPr>
              <p:cNvSpPr txBox="1"/>
              <p:nvPr/>
            </p:nvSpPr>
            <p:spPr>
              <a:xfrm>
                <a:off x="4155884" y="4420464"/>
                <a:ext cx="6463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EXTND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488" name="文字方塊 487">
                <a:extLst>
                  <a:ext uri="{FF2B5EF4-FFF2-40B4-BE49-F238E27FC236}">
                    <a16:creationId xmlns:a16="http://schemas.microsoft.com/office/drawing/2014/main" id="{F681DC19-344A-8402-ACBF-33A3100CE05D}"/>
                  </a:ext>
                </a:extLst>
              </p:cNvPr>
              <p:cNvSpPr txBox="1"/>
              <p:nvPr/>
            </p:nvSpPr>
            <p:spPr>
              <a:xfrm>
                <a:off x="4047502" y="4947114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UN_EXTND</a:t>
                </a:r>
                <a:endParaRPr lang="zh-TW" altLang="en-US" sz="10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cxnSp>
            <p:nvCxnSpPr>
              <p:cNvPr id="489" name="接點: 肘形 488">
                <a:extLst>
                  <a:ext uri="{FF2B5EF4-FFF2-40B4-BE49-F238E27FC236}">
                    <a16:creationId xmlns:a16="http://schemas.microsoft.com/office/drawing/2014/main" id="{92BBDA43-03B1-EC16-B6A7-546C3388FE56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rot="16200000" flipV="1">
                <a:off x="3976919" y="2839088"/>
                <a:ext cx="2323958" cy="700517"/>
              </a:xfrm>
              <a:prstGeom prst="bentConnector3">
                <a:avLst>
                  <a:gd name="adj1" fmla="val 91095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3" name="文字方塊 502">
                <a:extLst>
                  <a:ext uri="{FF2B5EF4-FFF2-40B4-BE49-F238E27FC236}">
                    <a16:creationId xmlns:a16="http://schemas.microsoft.com/office/drawing/2014/main" id="{483261D9-4B19-9B48-C932-32DCE1E1ED68}"/>
                  </a:ext>
                </a:extLst>
              </p:cNvPr>
              <p:cNvSpPr txBox="1"/>
              <p:nvPr/>
            </p:nvSpPr>
            <p:spPr>
              <a:xfrm>
                <a:off x="3765333" y="2852962"/>
                <a:ext cx="4347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&lt;&lt;2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04" name="文字方塊 503">
                <a:extLst>
                  <a:ext uri="{FF2B5EF4-FFF2-40B4-BE49-F238E27FC236}">
                    <a16:creationId xmlns:a16="http://schemas.microsoft.com/office/drawing/2014/main" id="{63C9F00D-AA35-32BA-3ECC-2146C5E4ADEE}"/>
                  </a:ext>
                </a:extLst>
              </p:cNvPr>
              <p:cNvSpPr txBox="1"/>
              <p:nvPr/>
            </p:nvSpPr>
            <p:spPr>
              <a:xfrm>
                <a:off x="6388352" y="2481495"/>
                <a:ext cx="4347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&lt;&lt;2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05" name="文字方塊 504">
                <a:extLst>
                  <a:ext uri="{FF2B5EF4-FFF2-40B4-BE49-F238E27FC236}">
                    <a16:creationId xmlns:a16="http://schemas.microsoft.com/office/drawing/2014/main" id="{6362007D-B83F-FC7D-C137-8DF66F1186C5}"/>
                  </a:ext>
                </a:extLst>
              </p:cNvPr>
              <p:cNvSpPr txBox="1"/>
              <p:nvPr/>
            </p:nvSpPr>
            <p:spPr>
              <a:xfrm>
                <a:off x="4650801" y="2861157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CONCAT</a:t>
                </a:r>
                <a:endParaRPr lang="zh-TW" altLang="en-US" sz="10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09" name="文字方塊 508">
                <a:extLst>
                  <a:ext uri="{FF2B5EF4-FFF2-40B4-BE49-F238E27FC236}">
                    <a16:creationId xmlns:a16="http://schemas.microsoft.com/office/drawing/2014/main" id="{E2ABDFA9-7E5F-73BD-6E9C-99650F5CC556}"/>
                  </a:ext>
                </a:extLst>
              </p:cNvPr>
              <p:cNvSpPr txBox="1"/>
              <p:nvPr/>
            </p:nvSpPr>
            <p:spPr>
              <a:xfrm>
                <a:off x="4502181" y="1380977"/>
                <a:ext cx="6094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Control</a:t>
                </a:r>
                <a:endParaRPr lang="zh-TW" altLang="en-US" sz="10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0" name="文字方塊 509">
                <a:extLst>
                  <a:ext uri="{FF2B5EF4-FFF2-40B4-BE49-F238E27FC236}">
                    <a16:creationId xmlns:a16="http://schemas.microsoft.com/office/drawing/2014/main" id="{A7D0C48D-439E-4E2A-C2FD-DA561123449A}"/>
                  </a:ext>
                </a:extLst>
              </p:cNvPr>
              <p:cNvSpPr txBox="1"/>
              <p:nvPr/>
            </p:nvSpPr>
            <p:spPr>
              <a:xfrm>
                <a:off x="5554734" y="1259788"/>
                <a:ext cx="3113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W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1" name="文字方塊 510">
                <a:extLst>
                  <a:ext uri="{FF2B5EF4-FFF2-40B4-BE49-F238E27FC236}">
                    <a16:creationId xmlns:a16="http://schemas.microsoft.com/office/drawing/2014/main" id="{BC1BEE57-ABD3-B1F3-CFA5-44F8D3CF7777}"/>
                  </a:ext>
                </a:extLst>
              </p:cNvPr>
              <p:cNvSpPr txBox="1"/>
              <p:nvPr/>
            </p:nvSpPr>
            <p:spPr>
              <a:xfrm>
                <a:off x="7984225" y="1261682"/>
                <a:ext cx="3113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W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2" name="文字方塊 511">
                <a:extLst>
                  <a:ext uri="{FF2B5EF4-FFF2-40B4-BE49-F238E27FC236}">
                    <a16:creationId xmlns:a16="http://schemas.microsoft.com/office/drawing/2014/main" id="{DB321D8B-9890-8C05-9F98-E4477A881DE7}"/>
                  </a:ext>
                </a:extLst>
              </p:cNvPr>
              <p:cNvSpPr txBox="1"/>
              <p:nvPr/>
            </p:nvSpPr>
            <p:spPr>
              <a:xfrm>
                <a:off x="10340346" y="1251483"/>
                <a:ext cx="3113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W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3" name="文字方塊 512">
                <a:extLst>
                  <a:ext uri="{FF2B5EF4-FFF2-40B4-BE49-F238E27FC236}">
                    <a16:creationId xmlns:a16="http://schemas.microsoft.com/office/drawing/2014/main" id="{3CCEC133-B1FD-8510-3DE8-1058C3D6AD14}"/>
                  </a:ext>
                </a:extLst>
              </p:cNvPr>
              <p:cNvSpPr txBox="1"/>
              <p:nvPr/>
            </p:nvSpPr>
            <p:spPr>
              <a:xfrm>
                <a:off x="5562685" y="1491744"/>
                <a:ext cx="3113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M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4" name="文字方塊 513">
                <a:extLst>
                  <a:ext uri="{FF2B5EF4-FFF2-40B4-BE49-F238E27FC236}">
                    <a16:creationId xmlns:a16="http://schemas.microsoft.com/office/drawing/2014/main" id="{171E3F22-EBDF-3364-91E3-3BF9FC642D2F}"/>
                  </a:ext>
                </a:extLst>
              </p:cNvPr>
              <p:cNvSpPr txBox="1"/>
              <p:nvPr/>
            </p:nvSpPr>
            <p:spPr>
              <a:xfrm>
                <a:off x="7988727" y="1472312"/>
                <a:ext cx="3113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M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5" name="文字方塊 514">
                <a:extLst>
                  <a:ext uri="{FF2B5EF4-FFF2-40B4-BE49-F238E27FC236}">
                    <a16:creationId xmlns:a16="http://schemas.microsoft.com/office/drawing/2014/main" id="{482CC6BE-64F3-B1FD-B15C-24785248B3E3}"/>
                  </a:ext>
                </a:extLst>
              </p:cNvPr>
              <p:cNvSpPr txBox="1"/>
              <p:nvPr/>
            </p:nvSpPr>
            <p:spPr>
              <a:xfrm>
                <a:off x="5581982" y="1711495"/>
                <a:ext cx="2680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b="1" dirty="0"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E</a:t>
                </a:r>
                <a:endParaRPr lang="zh-TW" altLang="en-US" sz="1100" b="1" dirty="0"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16" name="橢圓 515">
                <a:extLst>
                  <a:ext uri="{FF2B5EF4-FFF2-40B4-BE49-F238E27FC236}">
                    <a16:creationId xmlns:a16="http://schemas.microsoft.com/office/drawing/2014/main" id="{FFB7B9F6-9708-DFDA-2807-7A33B23224E2}"/>
                  </a:ext>
                </a:extLst>
              </p:cNvPr>
              <p:cNvSpPr/>
              <p:nvPr/>
            </p:nvSpPr>
            <p:spPr>
              <a:xfrm>
                <a:off x="3488418" y="2508692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7" name="橢圓 516">
                <a:extLst>
                  <a:ext uri="{FF2B5EF4-FFF2-40B4-BE49-F238E27FC236}">
                    <a16:creationId xmlns:a16="http://schemas.microsoft.com/office/drawing/2014/main" id="{2641445A-9561-E5A1-C8E5-9429BED848FC}"/>
                  </a:ext>
                </a:extLst>
              </p:cNvPr>
              <p:cNvSpPr/>
              <p:nvPr/>
            </p:nvSpPr>
            <p:spPr>
              <a:xfrm>
                <a:off x="3488775" y="2708750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8" name="橢圓 517">
                <a:extLst>
                  <a:ext uri="{FF2B5EF4-FFF2-40B4-BE49-F238E27FC236}">
                    <a16:creationId xmlns:a16="http://schemas.microsoft.com/office/drawing/2014/main" id="{5D0BE7CD-74EB-2D40-C305-6C470EEAD92E}"/>
                  </a:ext>
                </a:extLst>
              </p:cNvPr>
              <p:cNvSpPr/>
              <p:nvPr/>
            </p:nvSpPr>
            <p:spPr>
              <a:xfrm>
                <a:off x="3486795" y="2953894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9" name="橢圓 518">
                <a:extLst>
                  <a:ext uri="{FF2B5EF4-FFF2-40B4-BE49-F238E27FC236}">
                    <a16:creationId xmlns:a16="http://schemas.microsoft.com/office/drawing/2014/main" id="{5A87D0FC-CEFB-D337-FF95-6C2247DBF234}"/>
                  </a:ext>
                </a:extLst>
              </p:cNvPr>
              <p:cNvSpPr/>
              <p:nvPr/>
            </p:nvSpPr>
            <p:spPr>
              <a:xfrm>
                <a:off x="3488978" y="3126341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0" name="橢圓 519">
                <a:extLst>
                  <a:ext uri="{FF2B5EF4-FFF2-40B4-BE49-F238E27FC236}">
                    <a16:creationId xmlns:a16="http://schemas.microsoft.com/office/drawing/2014/main" id="{BC75D90C-3C5C-5F1E-34F1-D42543E25882}"/>
                  </a:ext>
                </a:extLst>
              </p:cNvPr>
              <p:cNvSpPr/>
              <p:nvPr/>
            </p:nvSpPr>
            <p:spPr>
              <a:xfrm>
                <a:off x="3488976" y="3373382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1" name="橢圓 520">
                <a:extLst>
                  <a:ext uri="{FF2B5EF4-FFF2-40B4-BE49-F238E27FC236}">
                    <a16:creationId xmlns:a16="http://schemas.microsoft.com/office/drawing/2014/main" id="{6EF25733-6AA6-A7C5-6DFA-477C1146F9E9}"/>
                  </a:ext>
                </a:extLst>
              </p:cNvPr>
              <p:cNvSpPr/>
              <p:nvPr/>
            </p:nvSpPr>
            <p:spPr>
              <a:xfrm>
                <a:off x="3493196" y="3596209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2" name="橢圓 521">
                <a:extLst>
                  <a:ext uri="{FF2B5EF4-FFF2-40B4-BE49-F238E27FC236}">
                    <a16:creationId xmlns:a16="http://schemas.microsoft.com/office/drawing/2014/main" id="{A3C3A79B-4D66-8B19-9EC0-381E9F936551}"/>
                  </a:ext>
                </a:extLst>
              </p:cNvPr>
              <p:cNvSpPr/>
              <p:nvPr/>
            </p:nvSpPr>
            <p:spPr>
              <a:xfrm>
                <a:off x="3488976" y="4531778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3" name="橢圓 522">
                <a:extLst>
                  <a:ext uri="{FF2B5EF4-FFF2-40B4-BE49-F238E27FC236}">
                    <a16:creationId xmlns:a16="http://schemas.microsoft.com/office/drawing/2014/main" id="{D183E8EF-55F0-C727-83B4-7EC6FF2CC16E}"/>
                  </a:ext>
                </a:extLst>
              </p:cNvPr>
              <p:cNvSpPr/>
              <p:nvPr/>
            </p:nvSpPr>
            <p:spPr>
              <a:xfrm>
                <a:off x="3882887" y="4529675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橢圓 523">
                <a:extLst>
                  <a:ext uri="{FF2B5EF4-FFF2-40B4-BE49-F238E27FC236}">
                    <a16:creationId xmlns:a16="http://schemas.microsoft.com/office/drawing/2014/main" id="{41AC120E-86DC-E5A8-9AE9-60E717A28F05}"/>
                  </a:ext>
                </a:extLst>
              </p:cNvPr>
              <p:cNvSpPr/>
              <p:nvPr/>
            </p:nvSpPr>
            <p:spPr>
              <a:xfrm>
                <a:off x="3492139" y="5363041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橢圓 524">
                <a:extLst>
                  <a:ext uri="{FF2B5EF4-FFF2-40B4-BE49-F238E27FC236}">
                    <a16:creationId xmlns:a16="http://schemas.microsoft.com/office/drawing/2014/main" id="{4E7B36BA-4EB6-3F98-886C-2B3973B4EC30}"/>
                  </a:ext>
                </a:extLst>
              </p:cNvPr>
              <p:cNvSpPr/>
              <p:nvPr/>
            </p:nvSpPr>
            <p:spPr>
              <a:xfrm>
                <a:off x="4029623" y="1623423"/>
                <a:ext cx="45719" cy="4571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橢圓 525">
                <a:extLst>
                  <a:ext uri="{FF2B5EF4-FFF2-40B4-BE49-F238E27FC236}">
                    <a16:creationId xmlns:a16="http://schemas.microsoft.com/office/drawing/2014/main" id="{246241A3-C7A6-6F5B-649B-C085D1BDCFAB}"/>
                  </a:ext>
                </a:extLst>
              </p:cNvPr>
              <p:cNvSpPr/>
              <p:nvPr/>
            </p:nvSpPr>
            <p:spPr>
              <a:xfrm>
                <a:off x="2892170" y="209013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橢圓 526">
                <a:extLst>
                  <a:ext uri="{FF2B5EF4-FFF2-40B4-BE49-F238E27FC236}">
                    <a16:creationId xmlns:a16="http://schemas.microsoft.com/office/drawing/2014/main" id="{75B406F2-3008-AB6F-B280-2302B10B05A0}"/>
                  </a:ext>
                </a:extLst>
              </p:cNvPr>
              <p:cNvSpPr/>
              <p:nvPr/>
            </p:nvSpPr>
            <p:spPr>
              <a:xfrm>
                <a:off x="1416933" y="312327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文字方塊 527">
                <a:extLst>
                  <a:ext uri="{FF2B5EF4-FFF2-40B4-BE49-F238E27FC236}">
                    <a16:creationId xmlns:a16="http://schemas.microsoft.com/office/drawing/2014/main" id="{C47F927D-EFEA-9C00-ED07-4C962BCF18FE}"/>
                  </a:ext>
                </a:extLst>
              </p:cNvPr>
              <p:cNvSpPr txBox="1"/>
              <p:nvPr/>
            </p:nvSpPr>
            <p:spPr>
              <a:xfrm>
                <a:off x="1106171" y="619537"/>
                <a:ext cx="51328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>
                    <a:solidFill>
                      <a:schemeClr val="accent2">
                        <a:lumMod val="75000"/>
                      </a:schemeClr>
                    </a:solidFill>
                    <a:latin typeface="Trade Gothic Next Heavy" panose="020B0903040303020004" pitchFamily="34" charset="0"/>
                  </a:rPr>
                  <a:t>Jump</a:t>
                </a:r>
                <a:endParaRPr lang="zh-TW" altLang="en-US" sz="1050" b="1" dirty="0">
                  <a:solidFill>
                    <a:schemeClr val="accent2">
                      <a:lumMod val="75000"/>
                    </a:schemeClr>
                  </a:solidFill>
                  <a:latin typeface="Trade Gothic Next Heavy" panose="020B0903040303020004" pitchFamily="34" charset="0"/>
                </a:endParaRPr>
              </a:p>
            </p:txBody>
          </p:sp>
          <p:sp>
            <p:nvSpPr>
              <p:cNvPr id="529" name="文字方塊 528">
                <a:extLst>
                  <a:ext uri="{FF2B5EF4-FFF2-40B4-BE49-F238E27FC236}">
                    <a16:creationId xmlns:a16="http://schemas.microsoft.com/office/drawing/2014/main" id="{A8602F3D-26E1-CA6C-C5DF-7F441BAD951E}"/>
                  </a:ext>
                </a:extLst>
              </p:cNvPr>
              <p:cNvSpPr txBox="1"/>
              <p:nvPr/>
            </p:nvSpPr>
            <p:spPr>
              <a:xfrm>
                <a:off x="1894134" y="624594"/>
                <a:ext cx="5661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rade Gothic Next Heavy" panose="020B0903040303020004" pitchFamily="34" charset="0"/>
                  </a:rPr>
                  <a:t>PCSrc</a:t>
                </a:r>
                <a:endParaRPr lang="zh-TW" altLang="en-US" sz="105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rade Gothic Next Heavy" panose="020B0903040303020004" pitchFamily="34" charset="0"/>
                </a:endParaRPr>
              </a:p>
            </p:txBody>
          </p:sp>
          <p:sp>
            <p:nvSpPr>
              <p:cNvPr id="537" name="文字方塊 536">
                <a:extLst>
                  <a:ext uri="{FF2B5EF4-FFF2-40B4-BE49-F238E27FC236}">
                    <a16:creationId xmlns:a16="http://schemas.microsoft.com/office/drawing/2014/main" id="{75F23636-DCE7-342F-32FC-E12F6498F58A}"/>
                  </a:ext>
                </a:extLst>
              </p:cNvPr>
              <p:cNvSpPr txBox="1"/>
              <p:nvPr/>
            </p:nvSpPr>
            <p:spPr>
              <a:xfrm>
                <a:off x="4267270" y="3049163"/>
                <a:ext cx="67625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900" b="1" dirty="0" err="1">
                    <a:solidFill>
                      <a:srgbClr val="7030A0"/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RegWrite</a:t>
                </a:r>
                <a:endParaRPr lang="zh-TW" altLang="en-US" sz="9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9" name="直線接點 538">
                <a:extLst>
                  <a:ext uri="{FF2B5EF4-FFF2-40B4-BE49-F238E27FC236}">
                    <a16:creationId xmlns:a16="http://schemas.microsoft.com/office/drawing/2014/main" id="{E2A4D572-2124-C645-D9A9-D18D17FCBE22}"/>
                  </a:ext>
                </a:extLst>
              </p:cNvPr>
              <p:cNvCxnSpPr/>
              <p:nvPr/>
            </p:nvCxnSpPr>
            <p:spPr>
              <a:xfrm flipH="1">
                <a:off x="3797383" y="3350799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線接點 539">
                <a:extLst>
                  <a:ext uri="{FF2B5EF4-FFF2-40B4-BE49-F238E27FC236}">
                    <a16:creationId xmlns:a16="http://schemas.microsoft.com/office/drawing/2014/main" id="{03179B0A-B4BE-C9F6-4A29-E4E954E75F34}"/>
                  </a:ext>
                </a:extLst>
              </p:cNvPr>
              <p:cNvCxnSpPr/>
              <p:nvPr/>
            </p:nvCxnSpPr>
            <p:spPr>
              <a:xfrm flipH="1">
                <a:off x="3801479" y="3568002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線接點 540">
                <a:extLst>
                  <a:ext uri="{FF2B5EF4-FFF2-40B4-BE49-F238E27FC236}">
                    <a16:creationId xmlns:a16="http://schemas.microsoft.com/office/drawing/2014/main" id="{4212F464-06E8-2E26-24AE-D3CA516445C5}"/>
                  </a:ext>
                </a:extLst>
              </p:cNvPr>
              <p:cNvCxnSpPr/>
              <p:nvPr/>
            </p:nvCxnSpPr>
            <p:spPr>
              <a:xfrm flipH="1">
                <a:off x="3607616" y="2936215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線接點 541">
                <a:extLst>
                  <a:ext uri="{FF2B5EF4-FFF2-40B4-BE49-F238E27FC236}">
                    <a16:creationId xmlns:a16="http://schemas.microsoft.com/office/drawing/2014/main" id="{5AE801DA-3D90-51B0-B8C3-460B8A2014C7}"/>
                  </a:ext>
                </a:extLst>
              </p:cNvPr>
              <p:cNvCxnSpPr/>
              <p:nvPr/>
            </p:nvCxnSpPr>
            <p:spPr>
              <a:xfrm flipH="1">
                <a:off x="5354721" y="2794665"/>
                <a:ext cx="82193" cy="10868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線接點 542">
                <a:extLst>
                  <a:ext uri="{FF2B5EF4-FFF2-40B4-BE49-F238E27FC236}">
                    <a16:creationId xmlns:a16="http://schemas.microsoft.com/office/drawing/2014/main" id="{C8CE054E-DECB-D551-1A6F-65F5D44A20F9}"/>
                  </a:ext>
                </a:extLst>
              </p:cNvPr>
              <p:cNvCxnSpPr/>
              <p:nvPr/>
            </p:nvCxnSpPr>
            <p:spPr>
              <a:xfrm flipH="1">
                <a:off x="3801479" y="2481375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線接點 543">
                <a:extLst>
                  <a:ext uri="{FF2B5EF4-FFF2-40B4-BE49-F238E27FC236}">
                    <a16:creationId xmlns:a16="http://schemas.microsoft.com/office/drawing/2014/main" id="{40DCA9AB-FCD5-C8B4-E6B8-9E02AA950433}"/>
                  </a:ext>
                </a:extLst>
              </p:cNvPr>
              <p:cNvCxnSpPr/>
              <p:nvPr/>
            </p:nvCxnSpPr>
            <p:spPr>
              <a:xfrm flipH="1">
                <a:off x="3797382" y="2676876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線接點 544">
                <a:extLst>
                  <a:ext uri="{FF2B5EF4-FFF2-40B4-BE49-F238E27FC236}">
                    <a16:creationId xmlns:a16="http://schemas.microsoft.com/office/drawing/2014/main" id="{0F5EA5A4-EB9E-7A3F-E318-DDCFFDB8CB73}"/>
                  </a:ext>
                </a:extLst>
              </p:cNvPr>
              <p:cNvCxnSpPr/>
              <p:nvPr/>
            </p:nvCxnSpPr>
            <p:spPr>
              <a:xfrm flipH="1">
                <a:off x="2854696" y="3098313"/>
                <a:ext cx="82193" cy="10868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文字方塊 545">
                <a:extLst>
                  <a:ext uri="{FF2B5EF4-FFF2-40B4-BE49-F238E27FC236}">
                    <a16:creationId xmlns:a16="http://schemas.microsoft.com/office/drawing/2014/main" id="{141728E2-8102-A2E0-D813-BD31739D10AA}"/>
                  </a:ext>
                </a:extLst>
              </p:cNvPr>
              <p:cNvSpPr txBox="1"/>
              <p:nvPr/>
            </p:nvSpPr>
            <p:spPr>
              <a:xfrm>
                <a:off x="2715295" y="2845495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C00000"/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32</a:t>
                </a:r>
                <a:endParaRPr lang="zh-TW" altLang="en-US" sz="1400" b="1" dirty="0">
                  <a:solidFill>
                    <a:srgbClr val="C00000"/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47" name="文字方塊 546">
                <a:extLst>
                  <a:ext uri="{FF2B5EF4-FFF2-40B4-BE49-F238E27FC236}">
                    <a16:creationId xmlns:a16="http://schemas.microsoft.com/office/drawing/2014/main" id="{0347AA1C-FC00-6C94-7A52-9E0C7E35242D}"/>
                  </a:ext>
                </a:extLst>
              </p:cNvPr>
              <p:cNvSpPr txBox="1"/>
              <p:nvPr/>
            </p:nvSpPr>
            <p:spPr>
              <a:xfrm>
                <a:off x="3666120" y="2328198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48" name="文字方塊 547">
                <a:extLst>
                  <a:ext uri="{FF2B5EF4-FFF2-40B4-BE49-F238E27FC236}">
                    <a16:creationId xmlns:a16="http://schemas.microsoft.com/office/drawing/2014/main" id="{8570ADF2-5AFC-63A1-F47F-5971A267E0D8}"/>
                  </a:ext>
                </a:extLst>
              </p:cNvPr>
              <p:cNvSpPr txBox="1"/>
              <p:nvPr/>
            </p:nvSpPr>
            <p:spPr>
              <a:xfrm>
                <a:off x="3666048" y="2533144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6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49" name="文字方塊 548">
                <a:extLst>
                  <a:ext uri="{FF2B5EF4-FFF2-40B4-BE49-F238E27FC236}">
                    <a16:creationId xmlns:a16="http://schemas.microsoft.com/office/drawing/2014/main" id="{9A43B4D6-C96C-197F-9096-6A8914003EDC}"/>
                  </a:ext>
                </a:extLst>
              </p:cNvPr>
              <p:cNvSpPr txBox="1"/>
              <p:nvPr/>
            </p:nvSpPr>
            <p:spPr>
              <a:xfrm>
                <a:off x="3468372" y="2759916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26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50" name="文字方塊 549">
                <a:extLst>
                  <a:ext uri="{FF2B5EF4-FFF2-40B4-BE49-F238E27FC236}">
                    <a16:creationId xmlns:a16="http://schemas.microsoft.com/office/drawing/2014/main" id="{9B4A208F-0098-44F5-FFC7-5C102FB127D6}"/>
                  </a:ext>
                </a:extLst>
              </p:cNvPr>
              <p:cNvSpPr txBox="1"/>
              <p:nvPr/>
            </p:nvSpPr>
            <p:spPr>
              <a:xfrm>
                <a:off x="3666048" y="3192605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51" name="文字方塊 550">
                <a:extLst>
                  <a:ext uri="{FF2B5EF4-FFF2-40B4-BE49-F238E27FC236}">
                    <a16:creationId xmlns:a16="http://schemas.microsoft.com/office/drawing/2014/main" id="{6D426C18-2CD2-C1D8-2E55-45F65286AF26}"/>
                  </a:ext>
                </a:extLst>
              </p:cNvPr>
              <p:cNvSpPr txBox="1"/>
              <p:nvPr/>
            </p:nvSpPr>
            <p:spPr>
              <a:xfrm>
                <a:off x="3662049" y="3421385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52" name="文字方塊 551">
                <a:extLst>
                  <a:ext uri="{FF2B5EF4-FFF2-40B4-BE49-F238E27FC236}">
                    <a16:creationId xmlns:a16="http://schemas.microsoft.com/office/drawing/2014/main" id="{864851BE-48BA-1113-0A05-7B6EAEF95B11}"/>
                  </a:ext>
                </a:extLst>
              </p:cNvPr>
              <p:cNvSpPr txBox="1"/>
              <p:nvPr/>
            </p:nvSpPr>
            <p:spPr>
              <a:xfrm>
                <a:off x="3663961" y="3669031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CC00FF"/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rgbClr val="CC00FF"/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cxnSp>
            <p:nvCxnSpPr>
              <p:cNvPr id="553" name="直線接點 552">
                <a:extLst>
                  <a:ext uri="{FF2B5EF4-FFF2-40B4-BE49-F238E27FC236}">
                    <a16:creationId xmlns:a16="http://schemas.microsoft.com/office/drawing/2014/main" id="{B43D8ECB-A68D-8096-7A37-21D3010F5512}"/>
                  </a:ext>
                </a:extLst>
              </p:cNvPr>
              <p:cNvCxnSpPr/>
              <p:nvPr/>
            </p:nvCxnSpPr>
            <p:spPr>
              <a:xfrm flipH="1">
                <a:off x="3805374" y="3802950"/>
                <a:ext cx="82193" cy="108681"/>
              </a:xfrm>
              <a:prstGeom prst="line">
                <a:avLst/>
              </a:prstGeom>
              <a:ln w="19050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線接點 553">
                <a:extLst>
                  <a:ext uri="{FF2B5EF4-FFF2-40B4-BE49-F238E27FC236}">
                    <a16:creationId xmlns:a16="http://schemas.microsoft.com/office/drawing/2014/main" id="{46595D16-2C14-060B-8723-58A735A6DA9B}"/>
                  </a:ext>
                </a:extLst>
              </p:cNvPr>
              <p:cNvCxnSpPr/>
              <p:nvPr/>
            </p:nvCxnSpPr>
            <p:spPr>
              <a:xfrm flipH="1">
                <a:off x="3694235" y="4498743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接點 554">
                <a:extLst>
                  <a:ext uri="{FF2B5EF4-FFF2-40B4-BE49-F238E27FC236}">
                    <a16:creationId xmlns:a16="http://schemas.microsoft.com/office/drawing/2014/main" id="{8D66CA0C-2821-711D-3E79-D05CCBC1A57A}"/>
                  </a:ext>
                </a:extLst>
              </p:cNvPr>
              <p:cNvCxnSpPr/>
              <p:nvPr/>
            </p:nvCxnSpPr>
            <p:spPr>
              <a:xfrm flipH="1">
                <a:off x="4058300" y="5340175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線接點 555">
                <a:extLst>
                  <a:ext uri="{FF2B5EF4-FFF2-40B4-BE49-F238E27FC236}">
                    <a16:creationId xmlns:a16="http://schemas.microsoft.com/office/drawing/2014/main" id="{020CF489-B5FE-4535-4D85-F8BCD46A1EE2}"/>
                  </a:ext>
                </a:extLst>
              </p:cNvPr>
              <p:cNvCxnSpPr/>
              <p:nvPr/>
            </p:nvCxnSpPr>
            <p:spPr>
              <a:xfrm flipH="1">
                <a:off x="4058300" y="5613034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文字方塊 556">
                <a:extLst>
                  <a:ext uri="{FF2B5EF4-FFF2-40B4-BE49-F238E27FC236}">
                    <a16:creationId xmlns:a16="http://schemas.microsoft.com/office/drawing/2014/main" id="{366ACE0B-1BD6-6D05-9B90-8C5180C01EF9}"/>
                  </a:ext>
                </a:extLst>
              </p:cNvPr>
              <p:cNvSpPr txBox="1"/>
              <p:nvPr/>
            </p:nvSpPr>
            <p:spPr>
              <a:xfrm>
                <a:off x="3503927" y="4311894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16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65" name="文字方塊 564">
                <a:extLst>
                  <a:ext uri="{FF2B5EF4-FFF2-40B4-BE49-F238E27FC236}">
                    <a16:creationId xmlns:a16="http://schemas.microsoft.com/office/drawing/2014/main" id="{C37A9C3F-B88E-0C5F-241D-0959FB186AB5}"/>
                  </a:ext>
                </a:extLst>
              </p:cNvPr>
              <p:cNvSpPr txBox="1"/>
              <p:nvPr/>
            </p:nvSpPr>
            <p:spPr>
              <a:xfrm>
                <a:off x="3927658" y="5196142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66" name="文字方塊 565">
                <a:extLst>
                  <a:ext uri="{FF2B5EF4-FFF2-40B4-BE49-F238E27FC236}">
                    <a16:creationId xmlns:a16="http://schemas.microsoft.com/office/drawing/2014/main" id="{EA767774-36A0-1467-19DA-23DE1745E644}"/>
                  </a:ext>
                </a:extLst>
              </p:cNvPr>
              <p:cNvSpPr txBox="1"/>
              <p:nvPr/>
            </p:nvSpPr>
            <p:spPr>
              <a:xfrm>
                <a:off x="3934330" y="5475314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5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67" name="文字方塊 566">
                <a:extLst>
                  <a:ext uri="{FF2B5EF4-FFF2-40B4-BE49-F238E27FC236}">
                    <a16:creationId xmlns:a16="http://schemas.microsoft.com/office/drawing/2014/main" id="{8CB89773-C4B1-FF92-14F3-A3A066772564}"/>
                  </a:ext>
                </a:extLst>
              </p:cNvPr>
              <p:cNvSpPr txBox="1"/>
              <p:nvPr/>
            </p:nvSpPr>
            <p:spPr>
              <a:xfrm>
                <a:off x="5301784" y="4554637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/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32</a:t>
                </a:r>
                <a:endParaRPr lang="zh-TW" altLang="en-US" sz="1000" b="1" dirty="0">
                  <a:solidFill>
                    <a:schemeClr val="accent2"/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cxnSp>
            <p:nvCxnSpPr>
              <p:cNvPr id="568" name="直線接點 567">
                <a:extLst>
                  <a:ext uri="{FF2B5EF4-FFF2-40B4-BE49-F238E27FC236}">
                    <a16:creationId xmlns:a16="http://schemas.microsoft.com/office/drawing/2014/main" id="{E7BC0DA6-1C17-E4E5-4FD8-715BF7A7D192}"/>
                  </a:ext>
                </a:extLst>
              </p:cNvPr>
              <p:cNvCxnSpPr/>
              <p:nvPr/>
            </p:nvCxnSpPr>
            <p:spPr>
              <a:xfrm flipH="1">
                <a:off x="5417043" y="4766442"/>
                <a:ext cx="82193" cy="10868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0" name="文字方塊 569">
                <a:extLst>
                  <a:ext uri="{FF2B5EF4-FFF2-40B4-BE49-F238E27FC236}">
                    <a16:creationId xmlns:a16="http://schemas.microsoft.com/office/drawing/2014/main" id="{5A71F34D-DA55-9C5B-C814-77B5AB896608}"/>
                  </a:ext>
                </a:extLst>
              </p:cNvPr>
              <p:cNvSpPr txBox="1"/>
              <p:nvPr/>
            </p:nvSpPr>
            <p:spPr>
              <a:xfrm>
                <a:off x="5225237" y="2978049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/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32</a:t>
                </a:r>
                <a:endParaRPr lang="zh-TW" altLang="en-US" sz="1000" b="1" dirty="0">
                  <a:solidFill>
                    <a:schemeClr val="accent2"/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2" name="文字方塊 571">
                <a:extLst>
                  <a:ext uri="{FF2B5EF4-FFF2-40B4-BE49-F238E27FC236}">
                    <a16:creationId xmlns:a16="http://schemas.microsoft.com/office/drawing/2014/main" id="{120D700E-2C3E-A98D-7D3B-3609B13BF7D6}"/>
                  </a:ext>
                </a:extLst>
              </p:cNvPr>
              <p:cNvSpPr txBox="1"/>
              <p:nvPr/>
            </p:nvSpPr>
            <p:spPr>
              <a:xfrm>
                <a:off x="3448544" y="4562894"/>
                <a:ext cx="5603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b="1" dirty="0" err="1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immed</a:t>
                </a:r>
                <a:endParaRPr lang="zh-TW" altLang="en-US" sz="9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3" name="文字方塊 572">
                <a:extLst>
                  <a:ext uri="{FF2B5EF4-FFF2-40B4-BE49-F238E27FC236}">
                    <a16:creationId xmlns:a16="http://schemas.microsoft.com/office/drawing/2014/main" id="{478326DB-9EB7-444F-3B1E-B3817FDB753B}"/>
                  </a:ext>
                </a:extLst>
              </p:cNvPr>
              <p:cNvSpPr txBox="1"/>
              <p:nvPr/>
            </p:nvSpPr>
            <p:spPr>
              <a:xfrm>
                <a:off x="3555902" y="5192000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rt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4" name="文字方塊 573">
                <a:extLst>
                  <a:ext uri="{FF2B5EF4-FFF2-40B4-BE49-F238E27FC236}">
                    <a16:creationId xmlns:a16="http://schemas.microsoft.com/office/drawing/2014/main" id="{D0315CE3-8783-9B14-ADB1-A85B3F1795A2}"/>
                  </a:ext>
                </a:extLst>
              </p:cNvPr>
              <p:cNvSpPr txBox="1"/>
              <p:nvPr/>
            </p:nvSpPr>
            <p:spPr>
              <a:xfrm>
                <a:off x="3545011" y="5446376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err="1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rd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5" name="文字方塊 574">
                <a:extLst>
                  <a:ext uri="{FF2B5EF4-FFF2-40B4-BE49-F238E27FC236}">
                    <a16:creationId xmlns:a16="http://schemas.microsoft.com/office/drawing/2014/main" id="{3012EFAB-0445-FCCA-72E8-593048403EAE}"/>
                  </a:ext>
                </a:extLst>
              </p:cNvPr>
              <p:cNvSpPr txBox="1"/>
              <p:nvPr/>
            </p:nvSpPr>
            <p:spPr>
              <a:xfrm>
                <a:off x="3491126" y="3183230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err="1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rs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6" name="文字方塊 575">
                <a:extLst>
                  <a:ext uri="{FF2B5EF4-FFF2-40B4-BE49-F238E27FC236}">
                    <a16:creationId xmlns:a16="http://schemas.microsoft.com/office/drawing/2014/main" id="{42061B3A-C944-C4F6-4892-2A30AF6C7462}"/>
                  </a:ext>
                </a:extLst>
              </p:cNvPr>
              <p:cNvSpPr txBox="1"/>
              <p:nvPr/>
            </p:nvSpPr>
            <p:spPr>
              <a:xfrm>
                <a:off x="3490908" y="3407828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rt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7" name="文字方塊 576">
                <a:extLst>
                  <a:ext uri="{FF2B5EF4-FFF2-40B4-BE49-F238E27FC236}">
                    <a16:creationId xmlns:a16="http://schemas.microsoft.com/office/drawing/2014/main" id="{8E2C4F8A-9221-894E-F356-AE131FAE5A1A}"/>
                  </a:ext>
                </a:extLst>
              </p:cNvPr>
              <p:cNvSpPr txBox="1"/>
              <p:nvPr/>
            </p:nvSpPr>
            <p:spPr>
              <a:xfrm>
                <a:off x="3870093" y="2517718"/>
                <a:ext cx="4860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err="1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funct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8" name="文字方塊 577">
                <a:extLst>
                  <a:ext uri="{FF2B5EF4-FFF2-40B4-BE49-F238E27FC236}">
                    <a16:creationId xmlns:a16="http://schemas.microsoft.com/office/drawing/2014/main" id="{E26FFA52-C231-0A60-0A62-D149D7276FF4}"/>
                  </a:ext>
                </a:extLst>
              </p:cNvPr>
              <p:cNvSpPr txBox="1"/>
              <p:nvPr/>
            </p:nvSpPr>
            <p:spPr>
              <a:xfrm>
                <a:off x="3845246" y="2330642"/>
                <a:ext cx="5357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err="1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shamt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79" name="文字方塊 578">
                <a:extLst>
                  <a:ext uri="{FF2B5EF4-FFF2-40B4-BE49-F238E27FC236}">
                    <a16:creationId xmlns:a16="http://schemas.microsoft.com/office/drawing/2014/main" id="{97A4BF93-71AC-E3BE-3527-F1E90C3608BA}"/>
                  </a:ext>
                </a:extLst>
              </p:cNvPr>
              <p:cNvSpPr txBox="1"/>
              <p:nvPr/>
            </p:nvSpPr>
            <p:spPr>
              <a:xfrm>
                <a:off x="3812294" y="1428408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opcode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580" name="文字方塊 579">
                <a:extLst>
                  <a:ext uri="{FF2B5EF4-FFF2-40B4-BE49-F238E27FC236}">
                    <a16:creationId xmlns:a16="http://schemas.microsoft.com/office/drawing/2014/main" id="{36A7DBEE-D3FC-C942-795B-606AB414F882}"/>
                  </a:ext>
                </a:extLst>
              </p:cNvPr>
              <p:cNvSpPr txBox="1"/>
              <p:nvPr/>
            </p:nvSpPr>
            <p:spPr>
              <a:xfrm>
                <a:off x="3662049" y="1439117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chemeClr val="accent2">
                        <a:lumMod val="50000"/>
                      </a:schemeClr>
                    </a:solidFill>
                    <a:latin typeface="Trade Gothic Next Heavy" panose="020B0604020202020204" pitchFamily="34" charset="0"/>
                    <a:cs typeface="Biome" panose="020B0502040204020203" pitchFamily="34" charset="0"/>
                  </a:rPr>
                  <a:t>6</a:t>
                </a:r>
                <a:endParaRPr lang="zh-TW" altLang="en-US" sz="1000" b="1" dirty="0">
                  <a:solidFill>
                    <a:schemeClr val="accent2">
                      <a:lumMod val="50000"/>
                    </a:schemeClr>
                  </a:solidFill>
                  <a:latin typeface="Trade Gothic Next Heavy" panose="020B0604020202020204" pitchFamily="34" charset="0"/>
                  <a:cs typeface="Biome" panose="020B0502040204020203" pitchFamily="34" charset="0"/>
                </a:endParaRPr>
              </a:p>
            </p:txBody>
          </p:sp>
          <p:cxnSp>
            <p:nvCxnSpPr>
              <p:cNvPr id="581" name="直線接點 580">
                <a:extLst>
                  <a:ext uri="{FF2B5EF4-FFF2-40B4-BE49-F238E27FC236}">
                    <a16:creationId xmlns:a16="http://schemas.microsoft.com/office/drawing/2014/main" id="{248D0E33-602A-C573-D40B-FA52B4DC445F}"/>
                  </a:ext>
                </a:extLst>
              </p:cNvPr>
              <p:cNvCxnSpPr/>
              <p:nvPr/>
            </p:nvCxnSpPr>
            <p:spPr>
              <a:xfrm flipH="1">
                <a:off x="3796853" y="1589397"/>
                <a:ext cx="82193" cy="108681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文字方塊 582">
                <a:extLst>
                  <a:ext uri="{FF2B5EF4-FFF2-40B4-BE49-F238E27FC236}">
                    <a16:creationId xmlns:a16="http://schemas.microsoft.com/office/drawing/2014/main" id="{8D4217D5-A77E-3F20-12B5-D90B519BD92E}"/>
                  </a:ext>
                </a:extLst>
              </p:cNvPr>
              <p:cNvSpPr txBox="1"/>
              <p:nvPr/>
            </p:nvSpPr>
            <p:spPr>
              <a:xfrm>
                <a:off x="7184376" y="3583352"/>
                <a:ext cx="4122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/>
                  <a:t>ALU</a:t>
                </a:r>
                <a:endParaRPr lang="zh-TW" altLang="en-US" sz="1050" b="1" dirty="0"/>
              </a:p>
            </p:txBody>
          </p:sp>
          <p:sp>
            <p:nvSpPr>
              <p:cNvPr id="584" name="文字方塊 583">
                <a:extLst>
                  <a:ext uri="{FF2B5EF4-FFF2-40B4-BE49-F238E27FC236}">
                    <a16:creationId xmlns:a16="http://schemas.microsoft.com/office/drawing/2014/main" id="{B99F1850-A66F-5C15-6B70-D9E526523050}"/>
                  </a:ext>
                </a:extLst>
              </p:cNvPr>
              <p:cNvSpPr txBox="1"/>
              <p:nvPr/>
            </p:nvSpPr>
            <p:spPr>
              <a:xfrm>
                <a:off x="6532887" y="2940073"/>
                <a:ext cx="43116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b="1" dirty="0"/>
                  <a:t>EQU</a:t>
                </a:r>
                <a:endParaRPr lang="zh-TW" altLang="en-US" sz="1050" b="1" dirty="0"/>
              </a:p>
            </p:txBody>
          </p:sp>
          <p:sp>
            <p:nvSpPr>
              <p:cNvPr id="585" name="文字方塊 584">
                <a:extLst>
                  <a:ext uri="{FF2B5EF4-FFF2-40B4-BE49-F238E27FC236}">
                    <a16:creationId xmlns:a16="http://schemas.microsoft.com/office/drawing/2014/main" id="{CCB87069-EEC0-7FB9-A3F2-4DE035AF4322}"/>
                  </a:ext>
                </a:extLst>
              </p:cNvPr>
              <p:cNvSpPr txBox="1"/>
              <p:nvPr/>
            </p:nvSpPr>
            <p:spPr>
              <a:xfrm>
                <a:off x="7030454" y="4582310"/>
                <a:ext cx="59984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/>
                  <a:t>ALU</a:t>
                </a:r>
              </a:p>
              <a:p>
                <a:pPr algn="ctr"/>
                <a:r>
                  <a:rPr lang="en-US" altLang="zh-TW" sz="1050" b="1" dirty="0"/>
                  <a:t>Control</a:t>
                </a:r>
                <a:endParaRPr lang="zh-TW" altLang="en-US" sz="1050" b="1" dirty="0"/>
              </a:p>
            </p:txBody>
          </p:sp>
          <p:sp>
            <p:nvSpPr>
              <p:cNvPr id="611" name="文字方塊 610">
                <a:extLst>
                  <a:ext uri="{FF2B5EF4-FFF2-40B4-BE49-F238E27FC236}">
                    <a16:creationId xmlns:a16="http://schemas.microsoft.com/office/drawing/2014/main" id="{BCA4F595-9636-54F0-2B99-E4A274A2B74B}"/>
                  </a:ext>
                </a:extLst>
              </p:cNvPr>
              <p:cNvSpPr txBox="1"/>
              <p:nvPr/>
            </p:nvSpPr>
            <p:spPr>
              <a:xfrm>
                <a:off x="7117460" y="2668125"/>
                <a:ext cx="7425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 err="1">
                    <a:solidFill>
                      <a:srgbClr val="00B050"/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shamt_out</a:t>
                </a:r>
                <a:endParaRPr lang="zh-TW" altLang="en-US" sz="900" b="1" dirty="0">
                  <a:solidFill>
                    <a:srgbClr val="00B050"/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12" name="橢圓 611">
                <a:extLst>
                  <a:ext uri="{FF2B5EF4-FFF2-40B4-BE49-F238E27FC236}">
                    <a16:creationId xmlns:a16="http://schemas.microsoft.com/office/drawing/2014/main" id="{7FB1BF0B-A7F8-8D0D-50EE-AD9F8FA51793}"/>
                  </a:ext>
                </a:extLst>
              </p:cNvPr>
              <p:cNvSpPr/>
              <p:nvPr/>
            </p:nvSpPr>
            <p:spPr>
              <a:xfrm>
                <a:off x="6452197" y="3388062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3" name="橢圓 612">
                <a:extLst>
                  <a:ext uri="{FF2B5EF4-FFF2-40B4-BE49-F238E27FC236}">
                    <a16:creationId xmlns:a16="http://schemas.microsoft.com/office/drawing/2014/main" id="{57D86F13-946F-F080-7BE0-95CC58C3D68D}"/>
                  </a:ext>
                </a:extLst>
              </p:cNvPr>
              <p:cNvSpPr/>
              <p:nvPr/>
            </p:nvSpPr>
            <p:spPr>
              <a:xfrm>
                <a:off x="6065297" y="38780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4" name="橢圓 613">
                <a:extLst>
                  <a:ext uri="{FF2B5EF4-FFF2-40B4-BE49-F238E27FC236}">
                    <a16:creationId xmlns:a16="http://schemas.microsoft.com/office/drawing/2014/main" id="{16257E30-DB87-AD17-FCAC-C28C6EBDF584}"/>
                  </a:ext>
                </a:extLst>
              </p:cNvPr>
              <p:cNvSpPr/>
              <p:nvPr/>
            </p:nvSpPr>
            <p:spPr>
              <a:xfrm>
                <a:off x="5967237" y="4173783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5" name="文字方塊 614">
                <a:extLst>
                  <a:ext uri="{FF2B5EF4-FFF2-40B4-BE49-F238E27FC236}">
                    <a16:creationId xmlns:a16="http://schemas.microsoft.com/office/drawing/2014/main" id="{8FC046FC-6F22-97B1-5D93-EC94A506CAD2}"/>
                  </a:ext>
                </a:extLst>
              </p:cNvPr>
              <p:cNvSpPr txBox="1"/>
              <p:nvPr/>
            </p:nvSpPr>
            <p:spPr>
              <a:xfrm>
                <a:off x="6247697" y="3468850"/>
                <a:ext cx="5405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b="1" dirty="0" err="1">
                    <a:solidFill>
                      <a:schemeClr val="accent6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ALUSrc</a:t>
                </a:r>
                <a:endParaRPr lang="zh-TW" altLang="en-US" sz="800" b="1" dirty="0">
                  <a:solidFill>
                    <a:schemeClr val="accent6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16" name="文字方塊 615">
                <a:extLst>
                  <a:ext uri="{FF2B5EF4-FFF2-40B4-BE49-F238E27FC236}">
                    <a16:creationId xmlns:a16="http://schemas.microsoft.com/office/drawing/2014/main" id="{3F828DF3-92C4-D1BE-8108-F7F98BBA85AB}"/>
                  </a:ext>
                </a:extLst>
              </p:cNvPr>
              <p:cNvSpPr txBox="1"/>
              <p:nvPr/>
            </p:nvSpPr>
            <p:spPr>
              <a:xfrm>
                <a:off x="5871223" y="2152780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b="1" dirty="0" err="1">
                    <a:solidFill>
                      <a:srgbClr val="00B050"/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opcode_out</a:t>
                </a:r>
                <a:endParaRPr lang="zh-TW" altLang="en-US" sz="800" b="1" dirty="0">
                  <a:solidFill>
                    <a:srgbClr val="00B050"/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17" name="文字方塊 616">
                <a:extLst>
                  <a:ext uri="{FF2B5EF4-FFF2-40B4-BE49-F238E27FC236}">
                    <a16:creationId xmlns:a16="http://schemas.microsoft.com/office/drawing/2014/main" id="{A2E741DC-4072-CE34-863D-401DF156596B}"/>
                  </a:ext>
                </a:extLst>
              </p:cNvPr>
              <p:cNvSpPr txBox="1"/>
              <p:nvPr/>
            </p:nvSpPr>
            <p:spPr>
              <a:xfrm>
                <a:off x="7573051" y="4928690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b="1" dirty="0" err="1">
                    <a:solidFill>
                      <a:schemeClr val="accent6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ALUOp</a:t>
                </a:r>
                <a:endParaRPr lang="zh-TW" altLang="en-US" sz="800" b="1" dirty="0">
                  <a:solidFill>
                    <a:schemeClr val="accent6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18" name="文字方塊 617">
                <a:extLst>
                  <a:ext uri="{FF2B5EF4-FFF2-40B4-BE49-F238E27FC236}">
                    <a16:creationId xmlns:a16="http://schemas.microsoft.com/office/drawing/2014/main" id="{3A41AC12-BACB-669D-996D-066884B3DA18}"/>
                  </a:ext>
                </a:extLst>
              </p:cNvPr>
              <p:cNvSpPr txBox="1"/>
              <p:nvPr/>
            </p:nvSpPr>
            <p:spPr>
              <a:xfrm>
                <a:off x="6154437" y="5139767"/>
                <a:ext cx="5180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b="1" dirty="0" err="1">
                    <a:solidFill>
                      <a:schemeClr val="accent6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RegDst</a:t>
                </a:r>
                <a:endParaRPr lang="zh-TW" altLang="en-US" sz="800" b="1" dirty="0">
                  <a:solidFill>
                    <a:schemeClr val="accent6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21" name="文字方塊 620">
                <a:extLst>
                  <a:ext uri="{FF2B5EF4-FFF2-40B4-BE49-F238E27FC236}">
                    <a16:creationId xmlns:a16="http://schemas.microsoft.com/office/drawing/2014/main" id="{FFE08393-73E0-BAAA-48FA-A69400E4EC50}"/>
                  </a:ext>
                </a:extLst>
              </p:cNvPr>
              <p:cNvSpPr txBox="1"/>
              <p:nvPr/>
            </p:nvSpPr>
            <p:spPr>
              <a:xfrm>
                <a:off x="8390254" y="2589154"/>
                <a:ext cx="5517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chemeClr val="accent1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Branch</a:t>
                </a:r>
                <a:endParaRPr lang="zh-TW" altLang="en-US" sz="900" b="1" dirty="0">
                  <a:solidFill>
                    <a:schemeClr val="accent1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22" name="文字方塊 621">
                <a:extLst>
                  <a:ext uri="{FF2B5EF4-FFF2-40B4-BE49-F238E27FC236}">
                    <a16:creationId xmlns:a16="http://schemas.microsoft.com/office/drawing/2014/main" id="{73310342-766E-112F-4F37-50CD73F1E3A1}"/>
                  </a:ext>
                </a:extLst>
              </p:cNvPr>
              <p:cNvSpPr txBox="1"/>
              <p:nvPr/>
            </p:nvSpPr>
            <p:spPr>
              <a:xfrm>
                <a:off x="8257294" y="3086387"/>
                <a:ext cx="6607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 err="1">
                    <a:solidFill>
                      <a:schemeClr val="accent1"/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Zero_out</a:t>
                </a:r>
                <a:endParaRPr lang="zh-TW" altLang="en-US" sz="900" b="1" dirty="0">
                  <a:solidFill>
                    <a:schemeClr val="accent1"/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25" name="文字方塊 624">
                <a:extLst>
                  <a:ext uri="{FF2B5EF4-FFF2-40B4-BE49-F238E27FC236}">
                    <a16:creationId xmlns:a16="http://schemas.microsoft.com/office/drawing/2014/main" id="{2570A5F0-884C-5BDE-DD83-39B5B347F38C}"/>
                  </a:ext>
                </a:extLst>
              </p:cNvPr>
              <p:cNvSpPr txBox="1"/>
              <p:nvPr/>
            </p:nvSpPr>
            <p:spPr>
              <a:xfrm>
                <a:off x="9318621" y="3198168"/>
                <a:ext cx="718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 err="1">
                    <a:solidFill>
                      <a:schemeClr val="accent1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MemWrite</a:t>
                </a:r>
                <a:endParaRPr lang="zh-TW" altLang="en-US" sz="900" b="1" dirty="0">
                  <a:solidFill>
                    <a:schemeClr val="accent1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26" name="文字方塊 625">
                <a:extLst>
                  <a:ext uri="{FF2B5EF4-FFF2-40B4-BE49-F238E27FC236}">
                    <a16:creationId xmlns:a16="http://schemas.microsoft.com/office/drawing/2014/main" id="{460EECA8-45A1-2031-F717-ABF381746119}"/>
                  </a:ext>
                </a:extLst>
              </p:cNvPr>
              <p:cNvSpPr txBox="1"/>
              <p:nvPr/>
            </p:nvSpPr>
            <p:spPr>
              <a:xfrm>
                <a:off x="9288759" y="4771811"/>
                <a:ext cx="7040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 err="1">
                    <a:solidFill>
                      <a:schemeClr val="accent1">
                        <a:lumMod val="50000"/>
                      </a:schemeClr>
                    </a:solidFill>
                    <a:latin typeface="Trade Gothic Next Heavy" panose="020B0903040303020004" pitchFamily="34" charset="0"/>
                    <a:cs typeface="Biome" panose="020B0502040204020203" pitchFamily="34" charset="0"/>
                  </a:rPr>
                  <a:t>MemRead</a:t>
                </a:r>
                <a:endParaRPr lang="zh-TW" altLang="en-US" sz="900" b="1" dirty="0">
                  <a:solidFill>
                    <a:schemeClr val="accent1">
                      <a:lumMod val="50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627" name="橢圓 626">
                <a:extLst>
                  <a:ext uri="{FF2B5EF4-FFF2-40B4-BE49-F238E27FC236}">
                    <a16:creationId xmlns:a16="http://schemas.microsoft.com/office/drawing/2014/main" id="{568D2FBE-3EBB-A887-5A37-91CF7E779DB3}"/>
                  </a:ext>
                </a:extLst>
              </p:cNvPr>
              <p:cNvSpPr/>
              <p:nvPr/>
            </p:nvSpPr>
            <p:spPr>
              <a:xfrm>
                <a:off x="8479245" y="3692882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2" name="文字方塊 631">
                <a:extLst>
                  <a:ext uri="{FF2B5EF4-FFF2-40B4-BE49-F238E27FC236}">
                    <a16:creationId xmlns:a16="http://schemas.microsoft.com/office/drawing/2014/main" id="{EA2765B2-CD28-412A-6BE4-C23CDFC59918}"/>
                  </a:ext>
                </a:extLst>
              </p:cNvPr>
              <p:cNvSpPr txBox="1"/>
              <p:nvPr/>
            </p:nvSpPr>
            <p:spPr>
              <a:xfrm>
                <a:off x="8961875" y="3777566"/>
                <a:ext cx="758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/>
                  <a:t>Data</a:t>
                </a:r>
              </a:p>
              <a:p>
                <a:pPr algn="ctr"/>
                <a:r>
                  <a:rPr lang="en-US" altLang="zh-TW" sz="1200" b="1" dirty="0"/>
                  <a:t>Memory</a:t>
                </a:r>
                <a:endParaRPr lang="zh-TW" altLang="en-US" sz="1200" b="1" dirty="0"/>
              </a:p>
            </p:txBody>
          </p:sp>
          <p:sp>
            <p:nvSpPr>
              <p:cNvPr id="633" name="文字方塊 632">
                <a:extLst>
                  <a:ext uri="{FF2B5EF4-FFF2-40B4-BE49-F238E27FC236}">
                    <a16:creationId xmlns:a16="http://schemas.microsoft.com/office/drawing/2014/main" id="{3C04810E-3887-96CA-A664-F6B9DF2FC9D5}"/>
                  </a:ext>
                </a:extLst>
              </p:cNvPr>
              <p:cNvSpPr txBox="1"/>
              <p:nvPr/>
            </p:nvSpPr>
            <p:spPr>
              <a:xfrm>
                <a:off x="8736577" y="3582663"/>
                <a:ext cx="5116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/>
                  <a:t>ADDR</a:t>
                </a:r>
                <a:endParaRPr lang="zh-TW" altLang="en-US" sz="1050" b="1" dirty="0"/>
              </a:p>
            </p:txBody>
          </p:sp>
          <p:sp>
            <p:nvSpPr>
              <p:cNvPr id="634" name="文字方塊 633">
                <a:extLst>
                  <a:ext uri="{FF2B5EF4-FFF2-40B4-BE49-F238E27FC236}">
                    <a16:creationId xmlns:a16="http://schemas.microsoft.com/office/drawing/2014/main" id="{53927085-8628-0A75-B1DC-D669112A96E0}"/>
                  </a:ext>
                </a:extLst>
              </p:cNvPr>
              <p:cNvSpPr txBox="1"/>
              <p:nvPr/>
            </p:nvSpPr>
            <p:spPr>
              <a:xfrm>
                <a:off x="8769227" y="4224368"/>
                <a:ext cx="391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/>
                  <a:t>WD</a:t>
                </a:r>
                <a:endParaRPr lang="zh-TW" altLang="en-US" sz="1050" b="1" dirty="0"/>
              </a:p>
            </p:txBody>
          </p:sp>
          <p:sp>
            <p:nvSpPr>
              <p:cNvPr id="635" name="文字方塊 634">
                <a:extLst>
                  <a:ext uri="{FF2B5EF4-FFF2-40B4-BE49-F238E27FC236}">
                    <a16:creationId xmlns:a16="http://schemas.microsoft.com/office/drawing/2014/main" id="{9279D306-4913-DF88-CEBF-653B46C7F6AC}"/>
                  </a:ext>
                </a:extLst>
              </p:cNvPr>
              <p:cNvSpPr txBox="1"/>
              <p:nvPr/>
            </p:nvSpPr>
            <p:spPr>
              <a:xfrm>
                <a:off x="9581093" y="4217310"/>
                <a:ext cx="3449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50" b="1" dirty="0"/>
                  <a:t>RD</a:t>
                </a:r>
                <a:endParaRPr lang="zh-TW" altLang="en-US" sz="1050" b="1" dirty="0"/>
              </a:p>
            </p:txBody>
          </p:sp>
          <p:sp>
            <p:nvSpPr>
              <p:cNvPr id="636" name="文字方塊 635">
                <a:extLst>
                  <a:ext uri="{FF2B5EF4-FFF2-40B4-BE49-F238E27FC236}">
                    <a16:creationId xmlns:a16="http://schemas.microsoft.com/office/drawing/2014/main" id="{41273425-F1AD-0D4F-DBA4-A1002415FA52}"/>
                  </a:ext>
                </a:extLst>
              </p:cNvPr>
              <p:cNvSpPr txBox="1"/>
              <p:nvPr/>
            </p:nvSpPr>
            <p:spPr>
              <a:xfrm>
                <a:off x="581141" y="5066404"/>
                <a:ext cx="2128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 err="1">
                    <a:latin typeface="Trade Gothic Next Heavy" panose="020B0903040303020004" pitchFamily="34" charset="0"/>
                  </a:rPr>
                  <a:t>DataPath</a:t>
                </a:r>
                <a:endParaRPr lang="zh-TW" altLang="en-US" sz="3600" dirty="0">
                  <a:latin typeface="Trade Gothic Next Heavy" panose="020B0903040303020004" pitchFamily="34" charset="0"/>
                </a:endParaRPr>
              </a:p>
            </p:txBody>
          </p:sp>
        </p:grpSp>
        <p:sp>
          <p:nvSpPr>
            <p:cNvPr id="638" name="文字方塊 637">
              <a:extLst>
                <a:ext uri="{FF2B5EF4-FFF2-40B4-BE49-F238E27FC236}">
                  <a16:creationId xmlns:a16="http://schemas.microsoft.com/office/drawing/2014/main" id="{EAAEE665-A94C-B2C6-E4D1-EE99F20E00E1}"/>
                </a:ext>
              </a:extLst>
            </p:cNvPr>
            <p:cNvSpPr txBox="1"/>
            <p:nvPr/>
          </p:nvSpPr>
          <p:spPr>
            <a:xfrm>
              <a:off x="4650801" y="4215312"/>
              <a:ext cx="6511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b="1" dirty="0" err="1">
                  <a:solidFill>
                    <a:schemeClr val="accent2">
                      <a:lumMod val="75000"/>
                    </a:schemeClr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rPr>
                <a:t>ExtendSel</a:t>
              </a:r>
              <a:endParaRPr lang="zh-TW" altLang="en-US" sz="800" b="1" dirty="0">
                <a:solidFill>
                  <a:schemeClr val="accent2">
                    <a:lumMod val="75000"/>
                  </a:schemeClr>
                </a:solidFill>
                <a:latin typeface="Trade Gothic Next Heavy" panose="020B0903040303020004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684B4B2F-DA3A-039E-7ACB-BC1F4EC55AAA}"/>
                </a:ext>
              </a:extLst>
            </p:cNvPr>
            <p:cNvSpPr txBox="1"/>
            <p:nvPr/>
          </p:nvSpPr>
          <p:spPr>
            <a:xfrm>
              <a:off x="10966814" y="4044953"/>
              <a:ext cx="7441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900" b="1" dirty="0" err="1">
                  <a:solidFill>
                    <a:srgbClr val="7030A0"/>
                  </a:solidFill>
                  <a:latin typeface="Trade Gothic Next Heavy" panose="020B0903040303020004" pitchFamily="34" charset="0"/>
                  <a:cs typeface="Biome" panose="020B0502040204020203" pitchFamily="34" charset="0"/>
                </a:rPr>
                <a:t>MemtoReg</a:t>
              </a:r>
              <a:endParaRPr lang="zh-TW" altLang="en-US" sz="900" b="1" dirty="0">
                <a:solidFill>
                  <a:srgbClr val="7030A0"/>
                </a:solidFill>
                <a:latin typeface="Trade Gothic Next Heavy" panose="020B0903040303020004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CC994B81-9C44-BD99-B9B9-A3B23A825EA5}"/>
              </a:ext>
            </a:extLst>
          </p:cNvPr>
          <p:cNvSpPr txBox="1"/>
          <p:nvPr/>
        </p:nvSpPr>
        <p:spPr>
          <a:xfrm>
            <a:off x="2972088" y="600568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rade Gothic Next Heavy" panose="020B0903040303020004" pitchFamily="34" charset="0"/>
                <a:cs typeface="Biome" panose="020B0502040204020203" pitchFamily="34" charset="0"/>
              </a:rPr>
              <a:t>IF/ID</a:t>
            </a:r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590B2028-B501-C103-4C83-DF7808DC4617}"/>
              </a:ext>
            </a:extLst>
          </p:cNvPr>
          <p:cNvSpPr txBox="1"/>
          <p:nvPr/>
        </p:nvSpPr>
        <p:spPr>
          <a:xfrm>
            <a:off x="10024554" y="600184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rade Gothic Next Heavy" panose="020B0903040303020004" pitchFamily="34" charset="0"/>
                <a:cs typeface="Biome" panose="020B0502040204020203" pitchFamily="34" charset="0"/>
              </a:rPr>
              <a:t>MEM/WB</a:t>
            </a:r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11EB2721-E693-644A-E22A-5B5FA7BE728A}"/>
              </a:ext>
            </a:extLst>
          </p:cNvPr>
          <p:cNvSpPr txBox="1"/>
          <p:nvPr/>
        </p:nvSpPr>
        <p:spPr>
          <a:xfrm>
            <a:off x="7687506" y="600599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rade Gothic Next Heavy" panose="020B0903040303020004" pitchFamily="34" charset="0"/>
                <a:cs typeface="Biome" panose="020B0502040204020203" pitchFamily="34" charset="0"/>
              </a:rPr>
              <a:t>EX/MEM</a:t>
            </a: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37EFF702-FA67-D769-556F-C5E04067869A}"/>
              </a:ext>
            </a:extLst>
          </p:cNvPr>
          <p:cNvSpPr txBox="1"/>
          <p:nvPr/>
        </p:nvSpPr>
        <p:spPr>
          <a:xfrm>
            <a:off x="5386379" y="6012134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rade Gothic Next Heavy" panose="020B0903040303020004" pitchFamily="34" charset="0"/>
                <a:cs typeface="Biome" panose="020B0502040204020203" pitchFamily="34" charset="0"/>
              </a:rPr>
              <a:t>ID/EX</a:t>
            </a:r>
          </a:p>
        </p:txBody>
      </p:sp>
    </p:spTree>
    <p:extLst>
      <p:ext uri="{BB962C8B-B14F-4D97-AF65-F5344CB8AC3E}">
        <p14:creationId xmlns:p14="http://schemas.microsoft.com/office/powerpoint/2010/main" val="1544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107</Words>
  <Application>Microsoft Office PowerPoint</Application>
  <PresentationFormat>寬螢幕</PresentationFormat>
  <Paragraphs>89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Trade Gothic Next Heavy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wukaiyu2@outlook.com</dc:creator>
  <cp:lastModifiedBy>wukaiyu2@outlook.com</cp:lastModifiedBy>
  <cp:revision>1</cp:revision>
  <dcterms:created xsi:type="dcterms:W3CDTF">2022-06-14T06:24:42Z</dcterms:created>
  <dcterms:modified xsi:type="dcterms:W3CDTF">2022-06-14T17:35:13Z</dcterms:modified>
</cp:coreProperties>
</file>