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8" r:id="rId3"/>
    <p:sldId id="260" r:id="rId4"/>
    <p:sldId id="257" r:id="rId5"/>
    <p:sldId id="264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AB22-6A5A-4E49-92D1-C5D9A44F7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3F9DF-8E78-B141-9E8A-79F631CA2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055A0-DF56-154D-939F-1AB042E8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F4DF-A02F-EF45-9416-3E453CAB272D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C4969-230F-2748-BF09-0BCED6623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EDB94-D520-CC4C-81BD-BB7826B0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31C-0CB6-B940-A5B0-B536401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6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07FD-DC4B-F942-8F24-29AF50A3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44F95-145D-CC46-B805-F4A16C8EB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3459C-C2BC-B646-92FD-5E432C25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F4DF-A02F-EF45-9416-3E453CAB272D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B8F9F-9439-454D-AB5F-DCC5A04D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F9B8C-3A21-5E44-B472-70FF7D3D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31C-0CB6-B940-A5B0-B536401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4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1E58-4336-324C-B644-2D964F7DD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229B6-5264-074D-BB89-7258A0604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1F68A-4C22-D243-9E8F-D86856C7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F4DF-A02F-EF45-9416-3E453CAB272D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5F757-171D-C349-B80B-D2E3A0E3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CFE99-DA56-C249-8005-8FEA0EB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31C-0CB6-B940-A5B0-B536401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928F-3B76-2F48-A465-5CC4006F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BB3B5-F87F-6B4E-AB2C-FB42C5BFE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3D077-9E98-0D4C-8B8D-E11EC925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F4DF-A02F-EF45-9416-3E453CAB272D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6215F-6FB8-434E-812D-B488CE3A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942C-4692-0A4E-844D-E8E4681B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31C-0CB6-B940-A5B0-B536401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B52B-32EF-134C-9E5E-C59E01AB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CABF7-AE4D-F046-95D0-C3DC96A11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B6110-C8B5-DF42-97FA-FB94D7D3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F4DF-A02F-EF45-9416-3E453CAB272D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B988A-9D55-D443-A802-4E2B8D09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3AB99-171D-EF41-892F-1E73FC1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31C-0CB6-B940-A5B0-B536401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5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4E84-0DCE-E94E-9979-1A25C81D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EC92D-E153-3847-A00F-5B495CBDB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1C0B5-84EB-3F41-A8F5-4CD294CCF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A3CA3-67B0-4549-8BEC-0B28CDF2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F4DF-A02F-EF45-9416-3E453CAB272D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A85AB-D5AD-CB4D-9279-27303CB7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E9F6F-6890-C341-BD3F-CCA538E6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31C-0CB6-B940-A5B0-B536401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9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C27E-4E8F-254C-B204-4819189E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DAA2C-D4EF-4E43-8DFB-FCB0EE6C7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F9372-64B6-3D40-9A3E-022498012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3595C-1AC1-9E48-9CC9-F69EE3486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153C3-0011-D44F-A590-8CF3B2A3B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056A5D-2AD0-F949-9EA1-0C35A5D0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F4DF-A02F-EF45-9416-3E453CAB272D}" type="datetimeFigureOut">
              <a:rPr lang="en-US" smtClean="0"/>
              <a:t>4/1/19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40A5E-BE8A-D84E-923D-72A29428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8F68C7-1CD9-3B46-87D6-093752C2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31C-0CB6-B940-A5B0-B536401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6375-20BC-744D-AC74-B2DD35AD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80684-BE80-BB41-8F30-8E77028A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F4DF-A02F-EF45-9416-3E453CAB272D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F27CF1-4011-C14B-BBEF-2CD568A5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F81CE-DA62-244B-8D41-7FAEAAE6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31C-0CB6-B940-A5B0-B536401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FB27D-EE12-DF47-A659-5BC7083D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F4DF-A02F-EF45-9416-3E453CAB272D}" type="datetimeFigureOut">
              <a:rPr lang="en-US" smtClean="0"/>
              <a:t>4/1/19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A1DDB-926F-184A-9B21-F8A83E6B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67AB2-E9CB-A44C-A537-2D812CC5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31C-0CB6-B940-A5B0-B536401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3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2701-2F84-504C-8FC4-3C408284F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531C1-DF13-B54C-931F-9C475037B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3D765-5CF3-5C47-9E22-8B03EFEF6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FA631-58C9-A74B-9108-469B2307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F4DF-A02F-EF45-9416-3E453CAB272D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029BB-4097-FB42-841D-27543934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68C89-7B97-8E4C-A4EB-0A1DC6FA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31C-0CB6-B940-A5B0-B536401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0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6A71-1FE3-5D4E-AAA8-B9D81C89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6743B-19F7-CA45-B13E-D671E238C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DEB50-2A83-9044-805D-2D2F399CC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E61CF-1399-214D-9E99-ECDC3E60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F4DF-A02F-EF45-9416-3E453CAB272D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E88E9-2358-3844-A347-6E000AAA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EC465-4E61-CB4A-B34D-385871F4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831C-0CB6-B940-A5B0-B536401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9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349B1E-EB27-344A-915C-BA3CA8DE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7997C-D62F-D14B-8D88-9DF2A0ACC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A7CDC-936F-E248-A2BD-EAC4DA6A5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5F4DF-A02F-EF45-9416-3E453CAB272D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03145-B14E-B042-AE4C-E8E6911CE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5587F-CB25-C347-BF47-5BA10B499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2831C-0CB6-B940-A5B0-B536401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audio" Target="../media/audio2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audio" Target="../media/audio2.wav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audio" Target="../media/audio2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audio" Target="../media/audio2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04C296-4562-4141-AA9D-FE2E3418CE21}"/>
              </a:ext>
            </a:extLst>
          </p:cNvPr>
          <p:cNvSpPr txBox="1"/>
          <p:nvPr/>
        </p:nvSpPr>
        <p:spPr>
          <a:xfrm>
            <a:off x="4993240" y="272265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练习开始</a:t>
            </a:r>
            <a:endParaRPr lang="en-US" sz="4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90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hlinkClick r:id="" action="ppaction://noaction" highlightClick="1">
              <a:snd r:embed="rId2" name="cashreg.wav"/>
            </a:hlinkClick>
            <a:extLst>
              <a:ext uri="{FF2B5EF4-FFF2-40B4-BE49-F238E27FC236}">
                <a16:creationId xmlns:a16="http://schemas.microsoft.com/office/drawing/2014/main" id="{76C36B45-2118-FC41-963B-6A51C8A87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281" y="1092373"/>
            <a:ext cx="3564117" cy="1782059"/>
          </a:xfrm>
          <a:prstGeom prst="rect">
            <a:avLst/>
          </a:prstGeom>
        </p:spPr>
      </p:pic>
      <p:pic>
        <p:nvPicPr>
          <p:cNvPr id="7" name="Picture 6">
            <a:hlinkClick r:id="" action="ppaction://noaction" highlightClick="1">
              <a:snd r:embed="rId4" name="bomb.wav"/>
            </a:hlinkClick>
            <a:extLst>
              <a:ext uri="{FF2B5EF4-FFF2-40B4-BE49-F238E27FC236}">
                <a16:creationId xmlns:a16="http://schemas.microsoft.com/office/drawing/2014/main" id="{4C8517C1-BE98-4D4A-9AB5-3208C70CA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549" y="3926874"/>
            <a:ext cx="5222172" cy="1740724"/>
          </a:xfrm>
          <a:prstGeom prst="rect">
            <a:avLst/>
          </a:prstGeom>
        </p:spPr>
      </p:pic>
      <p:pic>
        <p:nvPicPr>
          <p:cNvPr id="9" name="Picture 8">
            <a:hlinkClick r:id="" action="ppaction://noaction" highlightClick="1">
              <a:snd r:embed="rId4" name="bomb.wav"/>
            </a:hlinkClick>
            <a:extLst>
              <a:ext uri="{FF2B5EF4-FFF2-40B4-BE49-F238E27FC236}">
                <a16:creationId xmlns:a16="http://schemas.microsoft.com/office/drawing/2014/main" id="{8DC2FBC7-35A1-294D-A691-0B4A9A42A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606" y="1137108"/>
            <a:ext cx="5211973" cy="1737324"/>
          </a:xfrm>
          <a:prstGeom prst="rect">
            <a:avLst/>
          </a:prstGeom>
        </p:spPr>
      </p:pic>
      <p:pic>
        <p:nvPicPr>
          <p:cNvPr id="11" name="Picture 10">
            <a:hlinkClick r:id="" action="ppaction://noaction" highlightClick="1">
              <a:snd r:embed="rId4" name="bomb.wav"/>
            </a:hlinkClick>
            <a:extLst>
              <a:ext uri="{FF2B5EF4-FFF2-40B4-BE49-F238E27FC236}">
                <a16:creationId xmlns:a16="http://schemas.microsoft.com/office/drawing/2014/main" id="{F9FFC3AD-1199-9B4B-9E3F-26C6400564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8295" y="3777887"/>
            <a:ext cx="4077394" cy="203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9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hlinkClick r:id="" action="ppaction://noaction" highlightClick="1">
              <a:snd r:embed="rId2" name="cashreg.wav"/>
            </a:hlinkClick>
            <a:extLst>
              <a:ext uri="{FF2B5EF4-FFF2-40B4-BE49-F238E27FC236}">
                <a16:creationId xmlns:a16="http://schemas.microsoft.com/office/drawing/2014/main" id="{5DAA361E-C7D5-2748-8607-D83D1047B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331099"/>
            <a:ext cx="5364255" cy="1341064"/>
          </a:xfrm>
          <a:prstGeom prst="rect">
            <a:avLst/>
          </a:prstGeom>
        </p:spPr>
      </p:pic>
      <p:pic>
        <p:nvPicPr>
          <p:cNvPr id="6" name="Picture 5">
            <a:hlinkClick r:id="" action="ppaction://noaction" highlightClick="1">
              <a:snd r:embed="rId4" name="bomb.wav"/>
            </a:hlinkClick>
            <a:extLst>
              <a:ext uri="{FF2B5EF4-FFF2-40B4-BE49-F238E27FC236}">
                <a16:creationId xmlns:a16="http://schemas.microsoft.com/office/drawing/2014/main" id="{025955EA-B299-4E4E-BE13-2E98AF267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775" y="3972412"/>
            <a:ext cx="3612176" cy="1806088"/>
          </a:xfrm>
          <a:prstGeom prst="rect">
            <a:avLst/>
          </a:prstGeom>
        </p:spPr>
      </p:pic>
      <p:pic>
        <p:nvPicPr>
          <p:cNvPr id="9" name="Picture 8">
            <a:hlinkClick r:id="" action="ppaction://noaction" highlightClick="1">
              <a:snd r:embed="rId4" name="bomb.wav"/>
            </a:hlinkClick>
            <a:extLst>
              <a:ext uri="{FF2B5EF4-FFF2-40B4-BE49-F238E27FC236}">
                <a16:creationId xmlns:a16="http://schemas.microsoft.com/office/drawing/2014/main" id="{CC5A26A5-C3A9-3041-BD7D-0227BD1050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4030" y="3766094"/>
            <a:ext cx="4383959" cy="2191980"/>
          </a:xfrm>
          <a:prstGeom prst="rect">
            <a:avLst/>
          </a:prstGeom>
        </p:spPr>
      </p:pic>
      <p:pic>
        <p:nvPicPr>
          <p:cNvPr id="11" name="Picture 10">
            <a:hlinkClick r:id="" action="ppaction://noaction" highlightClick="1">
              <a:snd r:embed="rId4" name="bomb.wav"/>
            </a:hlinkClick>
            <a:extLst>
              <a:ext uri="{FF2B5EF4-FFF2-40B4-BE49-F238E27FC236}">
                <a16:creationId xmlns:a16="http://schemas.microsoft.com/office/drawing/2014/main" id="{5CD3AD6F-BCDD-9D45-AE56-7FD83DF0E7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583" y="1380756"/>
            <a:ext cx="4928852" cy="123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3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" action="ppaction://noaction" highlightClick="1">
              <a:snd r:embed="rId2" name="cashreg.wav"/>
            </a:hlinkClick>
            <a:extLst>
              <a:ext uri="{FF2B5EF4-FFF2-40B4-BE49-F238E27FC236}">
                <a16:creationId xmlns:a16="http://schemas.microsoft.com/office/drawing/2014/main" id="{A019AACC-D217-3445-9277-F0C4BC5DC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53" y="3894494"/>
            <a:ext cx="5072280" cy="1690760"/>
          </a:xfrm>
          <a:prstGeom prst="rect">
            <a:avLst/>
          </a:prstGeom>
        </p:spPr>
      </p:pic>
      <p:pic>
        <p:nvPicPr>
          <p:cNvPr id="8" name="Picture 7">
            <a:hlinkClick r:id="" action="ppaction://noaction" highlightClick="1">
              <a:snd r:embed="rId4" name="bomb.wav"/>
            </a:hlinkClick>
            <a:extLst>
              <a:ext uri="{FF2B5EF4-FFF2-40B4-BE49-F238E27FC236}">
                <a16:creationId xmlns:a16="http://schemas.microsoft.com/office/drawing/2014/main" id="{3DE09D14-1984-2E41-AAB5-053543539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567" y="897235"/>
            <a:ext cx="4067896" cy="2033948"/>
          </a:xfrm>
          <a:prstGeom prst="rect">
            <a:avLst/>
          </a:prstGeom>
        </p:spPr>
      </p:pic>
      <p:pic>
        <p:nvPicPr>
          <p:cNvPr id="17" name="Picture 16">
            <a:hlinkClick r:id="" action="ppaction://noaction" highlightClick="1">
              <a:snd r:embed="rId4" name="bomb.wav"/>
            </a:hlinkClick>
            <a:extLst>
              <a:ext uri="{FF2B5EF4-FFF2-40B4-BE49-F238E27FC236}">
                <a16:creationId xmlns:a16="http://schemas.microsoft.com/office/drawing/2014/main" id="{ED3D2013-6AD9-4847-B612-3138DBF7CF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485" y="1144390"/>
            <a:ext cx="5212374" cy="1737458"/>
          </a:xfrm>
          <a:prstGeom prst="rect">
            <a:avLst/>
          </a:prstGeom>
        </p:spPr>
      </p:pic>
      <p:pic>
        <p:nvPicPr>
          <p:cNvPr id="20" name="Picture 19">
            <a:hlinkClick r:id="" action="ppaction://noaction" highlightClick="1">
              <a:snd r:embed="rId4" name="bomb.wav"/>
            </a:hlinkClick>
            <a:extLst>
              <a:ext uri="{FF2B5EF4-FFF2-40B4-BE49-F238E27FC236}">
                <a16:creationId xmlns:a16="http://schemas.microsoft.com/office/drawing/2014/main" id="{7E818DDA-B1F1-8049-A3EA-FF293B77AC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8050" y="3894494"/>
            <a:ext cx="3698026" cy="184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1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04C296-4562-4141-AA9D-FE2E3418CE21}"/>
              </a:ext>
            </a:extLst>
          </p:cNvPr>
          <p:cNvSpPr txBox="1"/>
          <p:nvPr/>
        </p:nvSpPr>
        <p:spPr>
          <a:xfrm>
            <a:off x="3678148" y="2722652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练习结束</a:t>
            </a:r>
            <a:r>
              <a:rPr lang="zh-CN" altLang="en-US" sz="4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</a:t>
            </a:r>
            <a:r>
              <a:rPr lang="ja-JP" altLang="en-US" sz="40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实验开始</a:t>
            </a:r>
            <a:r>
              <a:rPr lang="zh-CN" altLang="en-US" sz="4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。</a:t>
            </a:r>
            <a:endParaRPr lang="en-US" sz="4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06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hlinkClick r:id="" action="ppaction://noaction" highlightClick="1">
              <a:snd r:embed="rId2" name="cashreg.wav"/>
            </a:hlinkClick>
            <a:extLst>
              <a:ext uri="{FF2B5EF4-FFF2-40B4-BE49-F238E27FC236}">
                <a16:creationId xmlns:a16="http://schemas.microsoft.com/office/drawing/2014/main" id="{98708824-231B-7746-99A9-771F0424D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827" y="3935214"/>
            <a:ext cx="3724006" cy="1862003"/>
          </a:xfrm>
          <a:prstGeom prst="rect">
            <a:avLst/>
          </a:prstGeom>
        </p:spPr>
      </p:pic>
      <p:pic>
        <p:nvPicPr>
          <p:cNvPr id="6" name="Picture 5">
            <a:hlinkClick r:id="" action="ppaction://noaction" highlightClick="1">
              <a:snd r:embed="rId4" name="bomb.wav"/>
            </a:hlinkClick>
            <a:extLst>
              <a:ext uri="{FF2B5EF4-FFF2-40B4-BE49-F238E27FC236}">
                <a16:creationId xmlns:a16="http://schemas.microsoft.com/office/drawing/2014/main" id="{233A1BA3-6DB5-664D-93BD-56FBB0108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879" y="1197792"/>
            <a:ext cx="4794422" cy="1598141"/>
          </a:xfrm>
          <a:prstGeom prst="rect">
            <a:avLst/>
          </a:prstGeom>
        </p:spPr>
      </p:pic>
      <p:pic>
        <p:nvPicPr>
          <p:cNvPr id="9" name="Picture 8">
            <a:hlinkClick r:id="" action="ppaction://noaction" highlightClick="1">
              <a:snd r:embed="rId4" name="bomb.wav"/>
            </a:hlinkClick>
            <a:extLst>
              <a:ext uri="{FF2B5EF4-FFF2-40B4-BE49-F238E27FC236}">
                <a16:creationId xmlns:a16="http://schemas.microsoft.com/office/drawing/2014/main" id="{4E245E8B-65C5-484B-98B9-13AE0D79E7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9707" y="1140178"/>
            <a:ext cx="5212926" cy="1737642"/>
          </a:xfrm>
          <a:prstGeom prst="rect">
            <a:avLst/>
          </a:prstGeom>
        </p:spPr>
      </p:pic>
      <p:pic>
        <p:nvPicPr>
          <p:cNvPr id="13" name="Picture 12">
            <a:hlinkClick r:id="" action="ppaction://noaction" highlightClick="1">
              <a:snd r:embed="rId4" name="bomb.wav"/>
            </a:hlinkClick>
            <a:extLst>
              <a:ext uri="{FF2B5EF4-FFF2-40B4-BE49-F238E27FC236}">
                <a16:creationId xmlns:a16="http://schemas.microsoft.com/office/drawing/2014/main" id="{74252FCC-072C-6449-B3D7-BEB477850E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9643" y="3661202"/>
            <a:ext cx="4371900" cy="21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9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hlinkClick r:id="" action="ppaction://noaction" highlightClick="1">
              <a:snd r:embed="rId2" name="cashreg.wav"/>
            </a:hlinkClick>
            <a:extLst>
              <a:ext uri="{FF2B5EF4-FFF2-40B4-BE49-F238E27FC236}">
                <a16:creationId xmlns:a16="http://schemas.microsoft.com/office/drawing/2014/main" id="{2A239E63-29FD-144D-AD3F-C3C9220E7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53" y="3993726"/>
            <a:ext cx="5165880" cy="1721960"/>
          </a:xfrm>
          <a:prstGeom prst="rect">
            <a:avLst/>
          </a:prstGeom>
        </p:spPr>
      </p:pic>
      <p:pic>
        <p:nvPicPr>
          <p:cNvPr id="5" name="Picture 4">
            <a:hlinkClick r:id="" action="ppaction://noaction" highlightClick="1">
              <a:snd r:embed="rId4" name="bomb.wav"/>
            </a:hlinkClick>
            <a:extLst>
              <a:ext uri="{FF2B5EF4-FFF2-40B4-BE49-F238E27FC236}">
                <a16:creationId xmlns:a16="http://schemas.microsoft.com/office/drawing/2014/main" id="{B5B08DFF-E121-8C41-B70F-148CFD51B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050" y="3790309"/>
            <a:ext cx="4207533" cy="2103767"/>
          </a:xfrm>
          <a:prstGeom prst="rect">
            <a:avLst/>
          </a:prstGeom>
        </p:spPr>
      </p:pic>
      <p:pic>
        <p:nvPicPr>
          <p:cNvPr id="7" name="Picture 6">
            <a:hlinkClick r:id="" action="ppaction://noaction" highlightClick="1">
              <a:snd r:embed="rId4" name="bomb.wav"/>
            </a:hlinkClick>
            <a:extLst>
              <a:ext uri="{FF2B5EF4-FFF2-40B4-BE49-F238E27FC236}">
                <a16:creationId xmlns:a16="http://schemas.microsoft.com/office/drawing/2014/main" id="{E588B0AE-E75A-BE4F-9BE2-448FABE69D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466" y="1106896"/>
            <a:ext cx="5302608" cy="1767536"/>
          </a:xfrm>
          <a:prstGeom prst="rect">
            <a:avLst/>
          </a:prstGeom>
        </p:spPr>
      </p:pic>
      <p:pic>
        <p:nvPicPr>
          <p:cNvPr id="9" name="Picture 8">
            <a:hlinkClick r:id="" action="ppaction://noaction" highlightClick="1">
              <a:snd r:embed="rId4" name="bomb.wav"/>
            </a:hlinkClick>
            <a:extLst>
              <a:ext uri="{FF2B5EF4-FFF2-40B4-BE49-F238E27FC236}">
                <a16:creationId xmlns:a16="http://schemas.microsoft.com/office/drawing/2014/main" id="{DE026804-15F1-724C-A377-1190F1D3E9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6403" y="992188"/>
            <a:ext cx="3953911" cy="197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4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hlinkClick r:id="" action="ppaction://noaction" highlightClick="1">
              <a:snd r:embed="rId2" name="cashreg.wav"/>
            </a:hlinkClick>
            <a:extLst>
              <a:ext uri="{FF2B5EF4-FFF2-40B4-BE49-F238E27FC236}">
                <a16:creationId xmlns:a16="http://schemas.microsoft.com/office/drawing/2014/main" id="{AD0D69A3-B900-F24C-991A-69DDCFB80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35" y="1170460"/>
            <a:ext cx="5111916" cy="1703972"/>
          </a:xfrm>
          <a:prstGeom prst="rect">
            <a:avLst/>
          </a:prstGeom>
        </p:spPr>
      </p:pic>
      <p:pic>
        <p:nvPicPr>
          <p:cNvPr id="5" name="Picture 4">
            <a:hlinkClick r:id="" action="ppaction://noaction" highlightClick="1">
              <a:snd r:embed="rId4" name="bomb.wav"/>
            </a:hlinkClick>
            <a:extLst>
              <a:ext uri="{FF2B5EF4-FFF2-40B4-BE49-F238E27FC236}">
                <a16:creationId xmlns:a16="http://schemas.microsoft.com/office/drawing/2014/main" id="{6713393D-EEF9-4C44-8A90-1CD5EC25A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402" y="1170460"/>
            <a:ext cx="3632772" cy="1816386"/>
          </a:xfrm>
          <a:prstGeom prst="rect">
            <a:avLst/>
          </a:prstGeom>
        </p:spPr>
      </p:pic>
      <p:pic>
        <p:nvPicPr>
          <p:cNvPr id="7" name="Picture 6">
            <a:hlinkClick r:id="" action="ppaction://noaction" highlightClick="1">
              <a:snd r:embed="rId4" name="bomb.wav"/>
            </a:hlinkClick>
            <a:extLst>
              <a:ext uri="{FF2B5EF4-FFF2-40B4-BE49-F238E27FC236}">
                <a16:creationId xmlns:a16="http://schemas.microsoft.com/office/drawing/2014/main" id="{EC4FE4BA-6F45-E247-94BD-33A6472DC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579" y="3999859"/>
            <a:ext cx="5198142" cy="1732714"/>
          </a:xfrm>
          <a:prstGeom prst="rect">
            <a:avLst/>
          </a:prstGeom>
        </p:spPr>
      </p:pic>
      <p:pic>
        <p:nvPicPr>
          <p:cNvPr id="9" name="Picture 8">
            <a:hlinkClick r:id="" action="ppaction://noaction" highlightClick="1">
              <a:snd r:embed="rId4" name="bomb.wav"/>
            </a:hlinkClick>
            <a:extLst>
              <a:ext uri="{FF2B5EF4-FFF2-40B4-BE49-F238E27FC236}">
                <a16:creationId xmlns:a16="http://schemas.microsoft.com/office/drawing/2014/main" id="{44939683-6BE5-5F49-AF22-6467CDE3F8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9292" y="3723843"/>
            <a:ext cx="4248157" cy="212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03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</Words>
  <Application>Microsoft Macintosh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 Light</vt:lpstr>
      <vt:lpstr>游ゴシック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Meilin Zhan</dc:creator>
  <cp:lastModifiedBy>Meilin Zhan</cp:lastModifiedBy>
  <cp:revision>12</cp:revision>
  <dcterms:created xsi:type="dcterms:W3CDTF">2019-02-25T23:15:49Z</dcterms:created>
  <dcterms:modified xsi:type="dcterms:W3CDTF">2019-04-01T17:24:32Z</dcterms:modified>
</cp:coreProperties>
</file>