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5" r:id="rId2"/>
    <p:sldId id="31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B22-6A5A-4E49-92D1-C5D9A44F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3F9DF-8E78-B141-9E8A-79F631CA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55A0-DF56-154D-939F-1AB042E8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64AC-CF96-4FB9-A29E-8ED014C96BE3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4969-230F-2748-BF09-0BCED662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DB94-D520-CC4C-81BD-BB7826B0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07FD-DC4B-F942-8F24-29AF50A3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44F95-145D-CC46-B805-F4A16C8E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459C-C2BC-B646-92FD-5E432C25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16A0-FF44-47AD-BD17-C779579A9309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8F9F-9439-454D-AB5F-DCC5A04D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9B8C-3A21-5E44-B472-70FF7D3D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1E58-4336-324C-B644-2D964F7D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229B6-5264-074D-BB89-7258A060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F68A-4C22-D243-9E8F-D86856C7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D327-D2CC-4660-BD3D-80A8992ED328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F757-171D-C349-B80B-D2E3A0E3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FE99-DA56-C249-8005-8FEA0EB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928F-3B76-2F48-A465-5CC4006F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B3B5-F87F-6B4E-AB2C-FB42C5BF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D077-9E98-0D4C-8B8D-E11EC925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9688-E768-43A1-BC02-E424E1DE0247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6215F-6FB8-434E-812D-B488CE3A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942C-4692-0A4E-844D-E8E4681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B52B-32EF-134C-9E5E-C59E01AB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ABF7-AE4D-F046-95D0-C3DC96A1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B6110-C8B5-DF42-97FA-FB94D7D3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5E0F-849E-4C7C-B953-9854C6F5BFB7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988A-9D55-D443-A802-4E2B8D09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AB99-171D-EF41-892F-1E73FC1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4E84-0DCE-E94E-9979-1A25C81D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C92D-E153-3847-A00F-5B495CBDB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1C0B5-84EB-3F41-A8F5-4CD294CCF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A3CA3-67B0-4549-8BEC-0B28CDF2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0B43-EBDE-46CD-8E4C-5E9835CA306F}" type="datetime1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A85AB-D5AD-CB4D-9279-27303CB7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9F6F-6890-C341-BD3F-CCA538E6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C27E-4E8F-254C-B204-4819189E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DAA2C-D4EF-4E43-8DFB-FCB0EE6C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F9372-64B6-3D40-9A3E-022498012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3595C-1AC1-9E48-9CC9-F69EE3486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53C3-0011-D44F-A590-8CF3B2A3B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56A5D-2AD0-F949-9EA1-0C35A5D0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9695-30C2-44FB-A0CC-7A9DFBBA21D1}" type="datetime1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40A5E-BE8A-D84E-923D-72A2942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F68C7-1CD9-3B46-87D6-093752C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6375-20BC-744D-AC74-B2DD35AD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80684-BE80-BB41-8F30-8E77028A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C76-C557-4767-A670-4708EAA4610F}" type="datetime1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27CF1-4011-C14B-BBEF-2CD568A5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F81CE-DA62-244B-8D41-7FAEAAE6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FB27D-EE12-DF47-A659-5BC7083D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8A46-9EA2-4B39-AB3C-45A19EBCE8D2}" type="datetime1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A1DDB-926F-184A-9B21-F8A83E6B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7AB2-E9CB-A44C-A537-2D812CC5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2701-2F84-504C-8FC4-3C408284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31C1-DF13-B54C-931F-9C475037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3D765-5CF3-5C47-9E22-8B03EFEF6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FA631-58C9-A74B-9108-469B2307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5229-A095-4822-8853-B713ACD1A999}" type="datetime1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29BB-4097-FB42-841D-27543934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8C89-7B97-8E4C-A4EB-0A1DC6FA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6A71-1FE3-5D4E-AAA8-B9D81C89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6743B-19F7-CA45-B13E-D671E238C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DEB50-2A83-9044-805D-2D2F399CC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E61CF-1399-214D-9E99-ECDC3E60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7F88-AED7-48C3-8D51-081E088C1253}" type="datetime1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88E9-2358-3844-A347-6E000AAA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EC465-4E61-CB4A-B34D-385871F4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49B1E-EB27-344A-915C-BA3CA8D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7997C-D62F-D14B-8D88-9DF2A0AC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A7CDC-936F-E248-A2BD-EAC4DA6A5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E237-AC2A-4A50-BDD6-79541CB74837}" type="datetime1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3145-B14E-B042-AE4C-E8E6911CE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587F-CB25-C347-BF47-5BA10B4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>
            <a:extLst>
              <a:ext uri="{FF2B5EF4-FFF2-40B4-BE49-F238E27FC236}">
                <a16:creationId xmlns:a16="http://schemas.microsoft.com/office/drawing/2014/main" id="{4A74A02C-D27A-4941-8A4F-ABE4341D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11C3B766-6610-42F7-A30C-8A0F9954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8C2F25FE-F66B-4C4C-B58A-876653CC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469F3-95E0-473F-838E-B77B5461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D50ED1-8E3D-45BF-B347-F18705A3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hlinkClick r:id="" action="ppaction://noaction">
              <a:snd r:embed="rId2" name="bomb.wav"/>
            </a:hlinkClick>
            <a:extLst>
              <a:ext uri="{FF2B5EF4-FFF2-40B4-BE49-F238E27FC236}">
                <a16:creationId xmlns:a16="http://schemas.microsoft.com/office/drawing/2014/main" id="{B3C5CF3D-D18E-4523-83C2-30D6AB6E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11" y="3993726"/>
            <a:ext cx="3545707" cy="1772854"/>
          </a:xfrm>
          <a:prstGeom prst="rect">
            <a:avLst/>
          </a:prstGeom>
        </p:spPr>
      </p:pic>
      <p:pic>
        <p:nvPicPr>
          <p:cNvPr id="16" name="Picture 15">
            <a:hlinkClick r:id="" action="ppaction://noaction">
              <a:snd r:embed="rId2" name="bomb.wav"/>
            </a:hlinkClick>
            <a:extLst>
              <a:ext uri="{FF2B5EF4-FFF2-40B4-BE49-F238E27FC236}">
                <a16:creationId xmlns:a16="http://schemas.microsoft.com/office/drawing/2014/main" id="{AE2C16A2-E606-429C-9C1E-784803532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54" y="1106562"/>
            <a:ext cx="5127477" cy="1709159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5AFC097-4CE5-431F-BF31-CA62DE1A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62831C-0CB6-B940-A5B0-B536401762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B1C1E-7E08-5148-B612-72C220736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404" y="1124922"/>
            <a:ext cx="5072396" cy="1690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9F758F-9C1A-9843-B9DC-B67AB5027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315" y="3976421"/>
            <a:ext cx="3580317" cy="17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3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2D10A-ECE6-714F-82CA-360C9F70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BCCB6-6678-3145-8BC1-CBE449FD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101" y="1848917"/>
            <a:ext cx="7226857" cy="3872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C76CA8-8B5B-FB4F-8D1D-CF43FAEE6CD8}"/>
              </a:ext>
            </a:extLst>
          </p:cNvPr>
          <p:cNvSpPr txBox="1"/>
          <p:nvPr/>
        </p:nvSpPr>
        <p:spPr>
          <a:xfrm>
            <a:off x="1171000" y="13872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你看到的图片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34A9D-6667-E34C-87D6-9973E1415808}"/>
              </a:ext>
            </a:extLst>
          </p:cNvPr>
          <p:cNvSpPr txBox="1"/>
          <p:nvPr/>
        </p:nvSpPr>
        <p:spPr>
          <a:xfrm>
            <a:off x="7247544" y="138725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对方看到的图片</a:t>
            </a:r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B4DD91-FBA8-C049-A664-0230D224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2" y="3042685"/>
            <a:ext cx="3875970" cy="14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541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Meilin Zhan</dc:creator>
  <cp:lastModifiedBy>Meilin Zhan</cp:lastModifiedBy>
  <cp:revision>3</cp:revision>
  <dcterms:created xsi:type="dcterms:W3CDTF">2019-04-26T20:34:21Z</dcterms:created>
  <dcterms:modified xsi:type="dcterms:W3CDTF">2019-04-26T21:08:02Z</dcterms:modified>
</cp:coreProperties>
</file>