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71" r:id="rId13"/>
    <p:sldId id="267" r:id="rId14"/>
    <p:sldId id="268" r:id="rId15"/>
    <p:sldId id="269" r:id="rId16"/>
  </p:sldIdLst>
  <p:sldSz cx="18288000" cy="10287000"/>
  <p:notesSz cx="6858000" cy="9144000"/>
  <p:embeddedFontLst>
    <p:embeddedFont>
      <p:font typeface="Poppins Bold" panose="020B0604020202020204" charset="0"/>
      <p:regular r:id="rId17"/>
    </p:embeddedFont>
    <p:embeddedFont>
      <p:font typeface="Calibri" panose="020F0502020204030204" pitchFamily="34" charset="0"/>
      <p:regular r:id="rId18"/>
      <p:bold r:id="rId19"/>
      <p:italic r:id="rId20"/>
      <p:boldItalic r:id="rId21"/>
    </p:embeddedFont>
    <p:embeddedFont>
      <p:font typeface="Aileron Heavy" panose="020B0604020202020204" charset="0"/>
      <p:regular r:id="rId22"/>
    </p:embeddedFont>
    <p:embeddedFont>
      <p:font typeface="Poppins Light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4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98" y="2832325"/>
            <a:ext cx="16764000" cy="7009447"/>
          </a:xfrm>
          <a:prstGeom prst="rect">
            <a:avLst/>
          </a:prstGeom>
        </p:spPr>
      </p:pic>
      <p:grpSp>
        <p:nvGrpSpPr>
          <p:cNvPr id="4" name="Group 4"/>
          <p:cNvGrpSpPr/>
          <p:nvPr/>
        </p:nvGrpSpPr>
        <p:grpSpPr>
          <a:xfrm>
            <a:off x="0" y="466438"/>
            <a:ext cx="18288000" cy="1935008"/>
            <a:chOff x="0" y="0"/>
            <a:chExt cx="6265728" cy="654558"/>
          </a:xfrm>
        </p:grpSpPr>
        <p:sp>
          <p:nvSpPr>
            <p:cNvPr id="5" name="Freeform 5"/>
            <p:cNvSpPr/>
            <p:nvPr/>
          </p:nvSpPr>
          <p:spPr>
            <a:xfrm>
              <a:off x="0" y="0"/>
              <a:ext cx="6265728" cy="654558"/>
            </a:xfrm>
            <a:custGeom>
              <a:avLst/>
              <a:gdLst/>
              <a:ahLst/>
              <a:cxnLst/>
              <a:rect l="l" t="t" r="r" b="b"/>
              <a:pathLst>
                <a:path w="6265728" h="654558">
                  <a:moveTo>
                    <a:pt x="0" y="0"/>
                  </a:moveTo>
                  <a:lnTo>
                    <a:pt x="6265728" y="0"/>
                  </a:lnTo>
                  <a:lnTo>
                    <a:pt x="6265728" y="654558"/>
                  </a:lnTo>
                  <a:lnTo>
                    <a:pt x="0" y="654558"/>
                  </a:lnTo>
                  <a:close/>
                </a:path>
              </a:pathLst>
            </a:custGeom>
            <a:solidFill>
              <a:srgbClr val="2C92D5"/>
            </a:solidFill>
          </p:spPr>
        </p:sp>
      </p:grpSp>
      <p:sp>
        <p:nvSpPr>
          <p:cNvPr id="6" name="TextBox 6"/>
          <p:cNvSpPr txBox="1"/>
          <p:nvPr/>
        </p:nvSpPr>
        <p:spPr>
          <a:xfrm>
            <a:off x="2862500" y="816151"/>
            <a:ext cx="12480997" cy="1187958"/>
          </a:xfrm>
          <a:prstGeom prst="rect">
            <a:avLst/>
          </a:prstGeom>
        </p:spPr>
        <p:txBody>
          <a:bodyPr lIns="0" tIns="0" rIns="0" bIns="0" rtlCol="0" anchor="t">
            <a:spAutoFit/>
          </a:bodyPr>
          <a:lstStyle/>
          <a:p>
            <a:pPr marL="0" lvl="0" indent="0" algn="ctr">
              <a:lnSpc>
                <a:spcPts val="4716"/>
              </a:lnSpc>
              <a:spcBef>
                <a:spcPct val="0"/>
              </a:spcBef>
            </a:pPr>
            <a:r>
              <a:rPr lang="en-US" sz="3600" spc="107" dirty="0">
                <a:solidFill>
                  <a:srgbClr val="191919"/>
                </a:solidFill>
                <a:latin typeface="Aileron Heavy"/>
              </a:rPr>
              <a:t>DA</a:t>
            </a:r>
            <a:r>
              <a:rPr lang="en-US" sz="3600" u="none" spc="107" dirty="0">
                <a:solidFill>
                  <a:srgbClr val="191919"/>
                </a:solidFill>
                <a:latin typeface="Aileron Heavy"/>
              </a:rPr>
              <a:t>TA VISUALIZATION WITH DATASET POPULATION BY COUNTRY IN 2020 USING TABLEAU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57200" y="2307771"/>
            <a:ext cx="12039600" cy="7903415"/>
          </a:xfrm>
          <a:prstGeom prst="rect">
            <a:avLst/>
          </a:prstGeom>
        </p:spPr>
      </p:pic>
      <p:grpSp>
        <p:nvGrpSpPr>
          <p:cNvPr id="2" name="Group 2"/>
          <p:cNvGrpSpPr/>
          <p:nvPr/>
        </p:nvGrpSpPr>
        <p:grpSpPr>
          <a:xfrm>
            <a:off x="1293370" y="710261"/>
            <a:ext cx="12251073" cy="1069815"/>
            <a:chOff x="0" y="0"/>
            <a:chExt cx="12922414" cy="1106170"/>
          </a:xfrm>
        </p:grpSpPr>
        <p:sp>
          <p:nvSpPr>
            <p:cNvPr id="3" name="Freeform 3"/>
            <p:cNvSpPr/>
            <p:nvPr/>
          </p:nvSpPr>
          <p:spPr>
            <a:xfrm>
              <a:off x="0" y="0"/>
              <a:ext cx="12923685" cy="1106170"/>
            </a:xfrm>
            <a:custGeom>
              <a:avLst/>
              <a:gdLst/>
              <a:ahLst/>
              <a:cxnLst/>
              <a:rect l="l" t="t" r="r" b="b"/>
              <a:pathLst>
                <a:path w="12923685" h="1106170">
                  <a:moveTo>
                    <a:pt x="12369964" y="1106170"/>
                  </a:moveTo>
                  <a:lnTo>
                    <a:pt x="553720" y="1106170"/>
                  </a:lnTo>
                  <a:cubicBezTo>
                    <a:pt x="247650" y="1106170"/>
                    <a:pt x="0" y="858520"/>
                    <a:pt x="0" y="553720"/>
                  </a:cubicBezTo>
                  <a:cubicBezTo>
                    <a:pt x="0" y="247650"/>
                    <a:pt x="247650" y="0"/>
                    <a:pt x="553720" y="0"/>
                  </a:cubicBezTo>
                  <a:lnTo>
                    <a:pt x="12369964" y="0"/>
                  </a:lnTo>
                  <a:cubicBezTo>
                    <a:pt x="12676034" y="0"/>
                    <a:pt x="12923685" y="247650"/>
                    <a:pt x="12923685" y="553720"/>
                  </a:cubicBezTo>
                  <a:cubicBezTo>
                    <a:pt x="12922414" y="858520"/>
                    <a:pt x="12674764" y="1106170"/>
                    <a:pt x="12369964"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id="6" name="Group 6"/>
          <p:cNvGrpSpPr/>
          <p:nvPr/>
        </p:nvGrpSpPr>
        <p:grpSpPr>
          <a:xfrm rot="-5400000">
            <a:off x="18076323" y="-2383630"/>
            <a:ext cx="250945" cy="6587049"/>
            <a:chOff x="0" y="0"/>
            <a:chExt cx="334593" cy="8782733"/>
          </a:xfrm>
        </p:grpSpPr>
        <p:sp>
          <p:nvSpPr>
            <p:cNvPr id="7" name="AutoShape 7"/>
            <p:cNvSpPr/>
            <p:nvPr/>
          </p:nvSpPr>
          <p:spPr>
            <a:xfrm rot="5400000">
              <a:off x="-3929125" y="4660408"/>
              <a:ext cx="8192843" cy="51806"/>
            </a:xfrm>
            <a:prstGeom prst="rect">
              <a:avLst/>
            </a:prstGeom>
            <a:solidFill>
              <a:srgbClr val="13538A"/>
            </a:solidFill>
          </p:spPr>
        </p:sp>
        <p:grpSp>
          <p:nvGrpSpPr>
            <p:cNvPr id="8" name="Group 8"/>
            <p:cNvGrpSpPr>
              <a:grpSpLocks noChangeAspect="1"/>
            </p:cNvGrpSpPr>
            <p:nvPr/>
          </p:nvGrpSpPr>
          <p:grpSpPr>
            <a:xfrm rot="5400000">
              <a:off x="0" y="0"/>
              <a:ext cx="334593" cy="334593"/>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2794325" y="755583"/>
            <a:ext cx="10026302" cy="936154"/>
          </a:xfrm>
          <a:prstGeom prst="rect">
            <a:avLst/>
          </a:prstGeom>
        </p:spPr>
        <p:txBody>
          <a:bodyPr lIns="0" tIns="0" rIns="0" bIns="0" rtlCol="0" anchor="t">
            <a:spAutoFit/>
          </a:bodyPr>
          <a:lstStyle/>
          <a:p>
            <a:pPr algn="ctr">
              <a:lnSpc>
                <a:spcPts val="7280"/>
              </a:lnSpc>
            </a:pPr>
            <a:r>
              <a:rPr lang="en-US" sz="5200" dirty="0" err="1" smtClean="0">
                <a:solidFill>
                  <a:srgbClr val="FFFFFF"/>
                </a:solidFill>
                <a:latin typeface="Poppins Bold"/>
              </a:rPr>
              <a:t>Visualisasi</a:t>
            </a:r>
            <a:r>
              <a:rPr lang="en-US" sz="5200" dirty="0" smtClean="0">
                <a:solidFill>
                  <a:srgbClr val="FFFFFF"/>
                </a:solidFill>
                <a:latin typeface="Poppins Bold"/>
              </a:rPr>
              <a:t> Panel 3</a:t>
            </a:r>
            <a:endParaRPr lang="en-US" sz="5200" dirty="0">
              <a:solidFill>
                <a:srgbClr val="FFFFFF"/>
              </a:solidFill>
              <a:latin typeface="Poppins Bold"/>
            </a:endParaRPr>
          </a:p>
        </p:txBody>
      </p:sp>
      <p:pic>
        <p:nvPicPr>
          <p:cNvPr id="12" name="Picture 11"/>
          <p:cNvPicPr>
            <a:picLocks noChangeAspect="1"/>
          </p:cNvPicPr>
          <p:nvPr/>
        </p:nvPicPr>
        <p:blipFill>
          <a:blip r:embed="rId3"/>
          <a:stretch>
            <a:fillRect/>
          </a:stretch>
        </p:blipFill>
        <p:spPr>
          <a:xfrm>
            <a:off x="525121" y="166236"/>
            <a:ext cx="2141879" cy="2157864"/>
          </a:xfrm>
          <a:prstGeom prst="rect">
            <a:avLst/>
          </a:prstGeom>
        </p:spPr>
      </p:pic>
      <p:pic>
        <p:nvPicPr>
          <p:cNvPr id="5" name="Picture 4"/>
          <p:cNvPicPr>
            <a:picLocks noChangeAspect="1"/>
          </p:cNvPicPr>
          <p:nvPr/>
        </p:nvPicPr>
        <p:blipFill>
          <a:blip r:embed="rId4"/>
          <a:stretch>
            <a:fillRect/>
          </a:stretch>
        </p:blipFill>
        <p:spPr>
          <a:xfrm>
            <a:off x="12496800" y="2705100"/>
            <a:ext cx="1962150" cy="6848475"/>
          </a:xfrm>
          <a:prstGeom prst="rect">
            <a:avLst/>
          </a:prstGeom>
        </p:spPr>
      </p:pic>
    </p:spTree>
    <p:extLst>
      <p:ext uri="{BB962C8B-B14F-4D97-AF65-F5344CB8AC3E}">
        <p14:creationId xmlns:p14="http://schemas.microsoft.com/office/powerpoint/2010/main" val="39620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12251073" cy="1069815"/>
            <a:chOff x="0" y="0"/>
            <a:chExt cx="12922414" cy="1106170"/>
          </a:xfrm>
        </p:grpSpPr>
        <p:sp>
          <p:nvSpPr>
            <p:cNvPr id="3" name="Freeform 3"/>
            <p:cNvSpPr/>
            <p:nvPr/>
          </p:nvSpPr>
          <p:spPr>
            <a:xfrm>
              <a:off x="0" y="0"/>
              <a:ext cx="12923685" cy="1106170"/>
            </a:xfrm>
            <a:custGeom>
              <a:avLst/>
              <a:gdLst/>
              <a:ahLst/>
              <a:cxnLst/>
              <a:rect l="l" t="t" r="r" b="b"/>
              <a:pathLst>
                <a:path w="12923685" h="1106170">
                  <a:moveTo>
                    <a:pt x="12369964" y="1106170"/>
                  </a:moveTo>
                  <a:lnTo>
                    <a:pt x="553720" y="1106170"/>
                  </a:lnTo>
                  <a:cubicBezTo>
                    <a:pt x="247650" y="1106170"/>
                    <a:pt x="0" y="858520"/>
                    <a:pt x="0" y="553720"/>
                  </a:cubicBezTo>
                  <a:cubicBezTo>
                    <a:pt x="0" y="247650"/>
                    <a:pt x="247650" y="0"/>
                    <a:pt x="553720" y="0"/>
                  </a:cubicBezTo>
                  <a:lnTo>
                    <a:pt x="12369964" y="0"/>
                  </a:lnTo>
                  <a:cubicBezTo>
                    <a:pt x="12676034" y="0"/>
                    <a:pt x="12923685" y="247650"/>
                    <a:pt x="12923685" y="553720"/>
                  </a:cubicBezTo>
                  <a:cubicBezTo>
                    <a:pt x="12922414" y="858520"/>
                    <a:pt x="12674764" y="1106170"/>
                    <a:pt x="12369964"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id="6" name="Group 6"/>
          <p:cNvGrpSpPr/>
          <p:nvPr/>
        </p:nvGrpSpPr>
        <p:grpSpPr>
          <a:xfrm rot="-5400000">
            <a:off x="18076323" y="-2383630"/>
            <a:ext cx="250945" cy="6587049"/>
            <a:chOff x="0" y="0"/>
            <a:chExt cx="334593" cy="8782733"/>
          </a:xfrm>
        </p:grpSpPr>
        <p:sp>
          <p:nvSpPr>
            <p:cNvPr id="7" name="AutoShape 7"/>
            <p:cNvSpPr/>
            <p:nvPr/>
          </p:nvSpPr>
          <p:spPr>
            <a:xfrm rot="5400000">
              <a:off x="-3929125" y="4660408"/>
              <a:ext cx="8192843" cy="51806"/>
            </a:xfrm>
            <a:prstGeom prst="rect">
              <a:avLst/>
            </a:prstGeom>
            <a:solidFill>
              <a:srgbClr val="13538A"/>
            </a:solidFill>
          </p:spPr>
        </p:sp>
        <p:grpSp>
          <p:nvGrpSpPr>
            <p:cNvPr id="8" name="Group 8"/>
            <p:cNvGrpSpPr>
              <a:grpSpLocks noChangeAspect="1"/>
            </p:cNvGrpSpPr>
            <p:nvPr/>
          </p:nvGrpSpPr>
          <p:grpSpPr>
            <a:xfrm rot="5400000">
              <a:off x="0" y="0"/>
              <a:ext cx="334593" cy="334593"/>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2794325" y="967324"/>
            <a:ext cx="10026302" cy="936154"/>
          </a:xfrm>
          <a:prstGeom prst="rect">
            <a:avLst/>
          </a:prstGeom>
        </p:spPr>
        <p:txBody>
          <a:bodyPr lIns="0" tIns="0" rIns="0" bIns="0" rtlCol="0" anchor="t">
            <a:spAutoFit/>
          </a:bodyPr>
          <a:lstStyle/>
          <a:p>
            <a:pPr algn="ctr">
              <a:lnSpc>
                <a:spcPts val="7280"/>
              </a:lnSpc>
            </a:pPr>
            <a:r>
              <a:rPr lang="en-US" sz="5200" dirty="0" err="1" smtClean="0">
                <a:solidFill>
                  <a:srgbClr val="FFFFFF"/>
                </a:solidFill>
                <a:latin typeface="Poppins Bold"/>
              </a:rPr>
              <a:t>Visualisasi</a:t>
            </a:r>
            <a:r>
              <a:rPr lang="en-US" sz="5200" dirty="0" smtClean="0">
                <a:solidFill>
                  <a:srgbClr val="FFFFFF"/>
                </a:solidFill>
                <a:latin typeface="Poppins Bold"/>
              </a:rPr>
              <a:t> Panel 4</a:t>
            </a:r>
            <a:endParaRPr lang="en-US" sz="5200" dirty="0">
              <a:solidFill>
                <a:srgbClr val="FFFFFF"/>
              </a:solidFill>
              <a:latin typeface="Poppins Bold"/>
            </a:endParaRP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pic>
        <p:nvPicPr>
          <p:cNvPr id="10" name="Picture 9"/>
          <p:cNvPicPr>
            <a:picLocks noChangeAspect="1"/>
          </p:cNvPicPr>
          <p:nvPr/>
        </p:nvPicPr>
        <p:blipFill>
          <a:blip r:embed="rId3"/>
          <a:stretch>
            <a:fillRect/>
          </a:stretch>
        </p:blipFill>
        <p:spPr>
          <a:xfrm>
            <a:off x="356721" y="3081680"/>
            <a:ext cx="14125575" cy="6448425"/>
          </a:xfrm>
          <a:prstGeom prst="rect">
            <a:avLst/>
          </a:prstGeom>
        </p:spPr>
      </p:pic>
      <p:pic>
        <p:nvPicPr>
          <p:cNvPr id="13" name="Picture 12"/>
          <p:cNvPicPr>
            <a:picLocks noChangeAspect="1"/>
          </p:cNvPicPr>
          <p:nvPr/>
        </p:nvPicPr>
        <p:blipFill>
          <a:blip r:embed="rId4"/>
          <a:stretch>
            <a:fillRect/>
          </a:stretch>
        </p:blipFill>
        <p:spPr>
          <a:xfrm>
            <a:off x="14482296" y="3081680"/>
            <a:ext cx="2205504" cy="3628054"/>
          </a:xfrm>
          <a:prstGeom prst="rect">
            <a:avLst/>
          </a:prstGeom>
        </p:spPr>
      </p:pic>
      <p:pic>
        <p:nvPicPr>
          <p:cNvPr id="14" name="Picture 13"/>
          <p:cNvPicPr>
            <a:picLocks noChangeAspect="1"/>
          </p:cNvPicPr>
          <p:nvPr/>
        </p:nvPicPr>
        <p:blipFill>
          <a:blip r:embed="rId5"/>
          <a:stretch>
            <a:fillRect/>
          </a:stretch>
        </p:blipFill>
        <p:spPr>
          <a:xfrm>
            <a:off x="14562125" y="6717998"/>
            <a:ext cx="2354275" cy="2083102"/>
          </a:xfrm>
          <a:prstGeom prst="rect">
            <a:avLst/>
          </a:prstGeom>
        </p:spPr>
      </p:pic>
    </p:spTree>
    <p:extLst>
      <p:ext uri="{BB962C8B-B14F-4D97-AF65-F5344CB8AC3E}">
        <p14:creationId xmlns:p14="http://schemas.microsoft.com/office/powerpoint/2010/main" val="24289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12251073" cy="1069815"/>
            <a:chOff x="0" y="0"/>
            <a:chExt cx="12922414" cy="1106170"/>
          </a:xfrm>
        </p:grpSpPr>
        <p:sp>
          <p:nvSpPr>
            <p:cNvPr id="3" name="Freeform 3"/>
            <p:cNvSpPr/>
            <p:nvPr/>
          </p:nvSpPr>
          <p:spPr>
            <a:xfrm>
              <a:off x="0" y="0"/>
              <a:ext cx="12923685" cy="1106170"/>
            </a:xfrm>
            <a:custGeom>
              <a:avLst/>
              <a:gdLst/>
              <a:ahLst/>
              <a:cxnLst/>
              <a:rect l="l" t="t" r="r" b="b"/>
              <a:pathLst>
                <a:path w="12923685" h="1106170">
                  <a:moveTo>
                    <a:pt x="12369964" y="1106170"/>
                  </a:moveTo>
                  <a:lnTo>
                    <a:pt x="553720" y="1106170"/>
                  </a:lnTo>
                  <a:cubicBezTo>
                    <a:pt x="247650" y="1106170"/>
                    <a:pt x="0" y="858520"/>
                    <a:pt x="0" y="553720"/>
                  </a:cubicBezTo>
                  <a:cubicBezTo>
                    <a:pt x="0" y="247650"/>
                    <a:pt x="247650" y="0"/>
                    <a:pt x="553720" y="0"/>
                  </a:cubicBezTo>
                  <a:lnTo>
                    <a:pt x="12369964" y="0"/>
                  </a:lnTo>
                  <a:cubicBezTo>
                    <a:pt x="12676034" y="0"/>
                    <a:pt x="12923685" y="247650"/>
                    <a:pt x="12923685" y="553720"/>
                  </a:cubicBezTo>
                  <a:cubicBezTo>
                    <a:pt x="12922414" y="858520"/>
                    <a:pt x="12674764" y="1106170"/>
                    <a:pt x="12369964"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id="6" name="Group 6"/>
          <p:cNvGrpSpPr/>
          <p:nvPr/>
        </p:nvGrpSpPr>
        <p:grpSpPr>
          <a:xfrm rot="-5400000">
            <a:off x="18076323" y="-2383630"/>
            <a:ext cx="250945" cy="6587049"/>
            <a:chOff x="0" y="0"/>
            <a:chExt cx="334593" cy="8782733"/>
          </a:xfrm>
        </p:grpSpPr>
        <p:sp>
          <p:nvSpPr>
            <p:cNvPr id="7" name="AutoShape 7"/>
            <p:cNvSpPr/>
            <p:nvPr/>
          </p:nvSpPr>
          <p:spPr>
            <a:xfrm rot="5400000">
              <a:off x="-3929125" y="4660408"/>
              <a:ext cx="8192843" cy="51806"/>
            </a:xfrm>
            <a:prstGeom prst="rect">
              <a:avLst/>
            </a:prstGeom>
            <a:solidFill>
              <a:srgbClr val="13538A"/>
            </a:solidFill>
          </p:spPr>
        </p:sp>
        <p:grpSp>
          <p:nvGrpSpPr>
            <p:cNvPr id="8" name="Group 8"/>
            <p:cNvGrpSpPr>
              <a:grpSpLocks noChangeAspect="1"/>
            </p:cNvGrpSpPr>
            <p:nvPr/>
          </p:nvGrpSpPr>
          <p:grpSpPr>
            <a:xfrm rot="5400000">
              <a:off x="0" y="0"/>
              <a:ext cx="334593" cy="334593"/>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2794325" y="967324"/>
            <a:ext cx="10026302" cy="936154"/>
          </a:xfrm>
          <a:prstGeom prst="rect">
            <a:avLst/>
          </a:prstGeom>
        </p:spPr>
        <p:txBody>
          <a:bodyPr lIns="0" tIns="0" rIns="0" bIns="0" rtlCol="0" anchor="t">
            <a:spAutoFit/>
          </a:bodyPr>
          <a:lstStyle/>
          <a:p>
            <a:pPr algn="ctr">
              <a:lnSpc>
                <a:spcPts val="7280"/>
              </a:lnSpc>
            </a:pPr>
            <a:r>
              <a:rPr lang="en-US" sz="5200" dirty="0" smtClean="0">
                <a:solidFill>
                  <a:srgbClr val="FFFFFF"/>
                </a:solidFill>
                <a:latin typeface="Poppins Bold"/>
              </a:rPr>
              <a:t>Dashboard </a:t>
            </a:r>
            <a:r>
              <a:rPr lang="en-US" sz="5200" dirty="0" err="1" smtClean="0">
                <a:solidFill>
                  <a:srgbClr val="FFFFFF"/>
                </a:solidFill>
                <a:latin typeface="Poppins Bold"/>
              </a:rPr>
              <a:t>Visualisasi</a:t>
            </a:r>
            <a:endParaRPr lang="en-US" sz="5200" dirty="0">
              <a:solidFill>
                <a:srgbClr val="FFFFFF"/>
              </a:solidFill>
              <a:latin typeface="Poppins Bold"/>
            </a:endParaRP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02884"/>
            <a:ext cx="16283863" cy="6439246"/>
          </a:xfrm>
          <a:prstGeom prst="rect">
            <a:avLst/>
          </a:prstGeom>
        </p:spPr>
      </p:pic>
    </p:spTree>
    <p:extLst>
      <p:ext uri="{BB962C8B-B14F-4D97-AF65-F5344CB8AC3E}">
        <p14:creationId xmlns:p14="http://schemas.microsoft.com/office/powerpoint/2010/main" val="310365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2887982" y="940118"/>
            <a:ext cx="5291832" cy="936154"/>
          </a:xfrm>
          <a:prstGeom prst="rect">
            <a:avLst/>
          </a:prstGeom>
        </p:spPr>
        <p:txBody>
          <a:bodyPr lIns="0" tIns="0" rIns="0" bIns="0" rtlCol="0" anchor="t">
            <a:spAutoFit/>
          </a:bodyPr>
          <a:lstStyle/>
          <a:p>
            <a:pPr algn="ctr">
              <a:lnSpc>
                <a:spcPts val="7280"/>
              </a:lnSpc>
            </a:pPr>
            <a:r>
              <a:rPr lang="en-US" sz="5200" dirty="0" err="1" smtClean="0">
                <a:solidFill>
                  <a:srgbClr val="FFFFFF"/>
                </a:solidFill>
                <a:latin typeface="Poppins Bold"/>
              </a:rPr>
              <a:t>Evaluasi</a:t>
            </a:r>
            <a:endParaRPr lang="en-US" sz="5200" dirty="0">
              <a:solidFill>
                <a:srgbClr val="FFFFFF"/>
              </a:solidFill>
              <a:latin typeface="Poppins Bold"/>
            </a:endParaRP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604061" y="2978363"/>
            <a:ext cx="16921939" cy="3154710"/>
          </a:xfrm>
          <a:prstGeom prst="rect">
            <a:avLst/>
          </a:prstGeom>
        </p:spPr>
        <p:txBody>
          <a:bodyPr wrap="square" lIns="0" tIns="0" rIns="0" bIns="0" rtlCol="0" anchor="t">
            <a:spAutoFit/>
          </a:bodyPr>
          <a:lstStyle/>
          <a:p>
            <a:pPr algn="just">
              <a:lnSpc>
                <a:spcPts val="4050"/>
              </a:lnSpc>
            </a:pPr>
            <a:r>
              <a:rPr lang="en-US" sz="2700" spc="27" dirty="0" err="1">
                <a:solidFill>
                  <a:srgbClr val="050707"/>
                </a:solidFill>
                <a:latin typeface="Poppins Light Bold"/>
              </a:rPr>
              <a:t>Kategori</a:t>
            </a:r>
            <a:r>
              <a:rPr lang="en-US" sz="2700" spc="27" dirty="0">
                <a:solidFill>
                  <a:srgbClr val="050707"/>
                </a:solidFill>
                <a:latin typeface="Poppins Light Bold"/>
              </a:rPr>
              <a:t> </a:t>
            </a:r>
            <a:r>
              <a:rPr lang="en-US" sz="2700" spc="27" dirty="0" err="1">
                <a:solidFill>
                  <a:srgbClr val="050707"/>
                </a:solidFill>
                <a:latin typeface="Poppins Light Bold"/>
              </a:rPr>
              <a:t>evaluasi</a:t>
            </a:r>
            <a:r>
              <a:rPr lang="en-US" sz="2700" spc="27" dirty="0">
                <a:solidFill>
                  <a:srgbClr val="050707"/>
                </a:solidFill>
                <a:latin typeface="Poppins Light Bold"/>
              </a:rPr>
              <a:t> yang </a:t>
            </a:r>
            <a:r>
              <a:rPr lang="en-US" sz="2700" spc="27" dirty="0" err="1">
                <a:solidFill>
                  <a:srgbClr val="050707"/>
                </a:solidFill>
                <a:latin typeface="Poppins Light Bold"/>
              </a:rPr>
              <a:t>dilakukan</a:t>
            </a:r>
            <a:r>
              <a:rPr lang="en-US" sz="2700" spc="27" dirty="0">
                <a:solidFill>
                  <a:srgbClr val="050707"/>
                </a:solidFill>
                <a:latin typeface="Poppins Light Bold"/>
              </a:rPr>
              <a:t> </a:t>
            </a:r>
            <a:r>
              <a:rPr lang="en-US" sz="2700" spc="27" dirty="0" err="1">
                <a:solidFill>
                  <a:srgbClr val="050707"/>
                </a:solidFill>
                <a:latin typeface="Poppins Light Bold"/>
              </a:rPr>
              <a:t>pada</a:t>
            </a:r>
            <a:r>
              <a:rPr lang="en-US" sz="2700" spc="27" dirty="0">
                <a:solidFill>
                  <a:srgbClr val="050707"/>
                </a:solidFill>
                <a:latin typeface="Poppins Light Bold"/>
              </a:rPr>
              <a:t> </a:t>
            </a:r>
            <a:r>
              <a:rPr lang="en-US" sz="2700" spc="27" dirty="0" err="1">
                <a:solidFill>
                  <a:srgbClr val="050707"/>
                </a:solidFill>
                <a:latin typeface="Poppins Light Bold"/>
              </a:rPr>
              <a:t>pengerjaan</a:t>
            </a:r>
            <a:r>
              <a:rPr lang="en-US" sz="2700" spc="27" dirty="0">
                <a:solidFill>
                  <a:srgbClr val="050707"/>
                </a:solidFill>
                <a:latin typeface="Poppins Light Bold"/>
              </a:rPr>
              <a:t> </a:t>
            </a:r>
            <a:r>
              <a:rPr lang="en-US" sz="2700" spc="27" dirty="0" err="1">
                <a:solidFill>
                  <a:srgbClr val="050707"/>
                </a:solidFill>
                <a:latin typeface="Poppins Light Bold"/>
              </a:rPr>
              <a:t>proyek</a:t>
            </a:r>
            <a:r>
              <a:rPr lang="en-US" sz="2700" spc="27" dirty="0">
                <a:solidFill>
                  <a:srgbClr val="050707"/>
                </a:solidFill>
                <a:latin typeface="Poppins Light Bold"/>
              </a:rPr>
              <a:t> </a:t>
            </a:r>
            <a:r>
              <a:rPr lang="en-US" sz="2700" spc="27" dirty="0" err="1">
                <a:solidFill>
                  <a:srgbClr val="050707"/>
                </a:solidFill>
                <a:latin typeface="Poppins Light Bold"/>
              </a:rPr>
              <a:t>ini</a:t>
            </a:r>
            <a:r>
              <a:rPr lang="en-US" sz="2700" spc="27" dirty="0">
                <a:solidFill>
                  <a:srgbClr val="050707"/>
                </a:solidFill>
                <a:latin typeface="Poppins Light Bold"/>
              </a:rPr>
              <a:t> </a:t>
            </a:r>
            <a:r>
              <a:rPr lang="en-US" sz="2700" spc="27" dirty="0" err="1">
                <a:solidFill>
                  <a:srgbClr val="050707"/>
                </a:solidFill>
                <a:latin typeface="Poppins Light Bold"/>
              </a:rPr>
              <a:t>adalah</a:t>
            </a:r>
            <a:r>
              <a:rPr lang="en-US" sz="2700" spc="27" dirty="0">
                <a:solidFill>
                  <a:srgbClr val="050707"/>
                </a:solidFill>
                <a:latin typeface="Poppins Light Bold"/>
              </a:rPr>
              <a:t> qualitative summative </a:t>
            </a:r>
            <a:r>
              <a:rPr lang="en-US" sz="2700" spc="27" dirty="0" err="1">
                <a:solidFill>
                  <a:srgbClr val="050707"/>
                </a:solidFill>
                <a:latin typeface="Poppins Light Bold"/>
              </a:rPr>
              <a:t>dimana</a:t>
            </a:r>
            <a:r>
              <a:rPr lang="en-US" sz="2700" spc="27" dirty="0">
                <a:solidFill>
                  <a:srgbClr val="050707"/>
                </a:solidFill>
                <a:latin typeface="Poppins Light Bold"/>
              </a:rPr>
              <a:t> proses </a:t>
            </a:r>
            <a:r>
              <a:rPr lang="en-US" sz="2700" spc="27" dirty="0" err="1">
                <a:solidFill>
                  <a:srgbClr val="050707"/>
                </a:solidFill>
                <a:latin typeface="Poppins Light Bold"/>
              </a:rPr>
              <a:t>evaluasi</a:t>
            </a:r>
            <a:r>
              <a:rPr lang="en-US" sz="2700" spc="27" dirty="0">
                <a:solidFill>
                  <a:srgbClr val="050707"/>
                </a:solidFill>
                <a:latin typeface="Poppins Light Bold"/>
              </a:rPr>
              <a:t> </a:t>
            </a:r>
            <a:r>
              <a:rPr lang="en-US" sz="2700" spc="27" dirty="0" err="1">
                <a:solidFill>
                  <a:srgbClr val="050707"/>
                </a:solidFill>
                <a:latin typeface="Poppins Light Bold"/>
              </a:rPr>
              <a:t>dilakukan</a:t>
            </a:r>
            <a:r>
              <a:rPr lang="en-US" sz="2700" spc="27" dirty="0">
                <a:solidFill>
                  <a:srgbClr val="050707"/>
                </a:solidFill>
                <a:latin typeface="Poppins Light Bold"/>
              </a:rPr>
              <a:t> </a:t>
            </a:r>
            <a:r>
              <a:rPr lang="en-US" sz="2700" spc="27" dirty="0" err="1">
                <a:solidFill>
                  <a:srgbClr val="050707"/>
                </a:solidFill>
                <a:latin typeface="Poppins Light Bold"/>
              </a:rPr>
              <a:t>setelah</a:t>
            </a:r>
            <a:r>
              <a:rPr lang="en-US" sz="2700" spc="27" dirty="0">
                <a:solidFill>
                  <a:srgbClr val="050707"/>
                </a:solidFill>
                <a:latin typeface="Poppins Light Bold"/>
              </a:rPr>
              <a:t> idiom </a:t>
            </a:r>
            <a:r>
              <a:rPr lang="en-US" sz="2700" spc="27" dirty="0" err="1">
                <a:solidFill>
                  <a:srgbClr val="050707"/>
                </a:solidFill>
                <a:latin typeface="Poppins Light Bold"/>
              </a:rPr>
              <a:t>visualisasi</a:t>
            </a:r>
            <a:r>
              <a:rPr lang="en-US" sz="2700" spc="27" dirty="0">
                <a:solidFill>
                  <a:srgbClr val="050707"/>
                </a:solidFill>
                <a:latin typeface="Poppins Light Bold"/>
              </a:rPr>
              <a:t> </a:t>
            </a:r>
            <a:r>
              <a:rPr lang="en-US" sz="2700" spc="27" dirty="0" err="1">
                <a:solidFill>
                  <a:srgbClr val="050707"/>
                </a:solidFill>
                <a:latin typeface="Poppins Light Bold"/>
              </a:rPr>
              <a:t>dibangun</a:t>
            </a:r>
            <a:r>
              <a:rPr lang="en-US" sz="2700" spc="27" dirty="0">
                <a:solidFill>
                  <a:srgbClr val="050707"/>
                </a:solidFill>
                <a:latin typeface="Poppins Light Bold"/>
              </a:rPr>
              <a:t> </a:t>
            </a:r>
            <a:r>
              <a:rPr lang="en-US" sz="2700" spc="27" dirty="0" err="1">
                <a:solidFill>
                  <a:srgbClr val="050707"/>
                </a:solidFill>
                <a:latin typeface="Poppins Light Bold"/>
              </a:rPr>
              <a:t>dan</a:t>
            </a:r>
            <a:r>
              <a:rPr lang="en-US" sz="2700" spc="27" dirty="0">
                <a:solidFill>
                  <a:srgbClr val="050707"/>
                </a:solidFill>
                <a:latin typeface="Poppins Light Bold"/>
              </a:rPr>
              <a:t> </a:t>
            </a:r>
            <a:r>
              <a:rPr lang="en-US" sz="2700" spc="27" dirty="0" err="1">
                <a:solidFill>
                  <a:srgbClr val="050707"/>
                </a:solidFill>
                <a:latin typeface="Poppins Light Bold"/>
              </a:rPr>
              <a:t>berfokus</a:t>
            </a:r>
            <a:r>
              <a:rPr lang="en-US" sz="2700" spc="27" dirty="0">
                <a:solidFill>
                  <a:srgbClr val="050707"/>
                </a:solidFill>
                <a:latin typeface="Poppins Light Bold"/>
              </a:rPr>
              <a:t> </a:t>
            </a:r>
            <a:r>
              <a:rPr lang="en-US" sz="2700" spc="27" dirty="0" err="1">
                <a:solidFill>
                  <a:srgbClr val="050707"/>
                </a:solidFill>
                <a:latin typeface="Poppins Light Bold"/>
              </a:rPr>
              <a:t>pada</a:t>
            </a:r>
            <a:r>
              <a:rPr lang="en-US" sz="2700" spc="27" dirty="0">
                <a:solidFill>
                  <a:srgbClr val="050707"/>
                </a:solidFill>
                <a:latin typeface="Poppins Light Bold"/>
              </a:rPr>
              <a:t> </a:t>
            </a:r>
            <a:r>
              <a:rPr lang="en-US" sz="2700" spc="27" dirty="0" err="1">
                <a:solidFill>
                  <a:srgbClr val="050707"/>
                </a:solidFill>
                <a:latin typeface="Poppins Light Bold"/>
              </a:rPr>
              <a:t>penilaian</a:t>
            </a:r>
            <a:r>
              <a:rPr lang="en-US" sz="2700" spc="27" dirty="0">
                <a:solidFill>
                  <a:srgbClr val="050707"/>
                </a:solidFill>
                <a:latin typeface="Poppins Light Bold"/>
              </a:rPr>
              <a:t> </a:t>
            </a:r>
            <a:r>
              <a:rPr lang="en-US" sz="2700" spc="27" dirty="0" err="1">
                <a:solidFill>
                  <a:srgbClr val="050707"/>
                </a:solidFill>
                <a:latin typeface="Poppins Light Bold"/>
              </a:rPr>
              <a:t>hasil</a:t>
            </a:r>
            <a:r>
              <a:rPr lang="en-US" sz="2700" spc="27" dirty="0">
                <a:solidFill>
                  <a:srgbClr val="050707"/>
                </a:solidFill>
                <a:latin typeface="Poppins Light Bold"/>
              </a:rPr>
              <a:t> </a:t>
            </a:r>
            <a:r>
              <a:rPr lang="en-US" sz="2700" spc="27" dirty="0" err="1">
                <a:solidFill>
                  <a:srgbClr val="050707"/>
                </a:solidFill>
                <a:latin typeface="Poppins Light Bold"/>
              </a:rPr>
              <a:t>akhir</a:t>
            </a:r>
            <a:r>
              <a:rPr lang="en-US" sz="2700" spc="27" dirty="0">
                <a:solidFill>
                  <a:srgbClr val="050707"/>
                </a:solidFill>
                <a:latin typeface="Poppins Light Bold"/>
              </a:rPr>
              <a:t> </a:t>
            </a:r>
            <a:r>
              <a:rPr lang="en-US" sz="2700" spc="27" dirty="0" err="1">
                <a:solidFill>
                  <a:srgbClr val="050707"/>
                </a:solidFill>
                <a:latin typeface="Poppins Light Bold"/>
              </a:rPr>
              <a:t>visualisasi</a:t>
            </a:r>
            <a:r>
              <a:rPr lang="en-US" sz="2700" spc="27" dirty="0">
                <a:solidFill>
                  <a:srgbClr val="050707"/>
                </a:solidFill>
                <a:latin typeface="Poppins Light Bold"/>
              </a:rPr>
              <a:t>. </a:t>
            </a:r>
            <a:r>
              <a:rPr lang="en-US" sz="2700" spc="27" dirty="0" err="1">
                <a:solidFill>
                  <a:srgbClr val="050707"/>
                </a:solidFill>
                <a:latin typeface="Poppins Light Bold"/>
              </a:rPr>
              <a:t>Jenis</a:t>
            </a:r>
            <a:r>
              <a:rPr lang="en-US" sz="2700" spc="27" dirty="0">
                <a:solidFill>
                  <a:srgbClr val="050707"/>
                </a:solidFill>
                <a:latin typeface="Poppins Light Bold"/>
              </a:rPr>
              <a:t> </a:t>
            </a:r>
            <a:r>
              <a:rPr lang="en-US" sz="2700" spc="27" dirty="0" err="1">
                <a:solidFill>
                  <a:srgbClr val="050707"/>
                </a:solidFill>
                <a:latin typeface="Poppins Light Bold"/>
              </a:rPr>
              <a:t>evaluasi</a:t>
            </a:r>
            <a:r>
              <a:rPr lang="en-US" sz="2700" spc="27" dirty="0">
                <a:solidFill>
                  <a:srgbClr val="050707"/>
                </a:solidFill>
                <a:latin typeface="Poppins Light Bold"/>
              </a:rPr>
              <a:t> qualitative summative yang </a:t>
            </a:r>
            <a:r>
              <a:rPr lang="en-US" sz="2700" spc="27" dirty="0" err="1">
                <a:solidFill>
                  <a:srgbClr val="050707"/>
                </a:solidFill>
                <a:latin typeface="Poppins Light Bold"/>
              </a:rPr>
              <a:t>digunakan</a:t>
            </a:r>
            <a:r>
              <a:rPr lang="en-US" sz="2700" spc="27" dirty="0">
                <a:solidFill>
                  <a:srgbClr val="050707"/>
                </a:solidFill>
                <a:latin typeface="Poppins Light Bold"/>
              </a:rPr>
              <a:t> </a:t>
            </a:r>
            <a:r>
              <a:rPr lang="en-US" sz="2700" spc="27" dirty="0" err="1">
                <a:solidFill>
                  <a:srgbClr val="050707"/>
                </a:solidFill>
                <a:latin typeface="Poppins Light Bold"/>
              </a:rPr>
              <a:t>yaitu</a:t>
            </a:r>
            <a:r>
              <a:rPr lang="en-US" sz="2700" spc="27" dirty="0">
                <a:solidFill>
                  <a:srgbClr val="050707"/>
                </a:solidFill>
                <a:latin typeface="Poppins Light Bold"/>
              </a:rPr>
              <a:t> insight-based evaluation </a:t>
            </a:r>
            <a:r>
              <a:rPr lang="en-US" sz="2700" spc="27" dirty="0" err="1">
                <a:solidFill>
                  <a:srgbClr val="050707"/>
                </a:solidFill>
                <a:latin typeface="Poppins Light Bold"/>
              </a:rPr>
              <a:t>dimana</a:t>
            </a:r>
            <a:r>
              <a:rPr lang="en-US" sz="2700" spc="27" dirty="0">
                <a:solidFill>
                  <a:srgbClr val="050707"/>
                </a:solidFill>
                <a:latin typeface="Poppins Light Bold"/>
              </a:rPr>
              <a:t> </a:t>
            </a:r>
            <a:r>
              <a:rPr lang="en-US" sz="2700" spc="27" dirty="0" err="1">
                <a:solidFill>
                  <a:srgbClr val="050707"/>
                </a:solidFill>
                <a:latin typeface="Poppins Light Bold"/>
              </a:rPr>
              <a:t>pendekatan</a:t>
            </a:r>
            <a:r>
              <a:rPr lang="en-US" sz="2700" spc="27" dirty="0">
                <a:solidFill>
                  <a:srgbClr val="050707"/>
                </a:solidFill>
                <a:latin typeface="Poppins Light Bold"/>
              </a:rPr>
              <a:t> </a:t>
            </a:r>
            <a:r>
              <a:rPr lang="en-US" sz="2700" spc="27" dirty="0" err="1">
                <a:solidFill>
                  <a:srgbClr val="050707"/>
                </a:solidFill>
                <a:latin typeface="Poppins Light Bold"/>
              </a:rPr>
              <a:t>evaluasi</a:t>
            </a:r>
            <a:r>
              <a:rPr lang="en-US" sz="2700" spc="27" dirty="0">
                <a:solidFill>
                  <a:srgbClr val="050707"/>
                </a:solidFill>
                <a:latin typeface="Poppins Light Bold"/>
              </a:rPr>
              <a:t> </a:t>
            </a:r>
            <a:r>
              <a:rPr lang="en-US" sz="2700" spc="27" dirty="0" err="1">
                <a:solidFill>
                  <a:srgbClr val="050707"/>
                </a:solidFill>
                <a:latin typeface="Poppins Light Bold"/>
              </a:rPr>
              <a:t>ini</a:t>
            </a:r>
            <a:r>
              <a:rPr lang="en-US" sz="2700" spc="27" dirty="0">
                <a:solidFill>
                  <a:srgbClr val="050707"/>
                </a:solidFill>
                <a:latin typeface="Poppins Light Bold"/>
              </a:rPr>
              <a:t> </a:t>
            </a:r>
            <a:r>
              <a:rPr lang="en-US" sz="2700" spc="27" dirty="0" err="1">
                <a:solidFill>
                  <a:srgbClr val="050707"/>
                </a:solidFill>
                <a:latin typeface="Poppins Light Bold"/>
              </a:rPr>
              <a:t>melibatkan</a:t>
            </a:r>
            <a:r>
              <a:rPr lang="en-US" sz="2700" spc="27" dirty="0">
                <a:solidFill>
                  <a:srgbClr val="050707"/>
                </a:solidFill>
                <a:latin typeface="Poppins Light Bold"/>
              </a:rPr>
              <a:t> </a:t>
            </a:r>
            <a:r>
              <a:rPr lang="en-US" sz="2700" spc="27" dirty="0" err="1">
                <a:solidFill>
                  <a:srgbClr val="050707"/>
                </a:solidFill>
                <a:latin typeface="Poppins Light Bold"/>
              </a:rPr>
              <a:t>peserta</a:t>
            </a:r>
            <a:r>
              <a:rPr lang="en-US" sz="2700" spc="27" dirty="0">
                <a:solidFill>
                  <a:srgbClr val="050707"/>
                </a:solidFill>
                <a:latin typeface="Poppins Light Bold"/>
              </a:rPr>
              <a:t> yang </a:t>
            </a:r>
            <a:r>
              <a:rPr lang="en-US" sz="2700" spc="27" dirty="0" err="1">
                <a:solidFill>
                  <a:srgbClr val="050707"/>
                </a:solidFill>
                <a:latin typeface="Poppins Light Bold"/>
              </a:rPr>
              <a:t>diberikan</a:t>
            </a:r>
            <a:r>
              <a:rPr lang="en-US" sz="2700" spc="27" dirty="0">
                <a:solidFill>
                  <a:srgbClr val="050707"/>
                </a:solidFill>
                <a:latin typeface="Poppins Light Bold"/>
              </a:rPr>
              <a:t> </a:t>
            </a:r>
            <a:r>
              <a:rPr lang="en-US" sz="2700" spc="27" dirty="0" err="1">
                <a:solidFill>
                  <a:srgbClr val="050707"/>
                </a:solidFill>
                <a:latin typeface="Poppins Light Bold"/>
              </a:rPr>
              <a:t>tugas</a:t>
            </a:r>
            <a:r>
              <a:rPr lang="en-US" sz="2700" spc="27" dirty="0">
                <a:solidFill>
                  <a:srgbClr val="050707"/>
                </a:solidFill>
                <a:latin typeface="Poppins Light Bold"/>
              </a:rPr>
              <a:t> </a:t>
            </a:r>
            <a:r>
              <a:rPr lang="en-US" sz="2700" spc="27" dirty="0" err="1">
                <a:solidFill>
                  <a:srgbClr val="050707"/>
                </a:solidFill>
                <a:latin typeface="Poppins Light Bold"/>
              </a:rPr>
              <a:t>untuk</a:t>
            </a:r>
            <a:r>
              <a:rPr lang="en-US" sz="2700" spc="27" dirty="0">
                <a:solidFill>
                  <a:srgbClr val="050707"/>
                </a:solidFill>
                <a:latin typeface="Poppins Light Bold"/>
              </a:rPr>
              <a:t> </a:t>
            </a:r>
            <a:r>
              <a:rPr lang="en-US" sz="2700" spc="27" dirty="0" err="1">
                <a:solidFill>
                  <a:srgbClr val="050707"/>
                </a:solidFill>
                <a:latin typeface="Poppins Light Bold"/>
              </a:rPr>
              <a:t>melakukan</a:t>
            </a:r>
            <a:r>
              <a:rPr lang="en-US" sz="2700" spc="27" dirty="0">
                <a:solidFill>
                  <a:srgbClr val="050707"/>
                </a:solidFill>
                <a:latin typeface="Poppins Light Bold"/>
              </a:rPr>
              <a:t> </a:t>
            </a:r>
            <a:r>
              <a:rPr lang="en-US" sz="2700" spc="27" dirty="0" err="1">
                <a:solidFill>
                  <a:srgbClr val="050707"/>
                </a:solidFill>
                <a:latin typeface="Poppins Light Bold"/>
              </a:rPr>
              <a:t>penilaian</a:t>
            </a:r>
            <a:r>
              <a:rPr lang="en-US" sz="2700" spc="27" dirty="0">
                <a:solidFill>
                  <a:srgbClr val="050707"/>
                </a:solidFill>
                <a:latin typeface="Poppins Light Bold"/>
              </a:rPr>
              <a:t> </a:t>
            </a:r>
            <a:r>
              <a:rPr lang="en-US" sz="2700" spc="27" dirty="0" err="1">
                <a:solidFill>
                  <a:srgbClr val="050707"/>
                </a:solidFill>
                <a:latin typeface="Poppins Light Bold"/>
              </a:rPr>
              <a:t>terkait</a:t>
            </a:r>
            <a:r>
              <a:rPr lang="en-US" sz="2700" spc="27" dirty="0">
                <a:solidFill>
                  <a:srgbClr val="050707"/>
                </a:solidFill>
                <a:latin typeface="Poppins Light Bold"/>
              </a:rPr>
              <a:t> </a:t>
            </a:r>
            <a:r>
              <a:rPr lang="en-US" sz="2700" spc="27" dirty="0" err="1">
                <a:solidFill>
                  <a:srgbClr val="050707"/>
                </a:solidFill>
                <a:latin typeface="Poppins Light Bold"/>
              </a:rPr>
              <a:t>visualisasi</a:t>
            </a:r>
            <a:r>
              <a:rPr lang="en-US" sz="2700" spc="27" dirty="0">
                <a:solidFill>
                  <a:srgbClr val="050707"/>
                </a:solidFill>
                <a:latin typeface="Poppins Light Bold"/>
              </a:rPr>
              <a:t> yang </a:t>
            </a:r>
            <a:r>
              <a:rPr lang="en-US" sz="2700" spc="27" dirty="0" err="1">
                <a:solidFill>
                  <a:srgbClr val="050707"/>
                </a:solidFill>
                <a:latin typeface="Poppins Light Bold"/>
              </a:rPr>
              <a:t>dibangun</a:t>
            </a:r>
            <a:r>
              <a:rPr lang="en-US" sz="2700" spc="27" dirty="0">
                <a:solidFill>
                  <a:srgbClr val="050707"/>
                </a:solidFill>
                <a:latin typeface="Poppins Light Bold"/>
              </a:rPr>
              <a:t>.</a:t>
            </a:r>
          </a:p>
          <a:p>
            <a:pPr algn="just">
              <a:lnSpc>
                <a:spcPts val="4050"/>
              </a:lnSpc>
            </a:pPr>
            <a:endParaRPr lang="en-US" sz="2700" spc="27" dirty="0">
              <a:solidFill>
                <a:srgbClr val="050707"/>
              </a:solidFill>
              <a:latin typeface="Poppins Light Bold"/>
            </a:endParaRP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spTree>
    <p:extLst>
      <p:ext uri="{BB962C8B-B14F-4D97-AF65-F5344CB8AC3E}">
        <p14:creationId xmlns:p14="http://schemas.microsoft.com/office/powerpoint/2010/main" val="132747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2887982" y="940118"/>
            <a:ext cx="5291832" cy="936154"/>
          </a:xfrm>
          <a:prstGeom prst="rect">
            <a:avLst/>
          </a:prstGeom>
        </p:spPr>
        <p:txBody>
          <a:bodyPr lIns="0" tIns="0" rIns="0" bIns="0" rtlCol="0" anchor="t">
            <a:spAutoFit/>
          </a:bodyPr>
          <a:lstStyle/>
          <a:p>
            <a:pPr algn="ctr">
              <a:lnSpc>
                <a:spcPts val="7280"/>
              </a:lnSpc>
            </a:pPr>
            <a:r>
              <a:rPr lang="en-US" sz="5200" dirty="0" err="1" smtClean="0">
                <a:solidFill>
                  <a:srgbClr val="FFFFFF"/>
                </a:solidFill>
                <a:latin typeface="Poppins Bold"/>
              </a:rPr>
              <a:t>Kesimpulan</a:t>
            </a:r>
            <a:endParaRPr lang="en-US" sz="5200" dirty="0">
              <a:solidFill>
                <a:srgbClr val="FFFFFF"/>
              </a:solidFill>
              <a:latin typeface="Poppins Bold"/>
            </a:endParaRP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604061" y="2978363"/>
            <a:ext cx="17079878" cy="4732065"/>
          </a:xfrm>
          <a:prstGeom prst="rect">
            <a:avLst/>
          </a:prstGeom>
        </p:spPr>
        <p:txBody>
          <a:bodyPr lIns="0" tIns="0" rIns="0" bIns="0" rtlCol="0" anchor="t">
            <a:spAutoFit/>
          </a:bodyPr>
          <a:lstStyle/>
          <a:p>
            <a:pPr algn="just">
              <a:lnSpc>
                <a:spcPts val="4050"/>
              </a:lnSpc>
            </a:pPr>
            <a:r>
              <a:rPr lang="en-US" sz="2700" spc="27" dirty="0" err="1" smtClean="0">
                <a:solidFill>
                  <a:srgbClr val="050707"/>
                </a:solidFill>
                <a:latin typeface="Poppins Light Bold"/>
              </a:rPr>
              <a:t>Berdasarkan</a:t>
            </a:r>
            <a:r>
              <a:rPr lang="en-US" sz="2700" spc="27" dirty="0" smtClean="0">
                <a:solidFill>
                  <a:srgbClr val="050707"/>
                </a:solidFill>
                <a:latin typeface="Poppins Light Bold"/>
              </a:rPr>
              <a:t> </a:t>
            </a:r>
            <a:r>
              <a:rPr lang="en-US" sz="2700" spc="27" dirty="0" err="1">
                <a:solidFill>
                  <a:srgbClr val="050707"/>
                </a:solidFill>
                <a:latin typeface="Poppins Light Bold"/>
              </a:rPr>
              <a:t>pengerjaan</a:t>
            </a:r>
            <a:r>
              <a:rPr lang="en-US" sz="2700" spc="27" dirty="0">
                <a:solidFill>
                  <a:srgbClr val="050707"/>
                </a:solidFill>
                <a:latin typeface="Poppins Light Bold"/>
              </a:rPr>
              <a:t> </a:t>
            </a:r>
            <a:r>
              <a:rPr lang="en-US" sz="2700" spc="27" dirty="0" err="1">
                <a:solidFill>
                  <a:srgbClr val="050707"/>
                </a:solidFill>
                <a:latin typeface="Poppins Light Bold"/>
              </a:rPr>
              <a:t>proyek</a:t>
            </a:r>
            <a:r>
              <a:rPr lang="en-US" sz="2700" spc="27" dirty="0">
                <a:solidFill>
                  <a:srgbClr val="050707"/>
                </a:solidFill>
                <a:latin typeface="Poppins Light Bold"/>
              </a:rPr>
              <a:t> yang </a:t>
            </a:r>
            <a:r>
              <a:rPr lang="en-US" sz="2700" spc="27" dirty="0" err="1">
                <a:solidFill>
                  <a:srgbClr val="050707"/>
                </a:solidFill>
                <a:latin typeface="Poppins Light Bold"/>
              </a:rPr>
              <a:t>telah</a:t>
            </a:r>
            <a:r>
              <a:rPr lang="en-US" sz="2700" spc="27" dirty="0">
                <a:solidFill>
                  <a:srgbClr val="050707"/>
                </a:solidFill>
                <a:latin typeface="Poppins Light Bold"/>
              </a:rPr>
              <a:t> </a:t>
            </a:r>
            <a:r>
              <a:rPr lang="en-US" sz="2700" spc="27" dirty="0" err="1">
                <a:solidFill>
                  <a:srgbClr val="050707"/>
                </a:solidFill>
                <a:latin typeface="Poppins Light Bold"/>
              </a:rPr>
              <a:t>dilakukan</a:t>
            </a:r>
            <a:r>
              <a:rPr lang="en-US" sz="2700" spc="27" dirty="0">
                <a:solidFill>
                  <a:srgbClr val="050707"/>
                </a:solidFill>
                <a:latin typeface="Poppins Light Bold"/>
              </a:rPr>
              <a:t>,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disimpulkan</a:t>
            </a:r>
            <a:r>
              <a:rPr lang="en-US" sz="2700" spc="27" dirty="0">
                <a:solidFill>
                  <a:srgbClr val="050707"/>
                </a:solidFill>
                <a:latin typeface="Poppins Light Bold"/>
              </a:rPr>
              <a:t> </a:t>
            </a:r>
            <a:r>
              <a:rPr lang="en-US" sz="2700" spc="27" dirty="0" err="1">
                <a:solidFill>
                  <a:srgbClr val="050707"/>
                </a:solidFill>
                <a:latin typeface="Poppins Light Bold"/>
              </a:rPr>
              <a:t>beberapa</a:t>
            </a:r>
            <a:r>
              <a:rPr lang="en-US" sz="2700" spc="27" dirty="0">
                <a:solidFill>
                  <a:srgbClr val="050707"/>
                </a:solidFill>
                <a:latin typeface="Poppins Light Bold"/>
              </a:rPr>
              <a:t> </a:t>
            </a:r>
            <a:r>
              <a:rPr lang="en-US" sz="2700" spc="27" dirty="0" err="1">
                <a:solidFill>
                  <a:srgbClr val="050707"/>
                </a:solidFill>
                <a:latin typeface="Poppins Light Bold"/>
              </a:rPr>
              <a:t>poin</a:t>
            </a:r>
            <a:r>
              <a:rPr lang="en-US" sz="2700" spc="27" dirty="0">
                <a:solidFill>
                  <a:srgbClr val="050707"/>
                </a:solidFill>
                <a:latin typeface="Poppins Light Bold"/>
              </a:rPr>
              <a:t> </a:t>
            </a:r>
            <a:r>
              <a:rPr lang="en-US" sz="2700" spc="27" dirty="0" err="1">
                <a:solidFill>
                  <a:srgbClr val="050707"/>
                </a:solidFill>
                <a:latin typeface="Poppins Light Bold"/>
              </a:rPr>
              <a:t>sebagai</a:t>
            </a:r>
            <a:r>
              <a:rPr lang="en-US" sz="2700" spc="27" dirty="0">
                <a:solidFill>
                  <a:srgbClr val="050707"/>
                </a:solidFill>
                <a:latin typeface="Poppins Light Bold"/>
              </a:rPr>
              <a:t> </a:t>
            </a:r>
            <a:r>
              <a:rPr lang="en-US" sz="2700" spc="27" dirty="0" err="1">
                <a:solidFill>
                  <a:srgbClr val="050707"/>
                </a:solidFill>
                <a:latin typeface="Poppins Light Bold"/>
              </a:rPr>
              <a:t>berikut</a:t>
            </a:r>
            <a:r>
              <a:rPr lang="en-US" sz="2700" spc="27" dirty="0">
                <a:solidFill>
                  <a:srgbClr val="050707"/>
                </a:solidFill>
                <a:latin typeface="Poppins Light Bold"/>
              </a:rPr>
              <a:t>:</a:t>
            </a:r>
          </a:p>
          <a:p>
            <a:pPr marL="514350" indent="-514350" algn="just">
              <a:lnSpc>
                <a:spcPts val="4050"/>
              </a:lnSpc>
              <a:buFont typeface="+mj-lt"/>
              <a:buAutoNum type="arabicPeriod"/>
            </a:pPr>
            <a:r>
              <a:rPr lang="en-US" sz="2700" spc="27" dirty="0" err="1">
                <a:solidFill>
                  <a:srgbClr val="050707"/>
                </a:solidFill>
                <a:latin typeface="Poppins Light Bold"/>
              </a:rPr>
              <a:t>Melalui</a:t>
            </a:r>
            <a:r>
              <a:rPr lang="en-US" sz="2700" spc="27" dirty="0">
                <a:solidFill>
                  <a:srgbClr val="050707"/>
                </a:solidFill>
                <a:latin typeface="Poppins Light Bold"/>
              </a:rPr>
              <a:t> dashboard yang </a:t>
            </a:r>
            <a:r>
              <a:rPr lang="en-US" sz="2700" spc="27" dirty="0" err="1">
                <a:solidFill>
                  <a:srgbClr val="050707"/>
                </a:solidFill>
                <a:latin typeface="Poppins Light Bold"/>
              </a:rPr>
              <a:t>telah</a:t>
            </a:r>
            <a:r>
              <a:rPr lang="en-US" sz="2700" spc="27" dirty="0">
                <a:solidFill>
                  <a:srgbClr val="050707"/>
                </a:solidFill>
                <a:latin typeface="Poppins Light Bold"/>
              </a:rPr>
              <a:t> </a:t>
            </a:r>
            <a:r>
              <a:rPr lang="en-US" sz="2700" spc="27" dirty="0" err="1">
                <a:solidFill>
                  <a:srgbClr val="050707"/>
                </a:solidFill>
                <a:latin typeface="Poppins Light Bold"/>
              </a:rPr>
              <a:t>dibangun</a:t>
            </a:r>
            <a:r>
              <a:rPr lang="en-US" sz="2700" spc="27" dirty="0">
                <a:solidFill>
                  <a:srgbClr val="050707"/>
                </a:solidFill>
                <a:latin typeface="Poppins Light Bold"/>
              </a:rPr>
              <a:t>, target user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menerima</a:t>
            </a:r>
            <a:r>
              <a:rPr lang="en-US" sz="2700" spc="27" dirty="0">
                <a:solidFill>
                  <a:srgbClr val="050707"/>
                </a:solidFill>
                <a:latin typeface="Poppins Light Bold"/>
              </a:rPr>
              <a:t> </a:t>
            </a:r>
            <a:r>
              <a:rPr lang="en-US" sz="2700" spc="27" dirty="0" err="1">
                <a:solidFill>
                  <a:srgbClr val="050707"/>
                </a:solidFill>
                <a:latin typeface="Poppins Light Bold"/>
              </a:rPr>
              <a:t>informasi</a:t>
            </a:r>
            <a:r>
              <a:rPr lang="en-US" sz="2700" spc="27" dirty="0">
                <a:solidFill>
                  <a:srgbClr val="050707"/>
                </a:solidFill>
                <a:latin typeface="Poppins Light Bold"/>
              </a:rPr>
              <a:t> </a:t>
            </a:r>
            <a:r>
              <a:rPr lang="en-US" sz="2700" spc="27" dirty="0" err="1">
                <a:solidFill>
                  <a:srgbClr val="050707"/>
                </a:solidFill>
                <a:latin typeface="Poppins Light Bold"/>
              </a:rPr>
              <a:t>mengenai</a:t>
            </a:r>
            <a:r>
              <a:rPr lang="en-US" sz="2700" spc="27" dirty="0">
                <a:solidFill>
                  <a:srgbClr val="050707"/>
                </a:solidFill>
                <a:latin typeface="Poppins Light Bold"/>
              </a:rPr>
              <a:t> data </a:t>
            </a:r>
            <a:r>
              <a:rPr lang="en-US" sz="2700" spc="27" dirty="0" err="1">
                <a:solidFill>
                  <a:srgbClr val="050707"/>
                </a:solidFill>
                <a:latin typeface="Poppins Light Bold"/>
              </a:rPr>
              <a:t>pertumbuhan</a:t>
            </a:r>
            <a:r>
              <a:rPr lang="en-US" sz="2700" spc="27" dirty="0">
                <a:solidFill>
                  <a:srgbClr val="050707"/>
                </a:solidFill>
                <a:latin typeface="Poppins Light Bold"/>
              </a:rPr>
              <a:t> </a:t>
            </a:r>
            <a:r>
              <a:rPr lang="en-US" sz="2700" spc="27" dirty="0" err="1">
                <a:solidFill>
                  <a:srgbClr val="050707"/>
                </a:solidFill>
                <a:latin typeface="Poppins Light Bold"/>
              </a:rPr>
              <a:t>penduduk</a:t>
            </a:r>
            <a:r>
              <a:rPr lang="en-US" sz="2700" spc="27" dirty="0">
                <a:solidFill>
                  <a:srgbClr val="050707"/>
                </a:solidFill>
                <a:latin typeface="Poppins Light Bold"/>
              </a:rPr>
              <a:t>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pada</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 </a:t>
            </a:r>
            <a:r>
              <a:rPr lang="en-US" sz="2700" spc="27" dirty="0" err="1">
                <a:solidFill>
                  <a:srgbClr val="050707"/>
                </a:solidFill>
                <a:latin typeface="Poppins Light Bold"/>
              </a:rPr>
              <a:t>dalam</a:t>
            </a:r>
            <a:r>
              <a:rPr lang="en-US" sz="2700" spc="27" dirty="0">
                <a:solidFill>
                  <a:srgbClr val="050707"/>
                </a:solidFill>
                <a:latin typeface="Poppins Light Bold"/>
              </a:rPr>
              <a:t> </a:t>
            </a:r>
            <a:r>
              <a:rPr lang="en-US" sz="2700" spc="27" dirty="0" err="1">
                <a:solidFill>
                  <a:srgbClr val="050707"/>
                </a:solidFill>
                <a:latin typeface="Poppins Light Bold"/>
              </a:rPr>
              <a:t>berbagai</a:t>
            </a:r>
            <a:r>
              <a:rPr lang="en-US" sz="2700" spc="27" dirty="0">
                <a:solidFill>
                  <a:srgbClr val="050707"/>
                </a:solidFill>
                <a:latin typeface="Poppins Light Bold"/>
              </a:rPr>
              <a:t> </a:t>
            </a:r>
            <a:r>
              <a:rPr lang="en-US" sz="2700" spc="27" dirty="0" err="1">
                <a:solidFill>
                  <a:srgbClr val="050707"/>
                </a:solidFill>
                <a:latin typeface="Poppins Light Bold"/>
              </a:rPr>
              <a:t>bentuk</a:t>
            </a:r>
            <a:r>
              <a:rPr lang="en-US" sz="2700" spc="27" dirty="0">
                <a:solidFill>
                  <a:srgbClr val="050707"/>
                </a:solidFill>
                <a:latin typeface="Poppins Light Bold"/>
              </a:rPr>
              <a:t> idiom </a:t>
            </a:r>
            <a:r>
              <a:rPr lang="en-US" sz="2700" spc="27" dirty="0" err="1">
                <a:solidFill>
                  <a:srgbClr val="050707"/>
                </a:solidFill>
                <a:latin typeface="Poppins Light Bold"/>
              </a:rPr>
              <a:t>visualisasi</a:t>
            </a:r>
            <a:r>
              <a:rPr lang="en-US" sz="2700" spc="27" dirty="0">
                <a:solidFill>
                  <a:srgbClr val="050707"/>
                </a:solidFill>
                <a:latin typeface="Poppins Light Bold"/>
              </a:rPr>
              <a:t>.</a:t>
            </a:r>
          </a:p>
          <a:p>
            <a:pPr marL="514350" indent="-514350" algn="just">
              <a:lnSpc>
                <a:spcPts val="4050"/>
              </a:lnSpc>
              <a:buFont typeface="+mj-lt"/>
              <a:buAutoNum type="arabicPeriod"/>
            </a:pPr>
            <a:r>
              <a:rPr lang="en-US" sz="2700" spc="27" dirty="0" err="1">
                <a:solidFill>
                  <a:srgbClr val="050707"/>
                </a:solidFill>
                <a:latin typeface="Poppins Light Bold"/>
              </a:rPr>
              <a:t>Adapun</a:t>
            </a:r>
            <a:r>
              <a:rPr lang="en-US" sz="2700" spc="27" dirty="0">
                <a:solidFill>
                  <a:srgbClr val="050707"/>
                </a:solidFill>
                <a:latin typeface="Poppins Light Bold"/>
              </a:rPr>
              <a:t> </a:t>
            </a:r>
            <a:r>
              <a:rPr lang="en-US" sz="2700" spc="27" dirty="0" err="1">
                <a:solidFill>
                  <a:srgbClr val="050707"/>
                </a:solidFill>
                <a:latin typeface="Poppins Light Bold"/>
              </a:rPr>
              <a:t>bentuk</a:t>
            </a:r>
            <a:r>
              <a:rPr lang="en-US" sz="2700" spc="27" dirty="0">
                <a:solidFill>
                  <a:srgbClr val="050707"/>
                </a:solidFill>
                <a:latin typeface="Poppins Light Bold"/>
              </a:rPr>
              <a:t> idiom </a:t>
            </a:r>
            <a:r>
              <a:rPr lang="en-US" sz="2700" spc="27" dirty="0" err="1">
                <a:solidFill>
                  <a:srgbClr val="050707"/>
                </a:solidFill>
                <a:latin typeface="Poppins Light Bold"/>
              </a:rPr>
              <a:t>visualisasi</a:t>
            </a:r>
            <a:r>
              <a:rPr lang="en-US" sz="2700" spc="27" dirty="0">
                <a:solidFill>
                  <a:srgbClr val="050707"/>
                </a:solidFill>
                <a:latin typeface="Poppins Light Bold"/>
              </a:rPr>
              <a:t> yang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dibangun</a:t>
            </a:r>
            <a:r>
              <a:rPr lang="en-US" sz="2700" spc="27" dirty="0">
                <a:solidFill>
                  <a:srgbClr val="050707"/>
                </a:solidFill>
                <a:latin typeface="Poppins Light Bold"/>
              </a:rPr>
              <a:t> </a:t>
            </a:r>
            <a:r>
              <a:rPr lang="en-US" sz="2700" spc="27" dirty="0" err="1">
                <a:solidFill>
                  <a:srgbClr val="050707"/>
                </a:solidFill>
                <a:latin typeface="Poppins Light Bold"/>
              </a:rPr>
              <a:t>melalui</a:t>
            </a:r>
            <a:r>
              <a:rPr lang="en-US" sz="2700" spc="27" dirty="0">
                <a:solidFill>
                  <a:srgbClr val="050707"/>
                </a:solidFill>
                <a:latin typeface="Poppins Light Bold"/>
              </a:rPr>
              <a:t> dataset </a:t>
            </a:r>
            <a:r>
              <a:rPr lang="en-US" sz="2700" spc="27" dirty="0" err="1">
                <a:solidFill>
                  <a:srgbClr val="050707"/>
                </a:solidFill>
                <a:latin typeface="Poppins Light Bold"/>
              </a:rPr>
              <a:t>Populasi</a:t>
            </a:r>
            <a:r>
              <a:rPr lang="en-US" sz="2700" spc="27" dirty="0">
                <a:solidFill>
                  <a:srgbClr val="050707"/>
                </a:solidFill>
                <a:latin typeface="Poppins Light Bold"/>
              </a:rPr>
              <a:t> by Country - 2020 </a:t>
            </a:r>
            <a:r>
              <a:rPr lang="en-US" sz="2700" spc="27" dirty="0" err="1">
                <a:solidFill>
                  <a:srgbClr val="050707"/>
                </a:solidFill>
                <a:latin typeface="Poppins Light Bold"/>
              </a:rPr>
              <a:t>adalah</a:t>
            </a:r>
            <a:r>
              <a:rPr lang="en-US" sz="2700" spc="27" dirty="0">
                <a:solidFill>
                  <a:srgbClr val="050707"/>
                </a:solidFill>
                <a:latin typeface="Poppins Light Bold"/>
              </a:rPr>
              <a:t> choropleth map, </a:t>
            </a:r>
            <a:r>
              <a:rPr lang="en-US" sz="2700" spc="27" dirty="0" err="1">
                <a:solidFill>
                  <a:srgbClr val="050707"/>
                </a:solidFill>
                <a:latin typeface="Poppins Light Bold"/>
              </a:rPr>
              <a:t>treemap</a:t>
            </a:r>
            <a:r>
              <a:rPr lang="en-US" sz="2700" spc="27" dirty="0">
                <a:solidFill>
                  <a:srgbClr val="050707"/>
                </a:solidFill>
                <a:latin typeface="Poppins Light Bold"/>
              </a:rPr>
              <a:t>, </a:t>
            </a:r>
            <a:r>
              <a:rPr lang="en-US" sz="2700" spc="27" dirty="0" err="1">
                <a:solidFill>
                  <a:srgbClr val="050707"/>
                </a:solidFill>
                <a:latin typeface="Poppins Light Bold"/>
              </a:rPr>
              <a:t>dan</a:t>
            </a:r>
            <a:r>
              <a:rPr lang="en-US" sz="2700" spc="27" dirty="0">
                <a:solidFill>
                  <a:srgbClr val="050707"/>
                </a:solidFill>
                <a:latin typeface="Poppins Light Bold"/>
              </a:rPr>
              <a:t> bar chart.</a:t>
            </a:r>
          </a:p>
          <a:p>
            <a:pPr marL="514350" indent="-514350" algn="just">
              <a:lnSpc>
                <a:spcPts val="4050"/>
              </a:lnSpc>
              <a:buFont typeface="+mj-lt"/>
              <a:buAutoNum type="arabicPeriod"/>
            </a:pPr>
            <a:r>
              <a:rPr lang="en-US" sz="2700" spc="27" dirty="0">
                <a:solidFill>
                  <a:srgbClr val="050707"/>
                </a:solidFill>
                <a:latin typeface="Poppins Light Bold"/>
              </a:rPr>
              <a:t>Dashboard Population by Country - 2020 </a:t>
            </a:r>
            <a:r>
              <a:rPr lang="en-US" sz="2700" spc="27" dirty="0" err="1">
                <a:solidFill>
                  <a:srgbClr val="050707"/>
                </a:solidFill>
                <a:latin typeface="Poppins Light Bold"/>
              </a:rPr>
              <a:t>berhasil</a:t>
            </a:r>
            <a:r>
              <a:rPr lang="en-US" sz="2700" spc="27" dirty="0">
                <a:solidFill>
                  <a:srgbClr val="050707"/>
                </a:solidFill>
                <a:latin typeface="Poppins Light Bold"/>
              </a:rPr>
              <a:t> </a:t>
            </a:r>
            <a:r>
              <a:rPr lang="en-US" sz="2700" spc="27" dirty="0" err="1">
                <a:solidFill>
                  <a:srgbClr val="050707"/>
                </a:solidFill>
                <a:latin typeface="Poppins Light Bold"/>
              </a:rPr>
              <a:t>dibangun</a:t>
            </a:r>
            <a:r>
              <a:rPr lang="en-US" sz="2700" spc="27" dirty="0">
                <a:solidFill>
                  <a:srgbClr val="050707"/>
                </a:solidFill>
                <a:latin typeface="Poppins Light Bold"/>
              </a:rPr>
              <a:t> </a:t>
            </a:r>
            <a:r>
              <a:rPr lang="en-US" sz="2700" spc="27" dirty="0" err="1">
                <a:solidFill>
                  <a:srgbClr val="050707"/>
                </a:solidFill>
                <a:latin typeface="Poppins Light Bold"/>
              </a:rPr>
              <a:t>menggunakan</a:t>
            </a:r>
            <a:r>
              <a:rPr lang="en-US" sz="2700" spc="27" dirty="0">
                <a:solidFill>
                  <a:srgbClr val="050707"/>
                </a:solidFill>
                <a:latin typeface="Poppins Light Bold"/>
              </a:rPr>
              <a:t> tools Tableau </a:t>
            </a:r>
            <a:r>
              <a:rPr lang="en-US" sz="2700" spc="27" dirty="0" err="1">
                <a:solidFill>
                  <a:srgbClr val="050707"/>
                </a:solidFill>
                <a:latin typeface="Poppins Light Bold"/>
              </a:rPr>
              <a:t>dengan</a:t>
            </a:r>
            <a:r>
              <a:rPr lang="en-US" sz="2700" spc="27" dirty="0">
                <a:solidFill>
                  <a:srgbClr val="050707"/>
                </a:solidFill>
                <a:latin typeface="Poppins Light Bold"/>
              </a:rPr>
              <a:t> 4 </a:t>
            </a:r>
            <a:r>
              <a:rPr lang="en-US" sz="2700" spc="27" dirty="0" err="1">
                <a:solidFill>
                  <a:srgbClr val="050707"/>
                </a:solidFill>
                <a:latin typeface="Poppins Light Bold"/>
              </a:rPr>
              <a:t>bentuk</a:t>
            </a:r>
            <a:r>
              <a:rPr lang="en-US" sz="2700" spc="27" dirty="0">
                <a:solidFill>
                  <a:srgbClr val="050707"/>
                </a:solidFill>
                <a:latin typeface="Poppins Light Bold"/>
              </a:rPr>
              <a:t> </a:t>
            </a:r>
            <a:r>
              <a:rPr lang="en-US" sz="2700" spc="27" dirty="0" err="1">
                <a:solidFill>
                  <a:srgbClr val="050707"/>
                </a:solidFill>
                <a:latin typeface="Poppins Light Bold"/>
              </a:rPr>
              <a:t>visualisasi</a:t>
            </a:r>
            <a:r>
              <a:rPr lang="en-US" sz="2700" spc="27" dirty="0">
                <a:solidFill>
                  <a:srgbClr val="050707"/>
                </a:solidFill>
                <a:latin typeface="Poppins Light Bold"/>
              </a:rPr>
              <a:t>.</a:t>
            </a: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spTree>
    <p:extLst>
      <p:ext uri="{BB962C8B-B14F-4D97-AF65-F5344CB8AC3E}">
        <p14:creationId xmlns:p14="http://schemas.microsoft.com/office/powerpoint/2010/main" val="255660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2887982" y="940118"/>
            <a:ext cx="5291832" cy="936154"/>
          </a:xfrm>
          <a:prstGeom prst="rect">
            <a:avLst/>
          </a:prstGeom>
        </p:spPr>
        <p:txBody>
          <a:bodyPr lIns="0" tIns="0" rIns="0" bIns="0" rtlCol="0" anchor="t">
            <a:spAutoFit/>
          </a:bodyPr>
          <a:lstStyle/>
          <a:p>
            <a:pPr algn="ctr">
              <a:lnSpc>
                <a:spcPts val="7280"/>
              </a:lnSpc>
            </a:pPr>
            <a:r>
              <a:rPr lang="en-US" sz="5200" dirty="0" smtClean="0">
                <a:solidFill>
                  <a:srgbClr val="FFFFFF"/>
                </a:solidFill>
                <a:latin typeface="Poppins Bold"/>
              </a:rPr>
              <a:t>Saran</a:t>
            </a:r>
            <a:endParaRPr lang="en-US" sz="5200" dirty="0">
              <a:solidFill>
                <a:srgbClr val="FFFFFF"/>
              </a:solidFill>
              <a:latin typeface="Poppins Bold"/>
            </a:endParaRP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467986" y="2933700"/>
            <a:ext cx="17079878" cy="4732065"/>
          </a:xfrm>
          <a:prstGeom prst="rect">
            <a:avLst/>
          </a:prstGeom>
        </p:spPr>
        <p:txBody>
          <a:bodyPr lIns="0" tIns="0" rIns="0" bIns="0" rtlCol="0" anchor="t">
            <a:spAutoFit/>
          </a:bodyPr>
          <a:lstStyle/>
          <a:p>
            <a:pPr algn="just">
              <a:lnSpc>
                <a:spcPts val="4050"/>
              </a:lnSpc>
            </a:pPr>
            <a:r>
              <a:rPr lang="en-US" sz="2700" spc="27" dirty="0" err="1">
                <a:solidFill>
                  <a:srgbClr val="050707"/>
                </a:solidFill>
                <a:latin typeface="Poppins Light Bold"/>
              </a:rPr>
              <a:t>Berdasarkan</a:t>
            </a:r>
            <a:r>
              <a:rPr lang="en-US" sz="2700" spc="27" dirty="0">
                <a:solidFill>
                  <a:srgbClr val="050707"/>
                </a:solidFill>
                <a:latin typeface="Poppins Light Bold"/>
              </a:rPr>
              <a:t> </a:t>
            </a:r>
            <a:r>
              <a:rPr lang="en-US" sz="2700" spc="27" dirty="0" err="1">
                <a:solidFill>
                  <a:srgbClr val="050707"/>
                </a:solidFill>
                <a:latin typeface="Poppins Light Bold"/>
              </a:rPr>
              <a:t>pengerjaan</a:t>
            </a:r>
            <a:r>
              <a:rPr lang="en-US" sz="2700" spc="27" dirty="0">
                <a:solidFill>
                  <a:srgbClr val="050707"/>
                </a:solidFill>
                <a:latin typeface="Poppins Light Bold"/>
              </a:rPr>
              <a:t> </a:t>
            </a:r>
            <a:r>
              <a:rPr lang="en-US" sz="2700" spc="27" dirty="0" err="1">
                <a:solidFill>
                  <a:srgbClr val="050707"/>
                </a:solidFill>
                <a:latin typeface="Poppins Light Bold"/>
              </a:rPr>
              <a:t>proyek</a:t>
            </a:r>
            <a:r>
              <a:rPr lang="en-US" sz="2700" spc="27" dirty="0">
                <a:solidFill>
                  <a:srgbClr val="050707"/>
                </a:solidFill>
                <a:latin typeface="Poppins Light Bold"/>
              </a:rPr>
              <a:t> yang </a:t>
            </a:r>
            <a:r>
              <a:rPr lang="en-US" sz="2700" spc="27" dirty="0" err="1">
                <a:solidFill>
                  <a:srgbClr val="050707"/>
                </a:solidFill>
                <a:latin typeface="Poppins Light Bold"/>
              </a:rPr>
              <a:t>telah</a:t>
            </a:r>
            <a:r>
              <a:rPr lang="en-US" sz="2700" spc="27" dirty="0">
                <a:solidFill>
                  <a:srgbClr val="050707"/>
                </a:solidFill>
                <a:latin typeface="Poppins Light Bold"/>
              </a:rPr>
              <a:t> </a:t>
            </a:r>
            <a:r>
              <a:rPr lang="en-US" sz="2700" spc="27" dirty="0" err="1">
                <a:solidFill>
                  <a:srgbClr val="050707"/>
                </a:solidFill>
                <a:latin typeface="Poppins Light Bold"/>
              </a:rPr>
              <a:t>dilakukan</a:t>
            </a:r>
            <a:r>
              <a:rPr lang="en-US" sz="2700" spc="27" dirty="0">
                <a:solidFill>
                  <a:srgbClr val="050707"/>
                </a:solidFill>
                <a:latin typeface="Poppins Light Bold"/>
              </a:rPr>
              <a:t>, </a:t>
            </a:r>
            <a:r>
              <a:rPr lang="en-US" sz="2700" spc="27" dirty="0" err="1">
                <a:solidFill>
                  <a:srgbClr val="050707"/>
                </a:solidFill>
                <a:latin typeface="Poppins Light Bold"/>
              </a:rPr>
              <a:t>adapun</a:t>
            </a:r>
            <a:r>
              <a:rPr lang="en-US" sz="2700" spc="27" dirty="0">
                <a:solidFill>
                  <a:srgbClr val="050707"/>
                </a:solidFill>
                <a:latin typeface="Poppins Light Bold"/>
              </a:rPr>
              <a:t> saran yang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dijadikan</a:t>
            </a:r>
            <a:r>
              <a:rPr lang="en-US" sz="2700" spc="27" dirty="0">
                <a:solidFill>
                  <a:srgbClr val="050707"/>
                </a:solidFill>
                <a:latin typeface="Poppins Light Bold"/>
              </a:rPr>
              <a:t> </a:t>
            </a:r>
            <a:r>
              <a:rPr lang="en-US" sz="2700" spc="27" dirty="0" err="1">
                <a:solidFill>
                  <a:srgbClr val="050707"/>
                </a:solidFill>
                <a:latin typeface="Poppins Light Bold"/>
              </a:rPr>
              <a:t>acuan</a:t>
            </a:r>
            <a:r>
              <a:rPr lang="en-US" sz="2700" spc="27" dirty="0">
                <a:solidFill>
                  <a:srgbClr val="050707"/>
                </a:solidFill>
                <a:latin typeface="Poppins Light Bold"/>
              </a:rPr>
              <a:t> </a:t>
            </a:r>
            <a:r>
              <a:rPr lang="en-US" sz="2700" spc="27" dirty="0" err="1">
                <a:solidFill>
                  <a:srgbClr val="050707"/>
                </a:solidFill>
                <a:latin typeface="Poppins Light Bold"/>
              </a:rPr>
              <a:t>untuk</a:t>
            </a:r>
            <a:r>
              <a:rPr lang="en-US" sz="2700" spc="27" dirty="0">
                <a:solidFill>
                  <a:srgbClr val="050707"/>
                </a:solidFill>
                <a:latin typeface="Poppins Light Bold"/>
              </a:rPr>
              <a:t> </a:t>
            </a:r>
            <a:r>
              <a:rPr lang="en-US" sz="2700" spc="27" dirty="0" err="1">
                <a:solidFill>
                  <a:srgbClr val="050707"/>
                </a:solidFill>
                <a:latin typeface="Poppins Light Bold"/>
              </a:rPr>
              <a:t>tahap</a:t>
            </a:r>
            <a:r>
              <a:rPr lang="en-US" sz="2700" spc="27" dirty="0">
                <a:solidFill>
                  <a:srgbClr val="050707"/>
                </a:solidFill>
                <a:latin typeface="Poppins Light Bold"/>
              </a:rPr>
              <a:t> </a:t>
            </a:r>
            <a:r>
              <a:rPr lang="en-US" sz="2700" spc="27" dirty="0" err="1">
                <a:solidFill>
                  <a:srgbClr val="050707"/>
                </a:solidFill>
                <a:latin typeface="Poppins Light Bold"/>
              </a:rPr>
              <a:t>pengembangan</a:t>
            </a:r>
            <a:r>
              <a:rPr lang="en-US" sz="2700" spc="27" dirty="0">
                <a:solidFill>
                  <a:srgbClr val="050707"/>
                </a:solidFill>
                <a:latin typeface="Poppins Light Bold"/>
              </a:rPr>
              <a:t> </a:t>
            </a:r>
            <a:r>
              <a:rPr lang="en-US" sz="2700" spc="27" dirty="0" err="1">
                <a:solidFill>
                  <a:srgbClr val="050707"/>
                </a:solidFill>
                <a:latin typeface="Poppins Light Bold"/>
              </a:rPr>
              <a:t>selanjutnya</a:t>
            </a:r>
            <a:r>
              <a:rPr lang="en-US" sz="2700" spc="27" dirty="0">
                <a:solidFill>
                  <a:srgbClr val="050707"/>
                </a:solidFill>
                <a:latin typeface="Poppins Light Bold"/>
              </a:rPr>
              <a:t> </a:t>
            </a:r>
            <a:r>
              <a:rPr lang="en-US" sz="2700" spc="27" dirty="0" err="1">
                <a:solidFill>
                  <a:srgbClr val="050707"/>
                </a:solidFill>
                <a:latin typeface="Poppins Light Bold"/>
              </a:rPr>
              <a:t>adalah</a:t>
            </a:r>
            <a:r>
              <a:rPr lang="en-US" sz="2700" spc="27" dirty="0">
                <a:solidFill>
                  <a:srgbClr val="050707"/>
                </a:solidFill>
                <a:latin typeface="Poppins Light Bold"/>
              </a:rPr>
              <a:t>:</a:t>
            </a:r>
          </a:p>
          <a:p>
            <a:pPr marL="514350" indent="-514350" algn="just">
              <a:lnSpc>
                <a:spcPts val="4050"/>
              </a:lnSpc>
              <a:buFont typeface="+mj-lt"/>
              <a:buAutoNum type="arabicPeriod"/>
            </a:pPr>
            <a:r>
              <a:rPr lang="en-US" sz="2700" spc="27" dirty="0" err="1">
                <a:solidFill>
                  <a:srgbClr val="050707"/>
                </a:solidFill>
                <a:latin typeface="Poppins Light Bold"/>
              </a:rPr>
              <a:t>Dalam</a:t>
            </a:r>
            <a:r>
              <a:rPr lang="en-US" sz="2700" spc="27" dirty="0">
                <a:solidFill>
                  <a:srgbClr val="050707"/>
                </a:solidFill>
                <a:latin typeface="Poppins Light Bold"/>
              </a:rPr>
              <a:t> </a:t>
            </a:r>
            <a:r>
              <a:rPr lang="en-US" sz="2700" spc="27" dirty="0" err="1">
                <a:solidFill>
                  <a:srgbClr val="050707"/>
                </a:solidFill>
                <a:latin typeface="Poppins Light Bold"/>
              </a:rPr>
              <a:t>memvisualisasikan</a:t>
            </a:r>
            <a:r>
              <a:rPr lang="en-US" sz="2700" spc="27" dirty="0">
                <a:solidFill>
                  <a:srgbClr val="050707"/>
                </a:solidFill>
                <a:latin typeface="Poppins Light Bold"/>
              </a:rPr>
              <a:t> data </a:t>
            </a:r>
            <a:r>
              <a:rPr lang="en-US" sz="2700" spc="27" dirty="0" err="1">
                <a:solidFill>
                  <a:srgbClr val="050707"/>
                </a:solidFill>
                <a:latin typeface="Poppins Light Bold"/>
              </a:rPr>
              <a:t>pertumbuhan</a:t>
            </a:r>
            <a:r>
              <a:rPr lang="en-US" sz="2700" spc="27" dirty="0">
                <a:solidFill>
                  <a:srgbClr val="050707"/>
                </a:solidFill>
                <a:latin typeface="Poppins Light Bold"/>
              </a:rPr>
              <a:t> </a:t>
            </a:r>
            <a:r>
              <a:rPr lang="en-US" sz="2700" spc="27" dirty="0" err="1">
                <a:solidFill>
                  <a:srgbClr val="050707"/>
                </a:solidFill>
                <a:latin typeface="Poppins Light Bold"/>
              </a:rPr>
              <a:t>penduduk</a:t>
            </a:r>
            <a:r>
              <a:rPr lang="en-US" sz="2700" spc="27" dirty="0">
                <a:solidFill>
                  <a:srgbClr val="050707"/>
                </a:solidFill>
                <a:latin typeface="Poppins Light Bold"/>
              </a:rPr>
              <a:t>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pada</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menggunakan</a:t>
            </a:r>
            <a:r>
              <a:rPr lang="en-US" sz="2700" spc="27" dirty="0">
                <a:solidFill>
                  <a:srgbClr val="050707"/>
                </a:solidFill>
                <a:latin typeface="Poppins Light Bold"/>
              </a:rPr>
              <a:t> idiom </a:t>
            </a:r>
            <a:r>
              <a:rPr lang="en-US" sz="2700" spc="27" dirty="0" err="1">
                <a:solidFill>
                  <a:srgbClr val="050707"/>
                </a:solidFill>
                <a:latin typeface="Poppins Light Bold"/>
              </a:rPr>
              <a:t>visualisasi</a:t>
            </a:r>
            <a:r>
              <a:rPr lang="en-US" sz="2700" spc="27" dirty="0">
                <a:solidFill>
                  <a:srgbClr val="050707"/>
                </a:solidFill>
                <a:latin typeface="Poppins Light Bold"/>
              </a:rPr>
              <a:t> yang lain, </a:t>
            </a:r>
            <a:r>
              <a:rPr lang="en-US" sz="2700" spc="27" dirty="0" err="1">
                <a:solidFill>
                  <a:srgbClr val="050707"/>
                </a:solidFill>
                <a:latin typeface="Poppins Light Bold"/>
              </a:rPr>
              <a:t>misalnya</a:t>
            </a:r>
            <a:r>
              <a:rPr lang="en-US" sz="2700" spc="27" dirty="0">
                <a:solidFill>
                  <a:srgbClr val="050707"/>
                </a:solidFill>
                <a:latin typeface="Poppins Light Bold"/>
              </a:rPr>
              <a:t> </a:t>
            </a:r>
            <a:r>
              <a:rPr lang="en-US" sz="2700" spc="27" dirty="0" err="1">
                <a:solidFill>
                  <a:srgbClr val="050707"/>
                </a:solidFill>
                <a:latin typeface="Poppins Light Bold"/>
              </a:rPr>
              <a:t>menggunakan</a:t>
            </a:r>
            <a:r>
              <a:rPr lang="en-US" sz="2700" spc="27" dirty="0">
                <a:solidFill>
                  <a:srgbClr val="050707"/>
                </a:solidFill>
                <a:latin typeface="Poppins Light Bold"/>
              </a:rPr>
              <a:t> idiom </a:t>
            </a:r>
            <a:r>
              <a:rPr lang="en-US" sz="2700" spc="27" dirty="0" err="1">
                <a:solidFill>
                  <a:srgbClr val="050707"/>
                </a:solidFill>
                <a:latin typeface="Poppins Light Bold"/>
              </a:rPr>
              <a:t>visualisasi</a:t>
            </a:r>
            <a:r>
              <a:rPr lang="en-US" sz="2700" spc="27" dirty="0">
                <a:solidFill>
                  <a:srgbClr val="050707"/>
                </a:solidFill>
                <a:latin typeface="Poppins Light Bold"/>
              </a:rPr>
              <a:t> Bubble Chart, Scatter Plot, </a:t>
            </a:r>
            <a:r>
              <a:rPr lang="en-US" sz="2700" spc="27" dirty="0" err="1">
                <a:solidFill>
                  <a:srgbClr val="050707"/>
                </a:solidFill>
                <a:latin typeface="Poppins Light Bold"/>
              </a:rPr>
              <a:t>dan</a:t>
            </a:r>
            <a:r>
              <a:rPr lang="en-US" sz="2700" spc="27" dirty="0">
                <a:solidFill>
                  <a:srgbClr val="050707"/>
                </a:solidFill>
                <a:latin typeface="Poppins Light Bold"/>
              </a:rPr>
              <a:t> lain </a:t>
            </a:r>
            <a:r>
              <a:rPr lang="en-US" sz="2700" spc="27" dirty="0" err="1">
                <a:solidFill>
                  <a:srgbClr val="050707"/>
                </a:solidFill>
                <a:latin typeface="Poppins Light Bold"/>
              </a:rPr>
              <a:t>sebagainya</a:t>
            </a:r>
            <a:r>
              <a:rPr lang="en-US" sz="2700" spc="27" dirty="0">
                <a:solidFill>
                  <a:srgbClr val="050707"/>
                </a:solidFill>
                <a:latin typeface="Poppins Light Bold"/>
              </a:rPr>
              <a:t>.</a:t>
            </a:r>
          </a:p>
          <a:p>
            <a:pPr marL="514350" indent="-514350" algn="just">
              <a:lnSpc>
                <a:spcPts val="4050"/>
              </a:lnSpc>
              <a:buFont typeface="+mj-lt"/>
              <a:buAutoNum type="arabicPeriod"/>
            </a:pPr>
            <a:r>
              <a:rPr lang="en-US" sz="2700" spc="27" dirty="0" err="1">
                <a:solidFill>
                  <a:srgbClr val="050707"/>
                </a:solidFill>
                <a:latin typeface="Poppins Light Bold"/>
              </a:rPr>
              <a:t>Dalam</a:t>
            </a:r>
            <a:r>
              <a:rPr lang="en-US" sz="2700" spc="27" dirty="0">
                <a:solidFill>
                  <a:srgbClr val="050707"/>
                </a:solidFill>
                <a:latin typeface="Poppins Light Bold"/>
              </a:rPr>
              <a:t> </a:t>
            </a:r>
            <a:r>
              <a:rPr lang="en-US" sz="2700" spc="27" dirty="0" err="1">
                <a:solidFill>
                  <a:srgbClr val="050707"/>
                </a:solidFill>
                <a:latin typeface="Poppins Light Bold"/>
              </a:rPr>
              <a:t>mengevaluasi</a:t>
            </a:r>
            <a:r>
              <a:rPr lang="en-US" sz="2700" spc="27" dirty="0">
                <a:solidFill>
                  <a:srgbClr val="050707"/>
                </a:solidFill>
                <a:latin typeface="Poppins Light Bold"/>
              </a:rPr>
              <a:t> </a:t>
            </a:r>
            <a:r>
              <a:rPr lang="en-US" sz="2700" spc="27" dirty="0" err="1">
                <a:solidFill>
                  <a:srgbClr val="050707"/>
                </a:solidFill>
                <a:latin typeface="Poppins Light Bold"/>
              </a:rPr>
              <a:t>hasil</a:t>
            </a:r>
            <a:r>
              <a:rPr lang="en-US" sz="2700" spc="27" dirty="0">
                <a:solidFill>
                  <a:srgbClr val="050707"/>
                </a:solidFill>
                <a:latin typeface="Poppins Light Bold"/>
              </a:rPr>
              <a:t> </a:t>
            </a:r>
            <a:r>
              <a:rPr lang="en-US" sz="2700" spc="27" dirty="0" err="1">
                <a:solidFill>
                  <a:srgbClr val="050707"/>
                </a:solidFill>
                <a:latin typeface="Poppins Light Bold"/>
              </a:rPr>
              <a:t>visualisasi</a:t>
            </a:r>
            <a:r>
              <a:rPr lang="en-US" sz="2700" spc="27" dirty="0">
                <a:solidFill>
                  <a:srgbClr val="050707"/>
                </a:solidFill>
                <a:latin typeface="Poppins Light Bold"/>
              </a:rPr>
              <a:t> data </a:t>
            </a:r>
            <a:r>
              <a:rPr lang="en-US" sz="2700" spc="27" dirty="0" err="1">
                <a:solidFill>
                  <a:srgbClr val="050707"/>
                </a:solidFill>
                <a:latin typeface="Poppins Light Bold"/>
              </a:rPr>
              <a:t>pertumbuhan</a:t>
            </a:r>
            <a:r>
              <a:rPr lang="en-US" sz="2700" spc="27" dirty="0">
                <a:solidFill>
                  <a:srgbClr val="050707"/>
                </a:solidFill>
                <a:latin typeface="Poppins Light Bold"/>
              </a:rPr>
              <a:t> </a:t>
            </a:r>
            <a:r>
              <a:rPr lang="en-US" sz="2700" spc="27" dirty="0" err="1">
                <a:solidFill>
                  <a:srgbClr val="050707"/>
                </a:solidFill>
                <a:latin typeface="Poppins Light Bold"/>
              </a:rPr>
              <a:t>penduduk</a:t>
            </a:r>
            <a:r>
              <a:rPr lang="en-US" sz="2700" spc="27" dirty="0">
                <a:solidFill>
                  <a:srgbClr val="050707"/>
                </a:solidFill>
                <a:latin typeface="Poppins Light Bold"/>
              </a:rPr>
              <a:t>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pada</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 </a:t>
            </a:r>
            <a:r>
              <a:rPr lang="en-US" sz="2700" spc="27" dirty="0" err="1">
                <a:solidFill>
                  <a:srgbClr val="050707"/>
                </a:solidFill>
                <a:latin typeface="Poppins Light Bold"/>
              </a:rPr>
              <a:t>tidak</a:t>
            </a:r>
            <a:r>
              <a:rPr lang="en-US" sz="2700" spc="27" dirty="0">
                <a:solidFill>
                  <a:srgbClr val="050707"/>
                </a:solidFill>
                <a:latin typeface="Poppins Light Bold"/>
              </a:rPr>
              <a:t> </a:t>
            </a:r>
            <a:r>
              <a:rPr lang="en-US" sz="2700" spc="27" dirty="0" err="1">
                <a:solidFill>
                  <a:srgbClr val="050707"/>
                </a:solidFill>
                <a:latin typeface="Poppins Light Bold"/>
              </a:rPr>
              <a:t>hanya</a:t>
            </a:r>
            <a:r>
              <a:rPr lang="en-US" sz="2700" spc="27" dirty="0">
                <a:solidFill>
                  <a:srgbClr val="050707"/>
                </a:solidFill>
                <a:latin typeface="Poppins Light Bold"/>
              </a:rPr>
              <a:t>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menggunakan</a:t>
            </a:r>
            <a:r>
              <a:rPr lang="en-US" sz="2700" spc="27" dirty="0">
                <a:solidFill>
                  <a:srgbClr val="050707"/>
                </a:solidFill>
                <a:latin typeface="Poppins Light Bold"/>
              </a:rPr>
              <a:t> </a:t>
            </a:r>
            <a:r>
              <a:rPr lang="en-US" sz="2700" spc="27" dirty="0" err="1">
                <a:solidFill>
                  <a:srgbClr val="050707"/>
                </a:solidFill>
                <a:latin typeface="Poppins Light Bold"/>
              </a:rPr>
              <a:t>evaluasi</a:t>
            </a:r>
            <a:r>
              <a:rPr lang="en-US" sz="2700" spc="27" dirty="0">
                <a:solidFill>
                  <a:srgbClr val="050707"/>
                </a:solidFill>
                <a:latin typeface="Poppins Light Bold"/>
              </a:rPr>
              <a:t> qualitative, </a:t>
            </a:r>
            <a:r>
              <a:rPr lang="en-US" sz="2700" spc="27" dirty="0" err="1">
                <a:solidFill>
                  <a:srgbClr val="050707"/>
                </a:solidFill>
                <a:latin typeface="Poppins Light Bold"/>
              </a:rPr>
              <a:t>namun</a:t>
            </a:r>
            <a:r>
              <a:rPr lang="en-US" sz="2700" spc="27" dirty="0">
                <a:solidFill>
                  <a:srgbClr val="050707"/>
                </a:solidFill>
                <a:latin typeface="Poppins Light Bold"/>
              </a:rPr>
              <a:t> juga </a:t>
            </a:r>
            <a:r>
              <a:rPr lang="en-US" sz="2700" spc="27" dirty="0" err="1">
                <a:solidFill>
                  <a:srgbClr val="050707"/>
                </a:solidFill>
                <a:latin typeface="Poppins Light Bold"/>
              </a:rPr>
              <a:t>dapat</a:t>
            </a:r>
            <a:r>
              <a:rPr lang="en-US" sz="2700" spc="27" dirty="0">
                <a:solidFill>
                  <a:srgbClr val="050707"/>
                </a:solidFill>
                <a:latin typeface="Poppins Light Bold"/>
              </a:rPr>
              <a:t> </a:t>
            </a:r>
            <a:r>
              <a:rPr lang="en-US" sz="2700" spc="27" dirty="0" err="1">
                <a:solidFill>
                  <a:srgbClr val="050707"/>
                </a:solidFill>
                <a:latin typeface="Poppins Light Bold"/>
              </a:rPr>
              <a:t>menggunakan</a:t>
            </a:r>
            <a:r>
              <a:rPr lang="en-US" sz="2700" spc="27" dirty="0">
                <a:solidFill>
                  <a:srgbClr val="050707"/>
                </a:solidFill>
                <a:latin typeface="Poppins Light Bold"/>
              </a:rPr>
              <a:t> </a:t>
            </a:r>
            <a:r>
              <a:rPr lang="en-US" sz="2700" spc="27" dirty="0" err="1">
                <a:solidFill>
                  <a:srgbClr val="050707"/>
                </a:solidFill>
                <a:latin typeface="Poppins Light Bold"/>
              </a:rPr>
              <a:t>evaluasi</a:t>
            </a:r>
            <a:r>
              <a:rPr lang="en-US" sz="2700" spc="27" dirty="0">
                <a:solidFill>
                  <a:srgbClr val="050707"/>
                </a:solidFill>
                <a:latin typeface="Poppins Light Bold"/>
              </a:rPr>
              <a:t> quantitative, </a:t>
            </a:r>
            <a:r>
              <a:rPr lang="en-US" sz="2700" spc="27" dirty="0" err="1">
                <a:solidFill>
                  <a:srgbClr val="050707"/>
                </a:solidFill>
                <a:latin typeface="Poppins Light Bold"/>
              </a:rPr>
              <a:t>misalnya</a:t>
            </a:r>
            <a:r>
              <a:rPr lang="en-US" sz="2700" spc="27" dirty="0">
                <a:solidFill>
                  <a:srgbClr val="050707"/>
                </a:solidFill>
                <a:latin typeface="Poppins Light Bold"/>
              </a:rPr>
              <a:t> </a:t>
            </a:r>
            <a:r>
              <a:rPr lang="en-US" sz="2700" spc="27" dirty="0" err="1">
                <a:solidFill>
                  <a:srgbClr val="050707"/>
                </a:solidFill>
                <a:latin typeface="Poppins Light Bold"/>
              </a:rPr>
              <a:t>evaluasi</a:t>
            </a:r>
            <a:r>
              <a:rPr lang="en-US" sz="2700" spc="27" dirty="0">
                <a:solidFill>
                  <a:srgbClr val="050707"/>
                </a:solidFill>
                <a:latin typeface="Poppins Light Bold"/>
              </a:rPr>
              <a:t> </a:t>
            </a:r>
            <a:r>
              <a:rPr lang="en-US" sz="2700" spc="27" dirty="0" err="1">
                <a:solidFill>
                  <a:srgbClr val="050707"/>
                </a:solidFill>
                <a:latin typeface="Poppins Light Bold"/>
              </a:rPr>
              <a:t>dengan</a:t>
            </a:r>
            <a:r>
              <a:rPr lang="en-US" sz="2700" spc="27" dirty="0">
                <a:solidFill>
                  <a:srgbClr val="050707"/>
                </a:solidFill>
                <a:latin typeface="Poppins Light Bold"/>
              </a:rPr>
              <a:t> usability studies, comparative user studies, </a:t>
            </a:r>
            <a:r>
              <a:rPr lang="en-US" sz="2700" spc="27" dirty="0" err="1">
                <a:solidFill>
                  <a:srgbClr val="050707"/>
                </a:solidFill>
                <a:latin typeface="Poppins Light Bold"/>
              </a:rPr>
              <a:t>dan</a:t>
            </a:r>
            <a:r>
              <a:rPr lang="en-US" sz="2700" spc="27" dirty="0">
                <a:solidFill>
                  <a:srgbClr val="050707"/>
                </a:solidFill>
                <a:latin typeface="Poppins Light Bold"/>
              </a:rPr>
              <a:t> lain </a:t>
            </a:r>
            <a:r>
              <a:rPr lang="en-US" sz="2700" spc="27" dirty="0" err="1">
                <a:solidFill>
                  <a:srgbClr val="050707"/>
                </a:solidFill>
                <a:latin typeface="Poppins Light Bold"/>
              </a:rPr>
              <a:t>sebagainya</a:t>
            </a:r>
            <a:r>
              <a:rPr lang="en-US" sz="2700" spc="27" dirty="0">
                <a:solidFill>
                  <a:srgbClr val="050707"/>
                </a:solidFill>
                <a:latin typeface="Poppins Light Bold"/>
              </a:rPr>
              <a:t>.</a:t>
            </a: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spTree>
    <p:extLst>
      <p:ext uri="{BB962C8B-B14F-4D97-AF65-F5344CB8AC3E}">
        <p14:creationId xmlns:p14="http://schemas.microsoft.com/office/powerpoint/2010/main" val="93994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568610"/>
            <a:ext cx="304800" cy="857250"/>
          </a:xfrm>
          <a:prstGeom prst="rect">
            <a:avLst/>
          </a:prstGeom>
        </p:spPr>
      </p:pic>
      <p:sp>
        <p:nvSpPr>
          <p:cNvPr id="3" name="TextBox 6"/>
          <p:cNvSpPr txBox="1"/>
          <p:nvPr/>
        </p:nvSpPr>
        <p:spPr>
          <a:xfrm>
            <a:off x="838200" y="738598"/>
            <a:ext cx="6723743" cy="602729"/>
          </a:xfrm>
          <a:prstGeom prst="rect">
            <a:avLst/>
          </a:prstGeom>
        </p:spPr>
        <p:txBody>
          <a:bodyPr wrap="square" lIns="0" tIns="0" rIns="0" bIns="0" rtlCol="0" anchor="t">
            <a:spAutoFit/>
          </a:bodyPr>
          <a:lstStyle/>
          <a:p>
            <a:pPr marL="0" lvl="0" indent="0" algn="ctr">
              <a:lnSpc>
                <a:spcPts val="4716"/>
              </a:lnSpc>
              <a:spcBef>
                <a:spcPct val="0"/>
              </a:spcBef>
            </a:pPr>
            <a:r>
              <a:rPr lang="en-US" sz="4800" spc="107" dirty="0" smtClean="0">
                <a:solidFill>
                  <a:srgbClr val="191919"/>
                </a:solidFill>
                <a:latin typeface="Aileron Heavy"/>
              </a:rPr>
              <a:t>KELOMPOK DOMAR</a:t>
            </a:r>
            <a:endParaRPr lang="en-US" sz="4800" u="none" spc="107" dirty="0">
              <a:solidFill>
                <a:srgbClr val="191919"/>
              </a:solidFill>
              <a:latin typeface="Aileron Heavy"/>
            </a:endParaRPr>
          </a:p>
        </p:txBody>
      </p:sp>
      <p:sp>
        <p:nvSpPr>
          <p:cNvPr id="4" name="TextBox 24"/>
          <p:cNvSpPr txBox="1"/>
          <p:nvPr/>
        </p:nvSpPr>
        <p:spPr>
          <a:xfrm>
            <a:off x="957943" y="4762500"/>
            <a:ext cx="15163800" cy="3616375"/>
          </a:xfrm>
          <a:prstGeom prst="rect">
            <a:avLst/>
          </a:prstGeom>
        </p:spPr>
        <p:txBody>
          <a:bodyPr wrap="square" lIns="0" tIns="0" rIns="0" bIns="0" rtlCol="0" anchor="t">
            <a:spAutoFit/>
          </a:bodyPr>
          <a:lstStyle/>
          <a:p>
            <a:pPr algn="just">
              <a:lnSpc>
                <a:spcPct val="150000"/>
              </a:lnSpc>
            </a:pPr>
            <a:r>
              <a:rPr lang="en-US" sz="4000" spc="27" dirty="0" err="1" smtClean="0">
                <a:solidFill>
                  <a:srgbClr val="050707"/>
                </a:solidFill>
                <a:latin typeface="Poppins Light Bold"/>
              </a:rPr>
              <a:t>Dody</a:t>
            </a:r>
            <a:r>
              <a:rPr lang="en-US" sz="4000" spc="27" dirty="0" smtClean="0">
                <a:solidFill>
                  <a:srgbClr val="050707"/>
                </a:solidFill>
                <a:latin typeface="Poppins Light Bold"/>
              </a:rPr>
              <a:t> Yan </a:t>
            </a:r>
            <a:r>
              <a:rPr lang="en-US" sz="4000" spc="27" dirty="0" err="1" smtClean="0">
                <a:solidFill>
                  <a:srgbClr val="050707"/>
                </a:solidFill>
                <a:latin typeface="Poppins Light Bold"/>
              </a:rPr>
              <a:t>Piter</a:t>
            </a:r>
            <a:r>
              <a:rPr lang="en-US" sz="4000" spc="27" dirty="0" smtClean="0">
                <a:solidFill>
                  <a:srgbClr val="050707"/>
                </a:solidFill>
                <a:latin typeface="Poppins Light Bold"/>
              </a:rPr>
              <a:t> </a:t>
            </a:r>
            <a:r>
              <a:rPr lang="en-US" sz="4000" spc="27" dirty="0" err="1" smtClean="0">
                <a:solidFill>
                  <a:srgbClr val="050707"/>
                </a:solidFill>
                <a:latin typeface="Poppins Light Bold"/>
              </a:rPr>
              <a:t>Sitorus</a:t>
            </a:r>
            <a:r>
              <a:rPr lang="en-US" sz="4000" spc="27" dirty="0" smtClean="0">
                <a:solidFill>
                  <a:srgbClr val="050707"/>
                </a:solidFill>
                <a:latin typeface="Poppins Light Bold"/>
              </a:rPr>
              <a:t> (12S17038)</a:t>
            </a:r>
          </a:p>
          <a:p>
            <a:pPr algn="just">
              <a:lnSpc>
                <a:spcPct val="150000"/>
              </a:lnSpc>
            </a:pPr>
            <a:r>
              <a:rPr lang="en-US" sz="4000" spc="27" dirty="0" smtClean="0">
                <a:solidFill>
                  <a:srgbClr val="050707"/>
                </a:solidFill>
                <a:latin typeface="Poppins Light Bold"/>
              </a:rPr>
              <a:t>Yohana Esther </a:t>
            </a:r>
            <a:r>
              <a:rPr lang="en-US" sz="4000" spc="27" dirty="0" err="1" smtClean="0">
                <a:solidFill>
                  <a:srgbClr val="050707"/>
                </a:solidFill>
                <a:latin typeface="Poppins Light Bold"/>
              </a:rPr>
              <a:t>Romaito</a:t>
            </a:r>
            <a:r>
              <a:rPr lang="en-US" sz="4000" spc="27" dirty="0" smtClean="0">
                <a:solidFill>
                  <a:srgbClr val="050707"/>
                </a:solidFill>
                <a:latin typeface="Poppins Light Bold"/>
              </a:rPr>
              <a:t> </a:t>
            </a:r>
            <a:r>
              <a:rPr lang="en-US" sz="4000" spc="27" dirty="0" err="1" smtClean="0">
                <a:solidFill>
                  <a:srgbClr val="050707"/>
                </a:solidFill>
                <a:latin typeface="Poppins Light Bold"/>
              </a:rPr>
              <a:t>Purba</a:t>
            </a:r>
            <a:r>
              <a:rPr lang="en-US" sz="4000" spc="27" dirty="0" smtClean="0">
                <a:solidFill>
                  <a:srgbClr val="050707"/>
                </a:solidFill>
                <a:latin typeface="Poppins Light Bold"/>
              </a:rPr>
              <a:t> </a:t>
            </a:r>
            <a:r>
              <a:rPr lang="en-US" sz="4000" spc="27" dirty="0">
                <a:solidFill>
                  <a:srgbClr val="050707"/>
                </a:solidFill>
                <a:latin typeface="Poppins Light Bold"/>
              </a:rPr>
              <a:t>(12S17039)</a:t>
            </a:r>
          </a:p>
          <a:p>
            <a:pPr algn="just">
              <a:lnSpc>
                <a:spcPct val="150000"/>
              </a:lnSpc>
            </a:pPr>
            <a:r>
              <a:rPr lang="en-US" sz="4000" spc="27" dirty="0" smtClean="0">
                <a:solidFill>
                  <a:srgbClr val="050707"/>
                </a:solidFill>
                <a:latin typeface="Poppins Light Bold"/>
              </a:rPr>
              <a:t>Paddy Tammy </a:t>
            </a:r>
            <a:r>
              <a:rPr lang="en-US" sz="4000" spc="27" dirty="0" err="1" smtClean="0">
                <a:solidFill>
                  <a:srgbClr val="050707"/>
                </a:solidFill>
                <a:latin typeface="Poppins Light Bold"/>
              </a:rPr>
              <a:t>Silitonga</a:t>
            </a:r>
            <a:r>
              <a:rPr lang="en-US" sz="4000" spc="27" dirty="0" smtClean="0">
                <a:solidFill>
                  <a:srgbClr val="050707"/>
                </a:solidFill>
                <a:latin typeface="Poppins Light Bold"/>
              </a:rPr>
              <a:t> </a:t>
            </a:r>
            <a:r>
              <a:rPr lang="en-US" sz="4000" spc="27" dirty="0">
                <a:solidFill>
                  <a:srgbClr val="050707"/>
                </a:solidFill>
                <a:latin typeface="Poppins Light Bold"/>
              </a:rPr>
              <a:t>(</a:t>
            </a:r>
            <a:r>
              <a:rPr lang="en-US" sz="4000" spc="27" dirty="0" smtClean="0">
                <a:solidFill>
                  <a:srgbClr val="050707"/>
                </a:solidFill>
                <a:latin typeface="Poppins Light Bold"/>
              </a:rPr>
              <a:t>12S17049)</a:t>
            </a:r>
          </a:p>
          <a:p>
            <a:pPr algn="just">
              <a:lnSpc>
                <a:spcPct val="150000"/>
              </a:lnSpc>
            </a:pPr>
            <a:r>
              <a:rPr lang="en-US" sz="4000" spc="27" dirty="0" err="1" smtClean="0">
                <a:solidFill>
                  <a:srgbClr val="050707"/>
                </a:solidFill>
                <a:latin typeface="Poppins Light Bold"/>
              </a:rPr>
              <a:t>Meilysa</a:t>
            </a:r>
            <a:r>
              <a:rPr lang="en-US" sz="4000" spc="27" dirty="0" smtClean="0">
                <a:solidFill>
                  <a:srgbClr val="050707"/>
                </a:solidFill>
                <a:latin typeface="Poppins Light Bold"/>
              </a:rPr>
              <a:t> Veronika </a:t>
            </a:r>
            <a:r>
              <a:rPr lang="en-US" sz="4000" spc="27" dirty="0" err="1" smtClean="0">
                <a:solidFill>
                  <a:srgbClr val="050707"/>
                </a:solidFill>
                <a:latin typeface="Poppins Light Bold"/>
              </a:rPr>
              <a:t>Tarigan</a:t>
            </a:r>
            <a:r>
              <a:rPr lang="en-US" sz="4000" spc="27" dirty="0" smtClean="0">
                <a:solidFill>
                  <a:srgbClr val="050707"/>
                </a:solidFill>
                <a:latin typeface="Poppins Light Bold"/>
              </a:rPr>
              <a:t> </a:t>
            </a:r>
            <a:r>
              <a:rPr lang="en-US" sz="4000" spc="27" dirty="0">
                <a:solidFill>
                  <a:srgbClr val="050707"/>
                </a:solidFill>
                <a:latin typeface="Poppins Light Bold"/>
              </a:rPr>
              <a:t>(</a:t>
            </a:r>
            <a:r>
              <a:rPr lang="en-US" sz="4000" spc="27" dirty="0" smtClean="0">
                <a:solidFill>
                  <a:srgbClr val="050707"/>
                </a:solidFill>
                <a:latin typeface="Poppins Light Bold"/>
              </a:rPr>
              <a:t>12S17063)</a:t>
            </a:r>
            <a:endParaRPr lang="en-US" sz="4000" spc="27" dirty="0">
              <a:solidFill>
                <a:srgbClr val="050707"/>
              </a:solidFill>
              <a:latin typeface="Poppins Light Bold"/>
            </a:endParaRPr>
          </a:p>
        </p:txBody>
      </p:sp>
      <p:grpSp>
        <p:nvGrpSpPr>
          <p:cNvPr id="6" name="Group 4"/>
          <p:cNvGrpSpPr/>
          <p:nvPr/>
        </p:nvGrpSpPr>
        <p:grpSpPr>
          <a:xfrm>
            <a:off x="0" y="1943100"/>
            <a:ext cx="18288000" cy="1935008"/>
            <a:chOff x="0" y="0"/>
            <a:chExt cx="6265728" cy="654558"/>
          </a:xfrm>
        </p:grpSpPr>
        <p:sp>
          <p:nvSpPr>
            <p:cNvPr id="7" name="Freeform 5"/>
            <p:cNvSpPr/>
            <p:nvPr/>
          </p:nvSpPr>
          <p:spPr>
            <a:xfrm>
              <a:off x="0" y="0"/>
              <a:ext cx="6265728" cy="654558"/>
            </a:xfrm>
            <a:custGeom>
              <a:avLst/>
              <a:gdLst/>
              <a:ahLst/>
              <a:cxnLst/>
              <a:rect l="l" t="t" r="r" b="b"/>
              <a:pathLst>
                <a:path w="6265728" h="654558">
                  <a:moveTo>
                    <a:pt x="0" y="0"/>
                  </a:moveTo>
                  <a:lnTo>
                    <a:pt x="6265728" y="0"/>
                  </a:lnTo>
                  <a:lnTo>
                    <a:pt x="6265728" y="654558"/>
                  </a:lnTo>
                  <a:lnTo>
                    <a:pt x="0" y="654558"/>
                  </a:lnTo>
                  <a:close/>
                </a:path>
              </a:pathLst>
            </a:custGeom>
            <a:solidFill>
              <a:srgbClr val="2C92D5"/>
            </a:solidFill>
          </p:spPr>
        </p:sp>
      </p:grpSp>
    </p:spTree>
    <p:extLst>
      <p:ext uri="{BB962C8B-B14F-4D97-AF65-F5344CB8AC3E}">
        <p14:creationId xmlns:p14="http://schemas.microsoft.com/office/powerpoint/2010/main" val="335219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3023164" y="967324"/>
            <a:ext cx="5341317" cy="883920"/>
          </a:xfrm>
          <a:prstGeom prst="rect">
            <a:avLst/>
          </a:prstGeom>
        </p:spPr>
        <p:txBody>
          <a:bodyPr lIns="0" tIns="0" rIns="0" bIns="0" rtlCol="0" anchor="t">
            <a:spAutoFit/>
          </a:bodyPr>
          <a:lstStyle/>
          <a:p>
            <a:pPr algn="ctr">
              <a:lnSpc>
                <a:spcPts val="7280"/>
              </a:lnSpc>
            </a:pPr>
            <a:r>
              <a:rPr lang="en-US" sz="5200">
                <a:solidFill>
                  <a:srgbClr val="FFFFFF"/>
                </a:solidFill>
                <a:latin typeface="Poppins Bold"/>
              </a:rPr>
              <a:t>Latar Belakang</a:t>
            </a: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546911" y="2679879"/>
            <a:ext cx="17206879" cy="6309420"/>
          </a:xfrm>
          <a:prstGeom prst="rect">
            <a:avLst/>
          </a:prstGeom>
        </p:spPr>
        <p:txBody>
          <a:bodyPr lIns="0" tIns="0" rIns="0" bIns="0" rtlCol="0" anchor="t">
            <a:spAutoFit/>
          </a:bodyPr>
          <a:lstStyle/>
          <a:p>
            <a:pPr algn="just">
              <a:lnSpc>
                <a:spcPts val="4050"/>
              </a:lnSpc>
            </a:pPr>
            <a:r>
              <a:rPr lang="en-US" sz="2400" spc="27" dirty="0" err="1">
                <a:solidFill>
                  <a:srgbClr val="050707"/>
                </a:solidFill>
                <a:latin typeface="Poppins Light Bold"/>
              </a:rPr>
              <a:t>Menurut</a:t>
            </a:r>
            <a:r>
              <a:rPr lang="en-US" sz="2400" spc="27" dirty="0">
                <a:solidFill>
                  <a:srgbClr val="050707"/>
                </a:solidFill>
                <a:latin typeface="Poppins Light Bold"/>
              </a:rPr>
              <a:t> </a:t>
            </a:r>
            <a:r>
              <a:rPr lang="en-US" sz="2400" spc="27" dirty="0" err="1">
                <a:solidFill>
                  <a:srgbClr val="050707"/>
                </a:solidFill>
                <a:latin typeface="Poppins Light Bold"/>
              </a:rPr>
              <a:t>kamus</a:t>
            </a:r>
            <a:r>
              <a:rPr lang="en-US" sz="2400" spc="27" dirty="0">
                <a:solidFill>
                  <a:srgbClr val="050707"/>
                </a:solidFill>
                <a:latin typeface="Poppins Light Bold"/>
              </a:rPr>
              <a:t> </a:t>
            </a:r>
            <a:r>
              <a:rPr lang="en-US" sz="2400" spc="27" dirty="0" err="1">
                <a:solidFill>
                  <a:srgbClr val="050707"/>
                </a:solidFill>
                <a:latin typeface="Poppins Light Bold"/>
              </a:rPr>
              <a:t>besar</a:t>
            </a:r>
            <a:r>
              <a:rPr lang="en-US" sz="2400" spc="27" dirty="0">
                <a:solidFill>
                  <a:srgbClr val="050707"/>
                </a:solidFill>
                <a:latin typeface="Poppins Light Bold"/>
              </a:rPr>
              <a:t> </a:t>
            </a:r>
            <a:r>
              <a:rPr lang="en-US" sz="2400" spc="27" dirty="0" err="1">
                <a:solidFill>
                  <a:srgbClr val="050707"/>
                </a:solidFill>
                <a:latin typeface="Poppins Light Bold"/>
              </a:rPr>
              <a:t>bahasa</a:t>
            </a:r>
            <a:r>
              <a:rPr lang="en-US" sz="2400" spc="27" dirty="0">
                <a:solidFill>
                  <a:srgbClr val="050707"/>
                </a:solidFill>
                <a:latin typeface="Poppins Light Bold"/>
              </a:rPr>
              <a:t> </a:t>
            </a:r>
            <a:r>
              <a:rPr lang="en-US" sz="2400" spc="27" dirty="0" err="1">
                <a:solidFill>
                  <a:srgbClr val="050707"/>
                </a:solidFill>
                <a:latin typeface="Poppins Light Bold"/>
              </a:rPr>
              <a:t>indonesia</a:t>
            </a:r>
            <a:r>
              <a:rPr lang="en-US" sz="2400" spc="27" dirty="0">
                <a:solidFill>
                  <a:srgbClr val="050707"/>
                </a:solidFill>
                <a:latin typeface="Poppins Light Bold"/>
              </a:rPr>
              <a:t>, </a:t>
            </a:r>
            <a:r>
              <a:rPr lang="en-US" sz="2400" spc="27" dirty="0" err="1">
                <a:solidFill>
                  <a:srgbClr val="050707"/>
                </a:solidFill>
                <a:latin typeface="Poppins Light Bold"/>
              </a:rPr>
              <a:t>penduduk</a:t>
            </a:r>
            <a:r>
              <a:rPr lang="en-US" sz="2400" spc="27" dirty="0">
                <a:solidFill>
                  <a:srgbClr val="050707"/>
                </a:solidFill>
                <a:latin typeface="Poppins Light Bold"/>
              </a:rPr>
              <a:t> </a:t>
            </a:r>
            <a:r>
              <a:rPr lang="en-US" sz="2400" spc="27" dirty="0" err="1">
                <a:solidFill>
                  <a:srgbClr val="050707"/>
                </a:solidFill>
                <a:latin typeface="Poppins Light Bold"/>
              </a:rPr>
              <a:t>merupakan</a:t>
            </a:r>
            <a:r>
              <a:rPr lang="en-US" sz="2400" spc="27" dirty="0">
                <a:solidFill>
                  <a:srgbClr val="050707"/>
                </a:solidFill>
                <a:latin typeface="Poppins Light Bold"/>
              </a:rPr>
              <a:t> orang-orang yang </a:t>
            </a:r>
            <a:r>
              <a:rPr lang="en-US" sz="2400" spc="27" dirty="0" err="1">
                <a:solidFill>
                  <a:srgbClr val="050707"/>
                </a:solidFill>
                <a:latin typeface="Poppins Light Bold"/>
              </a:rPr>
              <a:t>mendiami</a:t>
            </a:r>
            <a:r>
              <a:rPr lang="en-US" sz="2400" spc="27" dirty="0">
                <a:solidFill>
                  <a:srgbClr val="050707"/>
                </a:solidFill>
                <a:latin typeface="Poppins Light Bold"/>
              </a:rPr>
              <a:t> </a:t>
            </a:r>
            <a:r>
              <a:rPr lang="en-US" sz="2400" spc="27" dirty="0" err="1">
                <a:solidFill>
                  <a:srgbClr val="050707"/>
                </a:solidFill>
                <a:latin typeface="Poppins Light Bold"/>
              </a:rPr>
              <a:t>suatu</a:t>
            </a:r>
            <a:r>
              <a:rPr lang="en-US" sz="2400" spc="27" dirty="0">
                <a:solidFill>
                  <a:srgbClr val="050707"/>
                </a:solidFill>
                <a:latin typeface="Poppins Light Bold"/>
              </a:rPr>
              <a:t> </a:t>
            </a:r>
            <a:r>
              <a:rPr lang="en-US" sz="2400" spc="27" dirty="0" err="1">
                <a:solidFill>
                  <a:srgbClr val="050707"/>
                </a:solidFill>
                <a:latin typeface="Poppins Light Bold"/>
              </a:rPr>
              <a:t>tempat</a:t>
            </a:r>
            <a:r>
              <a:rPr lang="en-US" sz="2400" spc="27" dirty="0">
                <a:solidFill>
                  <a:srgbClr val="050707"/>
                </a:solidFill>
                <a:latin typeface="Poppins Light Bold"/>
              </a:rPr>
              <a:t> (</a:t>
            </a:r>
            <a:r>
              <a:rPr lang="en-US" sz="2400" spc="27" dirty="0" err="1">
                <a:solidFill>
                  <a:srgbClr val="050707"/>
                </a:solidFill>
                <a:latin typeface="Poppins Light Bold"/>
              </a:rPr>
              <a:t>kampung</a:t>
            </a:r>
            <a:r>
              <a:rPr lang="en-US" sz="2400" spc="27" dirty="0">
                <a:solidFill>
                  <a:srgbClr val="050707"/>
                </a:solidFill>
                <a:latin typeface="Poppins Light Bold"/>
              </a:rPr>
              <a:t>, </a:t>
            </a:r>
            <a:r>
              <a:rPr lang="en-US" sz="2400" spc="27" dirty="0" err="1">
                <a:solidFill>
                  <a:srgbClr val="050707"/>
                </a:solidFill>
                <a:latin typeface="Poppins Light Bold"/>
              </a:rPr>
              <a:t>negeri</a:t>
            </a:r>
            <a:r>
              <a:rPr lang="en-US" sz="2400" spc="27" dirty="0">
                <a:solidFill>
                  <a:srgbClr val="050707"/>
                </a:solidFill>
                <a:latin typeface="Poppins Light Bold"/>
              </a:rPr>
              <a:t>, </a:t>
            </a:r>
            <a:r>
              <a:rPr lang="en-US" sz="2400" spc="27" dirty="0" err="1">
                <a:solidFill>
                  <a:srgbClr val="050707"/>
                </a:solidFill>
                <a:latin typeface="Poppins Light Bold"/>
              </a:rPr>
              <a:t>pulau</a:t>
            </a:r>
            <a:r>
              <a:rPr lang="en-US" sz="2400" spc="27" dirty="0">
                <a:solidFill>
                  <a:srgbClr val="050707"/>
                </a:solidFill>
                <a:latin typeface="Poppins Light Bold"/>
              </a:rPr>
              <a:t>, </a:t>
            </a:r>
            <a:r>
              <a:rPr lang="en-US" sz="2400" spc="27" dirty="0" err="1">
                <a:solidFill>
                  <a:srgbClr val="050707"/>
                </a:solidFill>
                <a:latin typeface="Poppins Light Bold"/>
              </a:rPr>
              <a:t>dan</a:t>
            </a:r>
            <a:r>
              <a:rPr lang="en-US" sz="2400" spc="27" dirty="0">
                <a:solidFill>
                  <a:srgbClr val="050707"/>
                </a:solidFill>
                <a:latin typeface="Poppins Light Bold"/>
              </a:rPr>
              <a:t> </a:t>
            </a:r>
            <a:r>
              <a:rPr lang="en-US" sz="2400" spc="27" dirty="0" err="1">
                <a:solidFill>
                  <a:srgbClr val="050707"/>
                </a:solidFill>
                <a:latin typeface="Poppins Light Bold"/>
              </a:rPr>
              <a:t>sebagainya</a:t>
            </a:r>
            <a:r>
              <a:rPr lang="en-US" sz="2400" spc="27" dirty="0">
                <a:solidFill>
                  <a:srgbClr val="050707"/>
                </a:solidFill>
                <a:latin typeface="Poppins Light Bold"/>
              </a:rPr>
              <a:t>). </a:t>
            </a:r>
            <a:r>
              <a:rPr lang="en-US" sz="2400" spc="27" dirty="0" err="1">
                <a:solidFill>
                  <a:srgbClr val="050707"/>
                </a:solidFill>
                <a:latin typeface="Poppins Light Bold"/>
              </a:rPr>
              <a:t>Jumlah</a:t>
            </a:r>
            <a:r>
              <a:rPr lang="en-US" sz="2400" spc="27" dirty="0">
                <a:solidFill>
                  <a:srgbClr val="050707"/>
                </a:solidFill>
                <a:latin typeface="Poppins Light Bold"/>
              </a:rPr>
              <a:t> </a:t>
            </a:r>
            <a:r>
              <a:rPr lang="en-US" sz="2400" spc="27" dirty="0" err="1">
                <a:solidFill>
                  <a:srgbClr val="050707"/>
                </a:solidFill>
                <a:latin typeface="Poppins Light Bold"/>
              </a:rPr>
              <a:t>penduduk</a:t>
            </a:r>
            <a:r>
              <a:rPr lang="en-US" sz="2400" spc="27" dirty="0">
                <a:solidFill>
                  <a:srgbClr val="050707"/>
                </a:solidFill>
                <a:latin typeface="Poppins Light Bold"/>
              </a:rPr>
              <a:t> </a:t>
            </a:r>
            <a:r>
              <a:rPr lang="en-US" sz="2400" spc="27" dirty="0" err="1">
                <a:solidFill>
                  <a:srgbClr val="050707"/>
                </a:solidFill>
                <a:latin typeface="Poppins Light Bold"/>
              </a:rPr>
              <a:t>suatu</a:t>
            </a:r>
            <a:r>
              <a:rPr lang="en-US" sz="2400" spc="27" dirty="0">
                <a:solidFill>
                  <a:srgbClr val="050707"/>
                </a:solidFill>
                <a:latin typeface="Poppins Light Bold"/>
              </a:rPr>
              <a:t> </a:t>
            </a:r>
            <a:r>
              <a:rPr lang="en-US" sz="2400" spc="27" dirty="0" err="1">
                <a:solidFill>
                  <a:srgbClr val="050707"/>
                </a:solidFill>
                <a:latin typeface="Poppins Light Bold"/>
              </a:rPr>
              <a:t>wilayah</a:t>
            </a:r>
            <a:r>
              <a:rPr lang="en-US" sz="2400" spc="27" dirty="0">
                <a:solidFill>
                  <a:srgbClr val="050707"/>
                </a:solidFill>
                <a:latin typeface="Poppins Light Bold"/>
              </a:rPr>
              <a:t> </a:t>
            </a:r>
            <a:r>
              <a:rPr lang="en-US" sz="2400" spc="27" dirty="0" err="1">
                <a:solidFill>
                  <a:srgbClr val="050707"/>
                </a:solidFill>
                <a:latin typeface="Poppins Light Bold"/>
              </a:rPr>
              <a:t>ditentukan</a:t>
            </a:r>
            <a:r>
              <a:rPr lang="en-US" sz="2400" spc="27" dirty="0">
                <a:solidFill>
                  <a:srgbClr val="050707"/>
                </a:solidFill>
                <a:latin typeface="Poppins Light Bold"/>
              </a:rPr>
              <a:t> </a:t>
            </a:r>
            <a:r>
              <a:rPr lang="en-US" sz="2400" spc="27" dirty="0" err="1">
                <a:solidFill>
                  <a:srgbClr val="050707"/>
                </a:solidFill>
                <a:latin typeface="Poppins Light Bold"/>
              </a:rPr>
              <a:t>oleh</a:t>
            </a:r>
            <a:r>
              <a:rPr lang="en-US" sz="2400" spc="27" dirty="0">
                <a:solidFill>
                  <a:srgbClr val="050707"/>
                </a:solidFill>
                <a:latin typeface="Poppins Light Bold"/>
              </a:rPr>
              <a:t> </a:t>
            </a:r>
            <a:r>
              <a:rPr lang="en-US" sz="2400" spc="27" dirty="0" err="1">
                <a:solidFill>
                  <a:srgbClr val="050707"/>
                </a:solidFill>
                <a:latin typeface="Poppins Light Bold"/>
              </a:rPr>
              <a:t>angka</a:t>
            </a:r>
            <a:r>
              <a:rPr lang="en-US" sz="2400" spc="27" dirty="0">
                <a:solidFill>
                  <a:srgbClr val="050707"/>
                </a:solidFill>
                <a:latin typeface="Poppins Light Bold"/>
              </a:rPr>
              <a:t> </a:t>
            </a:r>
            <a:r>
              <a:rPr lang="en-US" sz="2400" spc="27" dirty="0" err="1">
                <a:solidFill>
                  <a:srgbClr val="050707"/>
                </a:solidFill>
                <a:latin typeface="Poppins Light Bold"/>
              </a:rPr>
              <a:t>kelahiran</a:t>
            </a:r>
            <a:r>
              <a:rPr lang="en-US" sz="2400" spc="27" dirty="0">
                <a:solidFill>
                  <a:srgbClr val="050707"/>
                </a:solidFill>
                <a:latin typeface="Poppins Light Bold"/>
              </a:rPr>
              <a:t> (</a:t>
            </a:r>
            <a:r>
              <a:rPr lang="en-US" sz="2400" spc="27" dirty="0" err="1">
                <a:solidFill>
                  <a:srgbClr val="050707"/>
                </a:solidFill>
                <a:latin typeface="Poppins Light Bold"/>
              </a:rPr>
              <a:t>fertilitas</a:t>
            </a:r>
            <a:r>
              <a:rPr lang="en-US" sz="2400" spc="27" dirty="0">
                <a:solidFill>
                  <a:srgbClr val="050707"/>
                </a:solidFill>
                <a:latin typeface="Poppins Light Bold"/>
              </a:rPr>
              <a:t>), </a:t>
            </a:r>
            <a:r>
              <a:rPr lang="en-US" sz="2400" spc="27" dirty="0" err="1">
                <a:solidFill>
                  <a:srgbClr val="050707"/>
                </a:solidFill>
                <a:latin typeface="Poppins Light Bold"/>
              </a:rPr>
              <a:t>angka</a:t>
            </a:r>
            <a:r>
              <a:rPr lang="en-US" sz="2400" spc="27" dirty="0">
                <a:solidFill>
                  <a:srgbClr val="050707"/>
                </a:solidFill>
                <a:latin typeface="Poppins Light Bold"/>
              </a:rPr>
              <a:t> </a:t>
            </a:r>
            <a:r>
              <a:rPr lang="en-US" sz="2400" spc="27" dirty="0" err="1">
                <a:solidFill>
                  <a:srgbClr val="050707"/>
                </a:solidFill>
                <a:latin typeface="Poppins Light Bold"/>
              </a:rPr>
              <a:t>kematian</a:t>
            </a:r>
            <a:r>
              <a:rPr lang="en-US" sz="2400" spc="27" dirty="0">
                <a:solidFill>
                  <a:srgbClr val="050707"/>
                </a:solidFill>
                <a:latin typeface="Poppins Light Bold"/>
              </a:rPr>
              <a:t> (</a:t>
            </a:r>
            <a:r>
              <a:rPr lang="en-US" sz="2400" spc="27" dirty="0" err="1">
                <a:solidFill>
                  <a:srgbClr val="050707"/>
                </a:solidFill>
                <a:latin typeface="Poppins Light Bold"/>
              </a:rPr>
              <a:t>mortalitas</a:t>
            </a:r>
            <a:r>
              <a:rPr lang="en-US" sz="2400" spc="27" dirty="0">
                <a:solidFill>
                  <a:srgbClr val="050707"/>
                </a:solidFill>
                <a:latin typeface="Poppins Light Bold"/>
              </a:rPr>
              <a:t>), </a:t>
            </a:r>
            <a:r>
              <a:rPr lang="en-US" sz="2400" spc="27" dirty="0" err="1">
                <a:solidFill>
                  <a:srgbClr val="050707"/>
                </a:solidFill>
                <a:latin typeface="Poppins Light Bold"/>
              </a:rPr>
              <a:t>dan</a:t>
            </a:r>
            <a:r>
              <a:rPr lang="en-US" sz="2400" spc="27" dirty="0">
                <a:solidFill>
                  <a:srgbClr val="050707"/>
                </a:solidFill>
                <a:latin typeface="Poppins Light Bold"/>
              </a:rPr>
              <a:t> </a:t>
            </a:r>
            <a:r>
              <a:rPr lang="en-US" sz="2400" spc="27" dirty="0" err="1">
                <a:solidFill>
                  <a:srgbClr val="050707"/>
                </a:solidFill>
                <a:latin typeface="Poppins Light Bold"/>
              </a:rPr>
              <a:t>angka</a:t>
            </a:r>
            <a:r>
              <a:rPr lang="en-US" sz="2400" spc="27" dirty="0">
                <a:solidFill>
                  <a:srgbClr val="050707"/>
                </a:solidFill>
                <a:latin typeface="Poppins Light Bold"/>
              </a:rPr>
              <a:t> </a:t>
            </a:r>
            <a:r>
              <a:rPr lang="en-US" sz="2400" spc="27" dirty="0" err="1">
                <a:solidFill>
                  <a:srgbClr val="050707"/>
                </a:solidFill>
                <a:latin typeface="Poppins Light Bold"/>
              </a:rPr>
              <a:t>perpindahan</a:t>
            </a:r>
            <a:r>
              <a:rPr lang="en-US" sz="2400" spc="27" dirty="0">
                <a:solidFill>
                  <a:srgbClr val="050707"/>
                </a:solidFill>
                <a:latin typeface="Poppins Light Bold"/>
              </a:rPr>
              <a:t> </a:t>
            </a:r>
            <a:r>
              <a:rPr lang="en-US" sz="2400" spc="27" dirty="0" err="1">
                <a:solidFill>
                  <a:srgbClr val="050707"/>
                </a:solidFill>
                <a:latin typeface="Poppins Light Bold"/>
              </a:rPr>
              <a:t>penduduk</a:t>
            </a:r>
            <a:r>
              <a:rPr lang="en-US" sz="2400" spc="27" dirty="0">
                <a:solidFill>
                  <a:srgbClr val="050707"/>
                </a:solidFill>
                <a:latin typeface="Poppins Light Bold"/>
              </a:rPr>
              <a:t> (</a:t>
            </a:r>
            <a:r>
              <a:rPr lang="en-US" sz="2400" spc="27" dirty="0" err="1">
                <a:solidFill>
                  <a:srgbClr val="050707"/>
                </a:solidFill>
                <a:latin typeface="Poppins Light Bold"/>
              </a:rPr>
              <a:t>migrasi</a:t>
            </a:r>
            <a:r>
              <a:rPr lang="en-US" sz="2400" spc="27" dirty="0">
                <a:solidFill>
                  <a:srgbClr val="050707"/>
                </a:solidFill>
                <a:latin typeface="Poppins Light Bold"/>
              </a:rPr>
              <a:t>). </a:t>
            </a:r>
            <a:r>
              <a:rPr lang="en-US" sz="2400" spc="27" dirty="0" err="1">
                <a:solidFill>
                  <a:srgbClr val="050707"/>
                </a:solidFill>
                <a:latin typeface="Poppins Light Bold"/>
              </a:rPr>
              <a:t>Pada</a:t>
            </a:r>
            <a:r>
              <a:rPr lang="en-US" sz="2400" spc="27" dirty="0">
                <a:solidFill>
                  <a:srgbClr val="050707"/>
                </a:solidFill>
                <a:latin typeface="Poppins Light Bold"/>
              </a:rPr>
              <a:t> </a:t>
            </a:r>
            <a:r>
              <a:rPr lang="en-US" sz="2400" spc="27" dirty="0" err="1">
                <a:solidFill>
                  <a:srgbClr val="050707"/>
                </a:solidFill>
                <a:latin typeface="Poppins Light Bold"/>
              </a:rPr>
              <a:t>umumnya</a:t>
            </a:r>
            <a:r>
              <a:rPr lang="en-US" sz="2400" spc="27" dirty="0">
                <a:solidFill>
                  <a:srgbClr val="050707"/>
                </a:solidFill>
                <a:latin typeface="Poppins Light Bold"/>
              </a:rPr>
              <a:t>, </a:t>
            </a:r>
            <a:r>
              <a:rPr lang="en-US" sz="2400" spc="27" dirty="0" err="1">
                <a:solidFill>
                  <a:srgbClr val="050707"/>
                </a:solidFill>
                <a:latin typeface="Poppins Light Bold"/>
              </a:rPr>
              <a:t>jumlah</a:t>
            </a:r>
            <a:r>
              <a:rPr lang="en-US" sz="2400" spc="27" dirty="0">
                <a:solidFill>
                  <a:srgbClr val="050707"/>
                </a:solidFill>
                <a:latin typeface="Poppins Light Bold"/>
              </a:rPr>
              <a:t> </a:t>
            </a:r>
            <a:r>
              <a:rPr lang="en-US" sz="2400" spc="27" dirty="0" err="1">
                <a:solidFill>
                  <a:srgbClr val="050707"/>
                </a:solidFill>
                <a:latin typeface="Poppins Light Bold"/>
              </a:rPr>
              <a:t>penduduk</a:t>
            </a:r>
            <a:r>
              <a:rPr lang="en-US" sz="2400" spc="27" dirty="0">
                <a:solidFill>
                  <a:srgbClr val="050707"/>
                </a:solidFill>
                <a:latin typeface="Poppins Light Bold"/>
              </a:rPr>
              <a:t> </a:t>
            </a:r>
            <a:r>
              <a:rPr lang="en-US" sz="2400" spc="27" dirty="0" err="1">
                <a:solidFill>
                  <a:srgbClr val="050707"/>
                </a:solidFill>
                <a:latin typeface="Poppins Light Bold"/>
              </a:rPr>
              <a:t>selalu</a:t>
            </a:r>
            <a:r>
              <a:rPr lang="en-US" sz="2400" spc="27" dirty="0">
                <a:solidFill>
                  <a:srgbClr val="050707"/>
                </a:solidFill>
                <a:latin typeface="Poppins Light Bold"/>
              </a:rPr>
              <a:t> </a:t>
            </a:r>
            <a:r>
              <a:rPr lang="en-US" sz="2400" spc="27" dirty="0" err="1">
                <a:solidFill>
                  <a:srgbClr val="050707"/>
                </a:solidFill>
                <a:latin typeface="Poppins Light Bold"/>
              </a:rPr>
              <a:t>meningkat</a:t>
            </a:r>
            <a:r>
              <a:rPr lang="en-US" sz="2400" spc="27" dirty="0">
                <a:solidFill>
                  <a:srgbClr val="050707"/>
                </a:solidFill>
                <a:latin typeface="Poppins Light Bold"/>
              </a:rPr>
              <a:t> </a:t>
            </a:r>
            <a:r>
              <a:rPr lang="en-US" sz="2400" spc="27" dirty="0" err="1">
                <a:solidFill>
                  <a:srgbClr val="050707"/>
                </a:solidFill>
                <a:latin typeface="Poppins Light Bold"/>
              </a:rPr>
              <a:t>dan</a:t>
            </a:r>
            <a:r>
              <a:rPr lang="en-US" sz="2400" spc="27" dirty="0">
                <a:solidFill>
                  <a:srgbClr val="050707"/>
                </a:solidFill>
                <a:latin typeface="Poppins Light Bold"/>
              </a:rPr>
              <a:t> </a:t>
            </a:r>
            <a:r>
              <a:rPr lang="en-US" sz="2400" spc="27" dirty="0" err="1">
                <a:solidFill>
                  <a:srgbClr val="050707"/>
                </a:solidFill>
                <a:latin typeface="Poppins Light Bold"/>
              </a:rPr>
              <a:t>cenderung</a:t>
            </a:r>
            <a:r>
              <a:rPr lang="en-US" sz="2400" spc="27" dirty="0">
                <a:solidFill>
                  <a:srgbClr val="050707"/>
                </a:solidFill>
                <a:latin typeface="Poppins Light Bold"/>
              </a:rPr>
              <a:t> </a:t>
            </a:r>
            <a:r>
              <a:rPr lang="en-US" sz="2400" spc="27" dirty="0" err="1">
                <a:solidFill>
                  <a:srgbClr val="050707"/>
                </a:solidFill>
                <a:latin typeface="Poppins Light Bold"/>
              </a:rPr>
              <a:t>stabil</a:t>
            </a:r>
            <a:r>
              <a:rPr lang="en-US" sz="2400" spc="27" dirty="0">
                <a:solidFill>
                  <a:srgbClr val="050707"/>
                </a:solidFill>
                <a:latin typeface="Poppins Light Bold"/>
              </a:rPr>
              <a:t>, </a:t>
            </a:r>
            <a:r>
              <a:rPr lang="en-US" sz="2400" spc="27" dirty="0" err="1">
                <a:solidFill>
                  <a:srgbClr val="050707"/>
                </a:solidFill>
                <a:latin typeface="Poppins Light Bold"/>
              </a:rPr>
              <a:t>namun</a:t>
            </a:r>
            <a:r>
              <a:rPr lang="en-US" sz="2400" spc="27" dirty="0">
                <a:solidFill>
                  <a:srgbClr val="050707"/>
                </a:solidFill>
                <a:latin typeface="Poppins Light Bold"/>
              </a:rPr>
              <a:t> </a:t>
            </a:r>
            <a:r>
              <a:rPr lang="en-US" sz="2400" spc="27" dirty="0" err="1">
                <a:solidFill>
                  <a:srgbClr val="050707"/>
                </a:solidFill>
                <a:latin typeface="Poppins Light Bold"/>
              </a:rPr>
              <a:t>pada</a:t>
            </a:r>
            <a:r>
              <a:rPr lang="en-US" sz="2400" spc="27" dirty="0">
                <a:solidFill>
                  <a:srgbClr val="050707"/>
                </a:solidFill>
                <a:latin typeface="Poppins Light Bold"/>
              </a:rPr>
              <a:t> </a:t>
            </a:r>
            <a:r>
              <a:rPr lang="en-US" sz="2400" spc="27" dirty="0" err="1">
                <a:solidFill>
                  <a:srgbClr val="050707"/>
                </a:solidFill>
                <a:latin typeface="Poppins Light Bold"/>
              </a:rPr>
              <a:t>negara</a:t>
            </a:r>
            <a:r>
              <a:rPr lang="en-US" sz="2400" spc="27" dirty="0">
                <a:solidFill>
                  <a:srgbClr val="050707"/>
                </a:solidFill>
                <a:latin typeface="Poppins Light Bold"/>
              </a:rPr>
              <a:t> </a:t>
            </a:r>
            <a:r>
              <a:rPr lang="en-US" sz="2400" spc="27" dirty="0" err="1">
                <a:solidFill>
                  <a:srgbClr val="050707"/>
                </a:solidFill>
                <a:latin typeface="Poppins Light Bold"/>
              </a:rPr>
              <a:t>tertentu</a:t>
            </a:r>
            <a:r>
              <a:rPr lang="en-US" sz="2400" spc="27" dirty="0">
                <a:solidFill>
                  <a:srgbClr val="050707"/>
                </a:solidFill>
                <a:latin typeface="Poppins Light Bold"/>
              </a:rPr>
              <a:t> </a:t>
            </a:r>
            <a:r>
              <a:rPr lang="en-US" sz="2400" spc="27" dirty="0" err="1">
                <a:solidFill>
                  <a:srgbClr val="050707"/>
                </a:solidFill>
                <a:latin typeface="Poppins Light Bold"/>
              </a:rPr>
              <a:t>angka</a:t>
            </a:r>
            <a:r>
              <a:rPr lang="en-US" sz="2400" spc="27" dirty="0">
                <a:solidFill>
                  <a:srgbClr val="050707"/>
                </a:solidFill>
                <a:latin typeface="Poppins Light Bold"/>
              </a:rPr>
              <a:t> </a:t>
            </a:r>
            <a:r>
              <a:rPr lang="en-US" sz="2400" spc="27" dirty="0" err="1">
                <a:solidFill>
                  <a:srgbClr val="050707"/>
                </a:solidFill>
                <a:latin typeface="Poppins Light Bold"/>
              </a:rPr>
              <a:t>kelahiran</a:t>
            </a:r>
            <a:r>
              <a:rPr lang="en-US" sz="2400" spc="27" dirty="0">
                <a:solidFill>
                  <a:srgbClr val="050707"/>
                </a:solidFill>
                <a:latin typeface="Poppins Light Bold"/>
              </a:rPr>
              <a:t> </a:t>
            </a:r>
            <a:r>
              <a:rPr lang="en-US" sz="2400" spc="27" dirty="0" err="1">
                <a:solidFill>
                  <a:srgbClr val="050707"/>
                </a:solidFill>
                <a:latin typeface="Poppins Light Bold"/>
              </a:rPr>
              <a:t>lebih</a:t>
            </a:r>
            <a:r>
              <a:rPr lang="en-US" sz="2400" spc="27" dirty="0">
                <a:solidFill>
                  <a:srgbClr val="050707"/>
                </a:solidFill>
                <a:latin typeface="Poppins Light Bold"/>
              </a:rPr>
              <a:t> </a:t>
            </a:r>
            <a:r>
              <a:rPr lang="en-US" sz="2400" spc="27" dirty="0" err="1">
                <a:solidFill>
                  <a:srgbClr val="050707"/>
                </a:solidFill>
                <a:latin typeface="Poppins Light Bold"/>
              </a:rPr>
              <a:t>rendah</a:t>
            </a:r>
            <a:r>
              <a:rPr lang="en-US" sz="2400" spc="27" dirty="0">
                <a:solidFill>
                  <a:srgbClr val="050707"/>
                </a:solidFill>
                <a:latin typeface="Poppins Light Bold"/>
              </a:rPr>
              <a:t> </a:t>
            </a:r>
            <a:r>
              <a:rPr lang="en-US" sz="2400" spc="27" dirty="0" err="1">
                <a:solidFill>
                  <a:srgbClr val="050707"/>
                </a:solidFill>
                <a:latin typeface="Poppins Light Bold"/>
              </a:rPr>
              <a:t>dibandingkan</a:t>
            </a:r>
            <a:r>
              <a:rPr lang="en-US" sz="2400" spc="27" dirty="0">
                <a:solidFill>
                  <a:srgbClr val="050707"/>
                </a:solidFill>
                <a:latin typeface="Poppins Light Bold"/>
              </a:rPr>
              <a:t> </a:t>
            </a:r>
            <a:r>
              <a:rPr lang="en-US" sz="2400" spc="27" dirty="0" err="1">
                <a:solidFill>
                  <a:srgbClr val="050707"/>
                </a:solidFill>
                <a:latin typeface="Poppins Light Bold"/>
              </a:rPr>
              <a:t>dengan</a:t>
            </a:r>
            <a:r>
              <a:rPr lang="en-US" sz="2400" spc="27" dirty="0">
                <a:solidFill>
                  <a:srgbClr val="050707"/>
                </a:solidFill>
                <a:latin typeface="Poppins Light Bold"/>
              </a:rPr>
              <a:t> </a:t>
            </a:r>
            <a:r>
              <a:rPr lang="en-US" sz="2400" spc="27" dirty="0" err="1">
                <a:solidFill>
                  <a:srgbClr val="050707"/>
                </a:solidFill>
                <a:latin typeface="Poppins Light Bold"/>
              </a:rPr>
              <a:t>angka</a:t>
            </a:r>
            <a:r>
              <a:rPr lang="en-US" sz="2400" spc="27" dirty="0">
                <a:solidFill>
                  <a:srgbClr val="050707"/>
                </a:solidFill>
                <a:latin typeface="Poppins Light Bold"/>
              </a:rPr>
              <a:t> </a:t>
            </a:r>
            <a:r>
              <a:rPr lang="en-US" sz="2400" spc="27" dirty="0" err="1">
                <a:solidFill>
                  <a:srgbClr val="050707"/>
                </a:solidFill>
                <a:latin typeface="Poppins Light Bold"/>
              </a:rPr>
              <a:t>kematian</a:t>
            </a:r>
            <a:r>
              <a:rPr lang="en-US" sz="2400" spc="27" dirty="0">
                <a:solidFill>
                  <a:srgbClr val="050707"/>
                </a:solidFill>
                <a:latin typeface="Poppins Light Bold"/>
              </a:rPr>
              <a:t>. Hal </a:t>
            </a:r>
            <a:r>
              <a:rPr lang="en-US" sz="2400" spc="27" dirty="0" err="1">
                <a:solidFill>
                  <a:srgbClr val="050707"/>
                </a:solidFill>
                <a:latin typeface="Poppins Light Bold"/>
              </a:rPr>
              <a:t>ini</a:t>
            </a:r>
            <a:r>
              <a:rPr lang="en-US" sz="2400" spc="27" dirty="0">
                <a:solidFill>
                  <a:srgbClr val="050707"/>
                </a:solidFill>
                <a:latin typeface="Poppins Light Bold"/>
              </a:rPr>
              <a:t> </a:t>
            </a:r>
            <a:r>
              <a:rPr lang="en-US" sz="2400" spc="27" dirty="0" err="1">
                <a:solidFill>
                  <a:srgbClr val="050707"/>
                </a:solidFill>
                <a:latin typeface="Poppins Light Bold"/>
              </a:rPr>
              <a:t>menyebabkan</a:t>
            </a:r>
            <a:r>
              <a:rPr lang="en-US" sz="2400" spc="27" dirty="0">
                <a:solidFill>
                  <a:srgbClr val="050707"/>
                </a:solidFill>
                <a:latin typeface="Poppins Light Bold"/>
              </a:rPr>
              <a:t> </a:t>
            </a:r>
            <a:r>
              <a:rPr lang="en-US" sz="2400" spc="27" dirty="0" err="1">
                <a:solidFill>
                  <a:srgbClr val="050707"/>
                </a:solidFill>
                <a:latin typeface="Poppins Light Bold"/>
              </a:rPr>
              <a:t>terjadinya</a:t>
            </a:r>
            <a:r>
              <a:rPr lang="en-US" sz="2400" spc="27" dirty="0">
                <a:solidFill>
                  <a:srgbClr val="050707"/>
                </a:solidFill>
                <a:latin typeface="Poppins Light Bold"/>
              </a:rPr>
              <a:t> </a:t>
            </a:r>
            <a:r>
              <a:rPr lang="en-US" sz="2400" spc="27" dirty="0" err="1">
                <a:solidFill>
                  <a:srgbClr val="050707"/>
                </a:solidFill>
                <a:latin typeface="Poppins Light Bold"/>
              </a:rPr>
              <a:t>perubahan</a:t>
            </a:r>
            <a:r>
              <a:rPr lang="en-US" sz="2400" spc="27" dirty="0">
                <a:solidFill>
                  <a:srgbClr val="050707"/>
                </a:solidFill>
                <a:latin typeface="Poppins Light Bold"/>
              </a:rPr>
              <a:t> </a:t>
            </a:r>
            <a:r>
              <a:rPr lang="en-US" sz="2400" spc="27" dirty="0" err="1">
                <a:solidFill>
                  <a:srgbClr val="050707"/>
                </a:solidFill>
                <a:latin typeface="Poppins Light Bold"/>
              </a:rPr>
              <a:t>jumlah</a:t>
            </a:r>
            <a:r>
              <a:rPr lang="en-US" sz="2400" spc="27" dirty="0">
                <a:solidFill>
                  <a:srgbClr val="050707"/>
                </a:solidFill>
                <a:latin typeface="Poppins Light Bold"/>
              </a:rPr>
              <a:t> </a:t>
            </a:r>
            <a:r>
              <a:rPr lang="en-US" sz="2400" spc="27" dirty="0" err="1">
                <a:solidFill>
                  <a:srgbClr val="050707"/>
                </a:solidFill>
                <a:latin typeface="Poppins Light Bold"/>
              </a:rPr>
              <a:t>penduduk</a:t>
            </a:r>
            <a:r>
              <a:rPr lang="en-US" sz="2400" spc="27" dirty="0">
                <a:solidFill>
                  <a:srgbClr val="050707"/>
                </a:solidFill>
                <a:latin typeface="Poppins Light Bold"/>
              </a:rPr>
              <a:t> di </a:t>
            </a:r>
            <a:r>
              <a:rPr lang="en-US" sz="2400" spc="27" dirty="0" err="1">
                <a:solidFill>
                  <a:srgbClr val="050707"/>
                </a:solidFill>
                <a:latin typeface="Poppins Light Bold"/>
              </a:rPr>
              <a:t>berbagai</a:t>
            </a:r>
            <a:r>
              <a:rPr lang="en-US" sz="2400" spc="27" dirty="0">
                <a:solidFill>
                  <a:srgbClr val="050707"/>
                </a:solidFill>
                <a:latin typeface="Poppins Light Bold"/>
              </a:rPr>
              <a:t> </a:t>
            </a:r>
            <a:r>
              <a:rPr lang="en-US" sz="2400" spc="27" dirty="0" err="1">
                <a:solidFill>
                  <a:srgbClr val="050707"/>
                </a:solidFill>
                <a:latin typeface="Poppins Light Bold"/>
              </a:rPr>
              <a:t>negara</a:t>
            </a:r>
            <a:r>
              <a:rPr lang="en-US" sz="2400" spc="27" dirty="0">
                <a:solidFill>
                  <a:srgbClr val="050707"/>
                </a:solidFill>
                <a:latin typeface="Poppins Light Bold"/>
              </a:rPr>
              <a:t> di </a:t>
            </a:r>
            <a:r>
              <a:rPr lang="en-US" sz="2400" spc="27" dirty="0" err="1">
                <a:solidFill>
                  <a:srgbClr val="050707"/>
                </a:solidFill>
                <a:latin typeface="Poppins Light Bold"/>
              </a:rPr>
              <a:t>seluruh</a:t>
            </a:r>
            <a:r>
              <a:rPr lang="en-US" sz="2400" spc="27" dirty="0">
                <a:solidFill>
                  <a:srgbClr val="050707"/>
                </a:solidFill>
                <a:latin typeface="Poppins Light Bold"/>
              </a:rPr>
              <a:t> </a:t>
            </a:r>
            <a:r>
              <a:rPr lang="en-US" sz="2400" spc="27" dirty="0" err="1">
                <a:solidFill>
                  <a:srgbClr val="050707"/>
                </a:solidFill>
                <a:latin typeface="Poppins Light Bold"/>
              </a:rPr>
              <a:t>dunia</a:t>
            </a:r>
            <a:r>
              <a:rPr lang="en-US" sz="2400" spc="27" dirty="0">
                <a:solidFill>
                  <a:srgbClr val="050707"/>
                </a:solidFill>
                <a:latin typeface="Poppins Light Bold"/>
              </a:rPr>
              <a:t> </a:t>
            </a:r>
            <a:r>
              <a:rPr lang="en-US" sz="2400" spc="27" dirty="0" err="1">
                <a:solidFill>
                  <a:srgbClr val="050707"/>
                </a:solidFill>
                <a:latin typeface="Poppins Light Bold"/>
              </a:rPr>
              <a:t>seiring</a:t>
            </a:r>
            <a:r>
              <a:rPr lang="en-US" sz="2400" spc="27" dirty="0">
                <a:solidFill>
                  <a:srgbClr val="050707"/>
                </a:solidFill>
                <a:latin typeface="Poppins Light Bold"/>
              </a:rPr>
              <a:t> </a:t>
            </a:r>
            <a:r>
              <a:rPr lang="en-US" sz="2400" spc="27" dirty="0" err="1">
                <a:solidFill>
                  <a:srgbClr val="050707"/>
                </a:solidFill>
                <a:latin typeface="Poppins Light Bold"/>
              </a:rPr>
              <a:t>dengan</a:t>
            </a:r>
            <a:r>
              <a:rPr lang="en-US" sz="2400" spc="27" dirty="0">
                <a:solidFill>
                  <a:srgbClr val="050707"/>
                </a:solidFill>
                <a:latin typeface="Poppins Light Bold"/>
              </a:rPr>
              <a:t> </a:t>
            </a:r>
            <a:r>
              <a:rPr lang="en-US" sz="2400" spc="27" dirty="0" err="1">
                <a:solidFill>
                  <a:srgbClr val="050707"/>
                </a:solidFill>
                <a:latin typeface="Poppins Light Bold"/>
              </a:rPr>
              <a:t>berjalannya</a:t>
            </a:r>
            <a:r>
              <a:rPr lang="en-US" sz="2400" spc="27" dirty="0">
                <a:solidFill>
                  <a:srgbClr val="050707"/>
                </a:solidFill>
                <a:latin typeface="Poppins Light Bold"/>
              </a:rPr>
              <a:t> </a:t>
            </a:r>
            <a:r>
              <a:rPr lang="en-US" sz="2400" spc="27" dirty="0" err="1">
                <a:solidFill>
                  <a:srgbClr val="050707"/>
                </a:solidFill>
                <a:latin typeface="Poppins Light Bold"/>
              </a:rPr>
              <a:t>waktu</a:t>
            </a:r>
            <a:r>
              <a:rPr lang="en-US" sz="2400" spc="27" dirty="0">
                <a:solidFill>
                  <a:srgbClr val="050707"/>
                </a:solidFill>
                <a:latin typeface="Poppins Light Bold"/>
              </a:rPr>
              <a:t>. </a:t>
            </a:r>
            <a:r>
              <a:rPr lang="en-US" sz="2400" spc="27" dirty="0" err="1">
                <a:solidFill>
                  <a:srgbClr val="050707"/>
                </a:solidFill>
                <a:latin typeface="Poppins Light Bold"/>
              </a:rPr>
              <a:t>Perubahan</a:t>
            </a:r>
            <a:r>
              <a:rPr lang="en-US" sz="2400" spc="27" dirty="0">
                <a:solidFill>
                  <a:srgbClr val="050707"/>
                </a:solidFill>
                <a:latin typeface="Poppins Light Bold"/>
              </a:rPr>
              <a:t> </a:t>
            </a:r>
            <a:r>
              <a:rPr lang="en-US" sz="2400" spc="27" dirty="0" err="1">
                <a:solidFill>
                  <a:srgbClr val="050707"/>
                </a:solidFill>
                <a:latin typeface="Poppins Light Bold"/>
              </a:rPr>
              <a:t>tersebut</a:t>
            </a:r>
            <a:r>
              <a:rPr lang="en-US" sz="2400" spc="27" dirty="0">
                <a:solidFill>
                  <a:srgbClr val="050707"/>
                </a:solidFill>
                <a:latin typeface="Poppins Light Bold"/>
              </a:rPr>
              <a:t> </a:t>
            </a:r>
            <a:r>
              <a:rPr lang="en-US" sz="2400" spc="27" dirty="0" err="1">
                <a:solidFill>
                  <a:srgbClr val="050707"/>
                </a:solidFill>
                <a:latin typeface="Poppins Light Bold"/>
              </a:rPr>
              <a:t>dapat</a:t>
            </a:r>
            <a:r>
              <a:rPr lang="en-US" sz="2400" spc="27" dirty="0">
                <a:solidFill>
                  <a:srgbClr val="050707"/>
                </a:solidFill>
                <a:latin typeface="Poppins Light Bold"/>
              </a:rPr>
              <a:t> </a:t>
            </a:r>
            <a:r>
              <a:rPr lang="en-US" sz="2400" spc="27" dirty="0" err="1">
                <a:solidFill>
                  <a:srgbClr val="050707"/>
                </a:solidFill>
                <a:latin typeface="Poppins Light Bold"/>
              </a:rPr>
              <a:t>menghasilkan</a:t>
            </a:r>
            <a:r>
              <a:rPr lang="en-US" sz="2400" spc="27" dirty="0">
                <a:solidFill>
                  <a:srgbClr val="050707"/>
                </a:solidFill>
                <a:latin typeface="Poppins Light Bold"/>
              </a:rPr>
              <a:t> data yang </a:t>
            </a:r>
            <a:r>
              <a:rPr lang="en-US" sz="2400" spc="27" dirty="0" err="1">
                <a:solidFill>
                  <a:srgbClr val="050707"/>
                </a:solidFill>
                <a:latin typeface="Poppins Light Bold"/>
              </a:rPr>
              <a:t>berkaitan</a:t>
            </a:r>
            <a:r>
              <a:rPr lang="en-US" sz="2400" spc="27" dirty="0">
                <a:solidFill>
                  <a:srgbClr val="050707"/>
                </a:solidFill>
                <a:latin typeface="Poppins Light Bold"/>
              </a:rPr>
              <a:t> </a:t>
            </a:r>
            <a:r>
              <a:rPr lang="en-US" sz="2400" spc="27" dirty="0" err="1">
                <a:solidFill>
                  <a:srgbClr val="050707"/>
                </a:solidFill>
                <a:latin typeface="Poppins Light Bold"/>
              </a:rPr>
              <a:t>dengan</a:t>
            </a:r>
            <a:r>
              <a:rPr lang="en-US" sz="2400" spc="27" dirty="0">
                <a:solidFill>
                  <a:srgbClr val="050707"/>
                </a:solidFill>
                <a:latin typeface="Poppins Light Bold"/>
              </a:rPr>
              <a:t> </a:t>
            </a:r>
            <a:r>
              <a:rPr lang="en-US" sz="2400" spc="27" dirty="0" err="1">
                <a:solidFill>
                  <a:srgbClr val="050707"/>
                </a:solidFill>
                <a:latin typeface="Poppins Light Bold"/>
              </a:rPr>
              <a:t>perubahan</a:t>
            </a:r>
            <a:r>
              <a:rPr lang="en-US" sz="2400" spc="27" dirty="0">
                <a:solidFill>
                  <a:srgbClr val="050707"/>
                </a:solidFill>
                <a:latin typeface="Poppins Light Bold"/>
              </a:rPr>
              <a:t> </a:t>
            </a:r>
            <a:r>
              <a:rPr lang="en-US" sz="2400" spc="27" dirty="0" err="1">
                <a:solidFill>
                  <a:srgbClr val="050707"/>
                </a:solidFill>
                <a:latin typeface="Poppins Light Bold"/>
              </a:rPr>
              <a:t>jumah</a:t>
            </a:r>
            <a:r>
              <a:rPr lang="en-US" sz="2400" spc="27" dirty="0">
                <a:solidFill>
                  <a:srgbClr val="050707"/>
                </a:solidFill>
                <a:latin typeface="Poppins Light Bold"/>
              </a:rPr>
              <a:t> </a:t>
            </a:r>
            <a:r>
              <a:rPr lang="en-US" sz="2400" spc="27" dirty="0" err="1">
                <a:solidFill>
                  <a:srgbClr val="050707"/>
                </a:solidFill>
                <a:latin typeface="Poppins Light Bold"/>
              </a:rPr>
              <a:t>penduduk</a:t>
            </a:r>
            <a:r>
              <a:rPr lang="en-US" sz="2400" spc="27" dirty="0">
                <a:solidFill>
                  <a:srgbClr val="050707"/>
                </a:solidFill>
                <a:latin typeface="Poppins Light Bold"/>
              </a:rPr>
              <a:t> di </a:t>
            </a:r>
            <a:r>
              <a:rPr lang="en-US" sz="2400" spc="27" dirty="0" err="1">
                <a:solidFill>
                  <a:srgbClr val="050707"/>
                </a:solidFill>
                <a:latin typeface="Poppins Light Bold"/>
              </a:rPr>
              <a:t>berbagai</a:t>
            </a:r>
            <a:r>
              <a:rPr lang="en-US" sz="2400" spc="27" dirty="0">
                <a:solidFill>
                  <a:srgbClr val="050707"/>
                </a:solidFill>
                <a:latin typeface="Poppins Light Bold"/>
              </a:rPr>
              <a:t> </a:t>
            </a:r>
            <a:r>
              <a:rPr lang="en-US" sz="2400" spc="27" dirty="0" err="1">
                <a:solidFill>
                  <a:srgbClr val="050707"/>
                </a:solidFill>
                <a:latin typeface="Poppins Light Bold"/>
              </a:rPr>
              <a:t>negara</a:t>
            </a:r>
            <a:r>
              <a:rPr lang="en-US" sz="2400" spc="27" dirty="0">
                <a:solidFill>
                  <a:srgbClr val="050707"/>
                </a:solidFill>
                <a:latin typeface="Poppins Light Bold"/>
              </a:rPr>
              <a:t> di </a:t>
            </a:r>
            <a:r>
              <a:rPr lang="en-US" sz="2400" spc="27" dirty="0" err="1">
                <a:solidFill>
                  <a:srgbClr val="050707"/>
                </a:solidFill>
                <a:latin typeface="Poppins Light Bold"/>
              </a:rPr>
              <a:t>seluruh</a:t>
            </a:r>
            <a:r>
              <a:rPr lang="en-US" sz="2400" spc="27" dirty="0">
                <a:solidFill>
                  <a:srgbClr val="050707"/>
                </a:solidFill>
                <a:latin typeface="Poppins Light Bold"/>
              </a:rPr>
              <a:t> </a:t>
            </a:r>
            <a:r>
              <a:rPr lang="en-US" sz="2400" spc="27" dirty="0" err="1">
                <a:solidFill>
                  <a:srgbClr val="050707"/>
                </a:solidFill>
                <a:latin typeface="Poppins Light Bold"/>
              </a:rPr>
              <a:t>dunia</a:t>
            </a:r>
            <a:r>
              <a:rPr lang="en-US" sz="2400" spc="27" dirty="0">
                <a:solidFill>
                  <a:srgbClr val="050707"/>
                </a:solidFill>
                <a:latin typeface="Poppins Light Bold"/>
              </a:rPr>
              <a:t>. </a:t>
            </a:r>
            <a:r>
              <a:rPr lang="en-US" sz="2400" spc="27" dirty="0" err="1">
                <a:solidFill>
                  <a:srgbClr val="050707"/>
                </a:solidFill>
                <a:latin typeface="Poppins Light Bold"/>
              </a:rPr>
              <a:t>Pada</a:t>
            </a:r>
            <a:r>
              <a:rPr lang="en-US" sz="2400" spc="27" dirty="0">
                <a:solidFill>
                  <a:srgbClr val="050707"/>
                </a:solidFill>
                <a:latin typeface="Poppins Light Bold"/>
              </a:rPr>
              <a:t> </a:t>
            </a:r>
            <a:r>
              <a:rPr lang="en-US" sz="2400" spc="27" dirty="0" err="1">
                <a:solidFill>
                  <a:srgbClr val="050707"/>
                </a:solidFill>
                <a:latin typeface="Poppins Light Bold"/>
              </a:rPr>
              <a:t>umumnya</a:t>
            </a:r>
            <a:r>
              <a:rPr lang="en-US" sz="2400" spc="27" dirty="0">
                <a:solidFill>
                  <a:srgbClr val="050707"/>
                </a:solidFill>
                <a:latin typeface="Poppins Light Bold"/>
              </a:rPr>
              <a:t> data yang </a:t>
            </a:r>
            <a:r>
              <a:rPr lang="en-US" sz="2400" spc="27" dirty="0" err="1">
                <a:solidFill>
                  <a:srgbClr val="050707"/>
                </a:solidFill>
                <a:latin typeface="Poppins Light Bold"/>
              </a:rPr>
              <a:t>dihasilkan</a:t>
            </a:r>
            <a:r>
              <a:rPr lang="en-US" sz="2400" spc="27" dirty="0">
                <a:solidFill>
                  <a:srgbClr val="050707"/>
                </a:solidFill>
                <a:latin typeface="Poppins Light Bold"/>
              </a:rPr>
              <a:t> </a:t>
            </a:r>
            <a:r>
              <a:rPr lang="en-US" sz="2400" spc="27" dirty="0" err="1">
                <a:solidFill>
                  <a:srgbClr val="050707"/>
                </a:solidFill>
                <a:latin typeface="Poppins Light Bold"/>
              </a:rPr>
              <a:t>masih</a:t>
            </a:r>
            <a:r>
              <a:rPr lang="en-US" sz="2400" spc="27" dirty="0">
                <a:solidFill>
                  <a:srgbClr val="050707"/>
                </a:solidFill>
                <a:latin typeface="Poppins Light Bold"/>
              </a:rPr>
              <a:t> </a:t>
            </a:r>
            <a:r>
              <a:rPr lang="en-US" sz="2400" spc="27" dirty="0" err="1">
                <a:solidFill>
                  <a:srgbClr val="050707"/>
                </a:solidFill>
                <a:latin typeface="Poppins Light Bold"/>
              </a:rPr>
              <a:t>mentah</a:t>
            </a:r>
            <a:r>
              <a:rPr lang="en-US" sz="2400" spc="27" dirty="0">
                <a:solidFill>
                  <a:srgbClr val="050707"/>
                </a:solidFill>
                <a:latin typeface="Poppins Light Bold"/>
              </a:rPr>
              <a:t>, </a:t>
            </a:r>
            <a:r>
              <a:rPr lang="en-US" sz="2400" spc="27" dirty="0" err="1">
                <a:solidFill>
                  <a:srgbClr val="050707"/>
                </a:solidFill>
                <a:latin typeface="Poppins Light Bold"/>
              </a:rPr>
              <a:t>sehingga</a:t>
            </a:r>
            <a:r>
              <a:rPr lang="en-US" sz="2400" spc="27" dirty="0">
                <a:solidFill>
                  <a:srgbClr val="050707"/>
                </a:solidFill>
                <a:latin typeface="Poppins Light Bold"/>
              </a:rPr>
              <a:t> </a:t>
            </a:r>
            <a:r>
              <a:rPr lang="en-US" sz="2400" spc="27" dirty="0" err="1">
                <a:solidFill>
                  <a:srgbClr val="050707"/>
                </a:solidFill>
                <a:latin typeface="Poppins Light Bold"/>
              </a:rPr>
              <a:t>informasi</a:t>
            </a:r>
            <a:r>
              <a:rPr lang="en-US" sz="2400" spc="27" dirty="0">
                <a:solidFill>
                  <a:srgbClr val="050707"/>
                </a:solidFill>
                <a:latin typeface="Poppins Light Bold"/>
              </a:rPr>
              <a:t> yang </a:t>
            </a:r>
            <a:r>
              <a:rPr lang="en-US" sz="2400" spc="27" dirty="0" err="1">
                <a:solidFill>
                  <a:srgbClr val="050707"/>
                </a:solidFill>
                <a:latin typeface="Poppins Light Bold"/>
              </a:rPr>
              <a:t>ada</a:t>
            </a:r>
            <a:r>
              <a:rPr lang="en-US" sz="2400" spc="27" dirty="0">
                <a:solidFill>
                  <a:srgbClr val="050707"/>
                </a:solidFill>
                <a:latin typeface="Poppins Light Bold"/>
              </a:rPr>
              <a:t> </a:t>
            </a:r>
            <a:r>
              <a:rPr lang="en-US" sz="2400" spc="27" dirty="0" err="1">
                <a:solidFill>
                  <a:srgbClr val="050707"/>
                </a:solidFill>
                <a:latin typeface="Poppins Light Bold"/>
              </a:rPr>
              <a:t>pada</a:t>
            </a:r>
            <a:r>
              <a:rPr lang="en-US" sz="2400" spc="27" dirty="0">
                <a:solidFill>
                  <a:srgbClr val="050707"/>
                </a:solidFill>
                <a:latin typeface="Poppins Light Bold"/>
              </a:rPr>
              <a:t> data </a:t>
            </a:r>
            <a:r>
              <a:rPr lang="en-US" sz="2400" spc="27" dirty="0" err="1">
                <a:solidFill>
                  <a:srgbClr val="050707"/>
                </a:solidFill>
                <a:latin typeface="Poppins Light Bold"/>
              </a:rPr>
              <a:t>tersebut</a:t>
            </a:r>
            <a:r>
              <a:rPr lang="en-US" sz="2400" spc="27" dirty="0">
                <a:solidFill>
                  <a:srgbClr val="050707"/>
                </a:solidFill>
                <a:latin typeface="Poppins Light Bold"/>
              </a:rPr>
              <a:t> </a:t>
            </a:r>
            <a:r>
              <a:rPr lang="en-US" sz="2400" spc="27" dirty="0" err="1">
                <a:solidFill>
                  <a:srgbClr val="050707"/>
                </a:solidFill>
                <a:latin typeface="Poppins Light Bold"/>
              </a:rPr>
              <a:t>tidak</a:t>
            </a:r>
            <a:r>
              <a:rPr lang="en-US" sz="2400" spc="27" dirty="0">
                <a:solidFill>
                  <a:srgbClr val="050707"/>
                </a:solidFill>
                <a:latin typeface="Poppins Light Bold"/>
              </a:rPr>
              <a:t> </a:t>
            </a:r>
            <a:r>
              <a:rPr lang="en-US" sz="2400" spc="27" dirty="0" err="1">
                <a:solidFill>
                  <a:srgbClr val="050707"/>
                </a:solidFill>
                <a:latin typeface="Poppins Light Bold"/>
              </a:rPr>
              <a:t>dapat</a:t>
            </a:r>
            <a:r>
              <a:rPr lang="en-US" sz="2400" spc="27" dirty="0">
                <a:solidFill>
                  <a:srgbClr val="050707"/>
                </a:solidFill>
                <a:latin typeface="Poppins Light Bold"/>
              </a:rPr>
              <a:t> </a:t>
            </a:r>
            <a:r>
              <a:rPr lang="en-US" sz="2400" spc="27" dirty="0" err="1">
                <a:solidFill>
                  <a:srgbClr val="050707"/>
                </a:solidFill>
                <a:latin typeface="Poppins Light Bold"/>
              </a:rPr>
              <a:t>tersampaikan</a:t>
            </a:r>
            <a:r>
              <a:rPr lang="en-US" sz="2400" spc="27" dirty="0">
                <a:solidFill>
                  <a:srgbClr val="050707"/>
                </a:solidFill>
                <a:latin typeface="Poppins Light Bold"/>
              </a:rPr>
              <a:t> </a:t>
            </a:r>
            <a:r>
              <a:rPr lang="en-US" sz="2400" spc="27" dirty="0" err="1">
                <a:solidFill>
                  <a:srgbClr val="050707"/>
                </a:solidFill>
                <a:latin typeface="Poppins Light Bold"/>
              </a:rPr>
              <a:t>dengan</a:t>
            </a:r>
            <a:r>
              <a:rPr lang="en-US" sz="2400" spc="27" dirty="0">
                <a:solidFill>
                  <a:srgbClr val="050707"/>
                </a:solidFill>
                <a:latin typeface="Poppins Light Bold"/>
              </a:rPr>
              <a:t> </a:t>
            </a:r>
            <a:r>
              <a:rPr lang="en-US" sz="2400" spc="27" dirty="0" err="1">
                <a:solidFill>
                  <a:srgbClr val="050707"/>
                </a:solidFill>
                <a:latin typeface="Poppins Light Bold"/>
              </a:rPr>
              <a:t>baik</a:t>
            </a:r>
            <a:r>
              <a:rPr lang="en-US" sz="2400" spc="27" dirty="0">
                <a:solidFill>
                  <a:srgbClr val="050707"/>
                </a:solidFill>
                <a:latin typeface="Poppins Light Bold"/>
              </a:rPr>
              <a:t>. </a:t>
            </a:r>
            <a:r>
              <a:rPr lang="en-US" sz="2400" spc="27" dirty="0" err="1" smtClean="0">
                <a:solidFill>
                  <a:srgbClr val="050707"/>
                </a:solidFill>
                <a:latin typeface="Poppins Light Bold"/>
              </a:rPr>
              <a:t>Informasi</a:t>
            </a:r>
            <a:r>
              <a:rPr lang="en-US" sz="2400" spc="27" dirty="0" smtClean="0">
                <a:solidFill>
                  <a:srgbClr val="050707"/>
                </a:solidFill>
                <a:latin typeface="Poppins Light Bold"/>
              </a:rPr>
              <a:t> </a:t>
            </a:r>
            <a:r>
              <a:rPr lang="en-US" sz="2400" spc="27" dirty="0">
                <a:solidFill>
                  <a:srgbClr val="050707"/>
                </a:solidFill>
                <a:latin typeface="Poppins Light Bold"/>
              </a:rPr>
              <a:t>yang </a:t>
            </a:r>
            <a:r>
              <a:rPr lang="en-US" sz="2400" spc="27" dirty="0" err="1">
                <a:solidFill>
                  <a:srgbClr val="050707"/>
                </a:solidFill>
                <a:latin typeface="Poppins Light Bold"/>
              </a:rPr>
              <a:t>ada</a:t>
            </a:r>
            <a:r>
              <a:rPr lang="en-US" sz="2400" spc="27" dirty="0">
                <a:solidFill>
                  <a:srgbClr val="050707"/>
                </a:solidFill>
                <a:latin typeface="Poppins Light Bold"/>
              </a:rPr>
              <a:t> </a:t>
            </a:r>
            <a:r>
              <a:rPr lang="en-US" sz="2400" spc="27" dirty="0" err="1">
                <a:solidFill>
                  <a:srgbClr val="050707"/>
                </a:solidFill>
                <a:latin typeface="Poppins Light Bold"/>
              </a:rPr>
              <a:t>pada</a:t>
            </a:r>
            <a:r>
              <a:rPr lang="en-US" sz="2400" spc="27" dirty="0">
                <a:solidFill>
                  <a:srgbClr val="050707"/>
                </a:solidFill>
                <a:latin typeface="Poppins Light Bold"/>
              </a:rPr>
              <a:t> data </a:t>
            </a:r>
            <a:r>
              <a:rPr lang="en-US" sz="2400" spc="27" dirty="0" err="1">
                <a:solidFill>
                  <a:srgbClr val="050707"/>
                </a:solidFill>
                <a:latin typeface="Poppins Light Bold"/>
              </a:rPr>
              <a:t>dapat</a:t>
            </a:r>
            <a:r>
              <a:rPr lang="en-US" sz="2400" spc="27" dirty="0">
                <a:solidFill>
                  <a:srgbClr val="050707"/>
                </a:solidFill>
                <a:latin typeface="Poppins Light Bold"/>
              </a:rPr>
              <a:t> </a:t>
            </a:r>
            <a:r>
              <a:rPr lang="en-US" sz="2400" spc="27" dirty="0" err="1">
                <a:solidFill>
                  <a:srgbClr val="050707"/>
                </a:solidFill>
                <a:latin typeface="Poppins Light Bold"/>
              </a:rPr>
              <a:t>disampaikan</a:t>
            </a:r>
            <a:r>
              <a:rPr lang="en-US" sz="2400" spc="27" dirty="0">
                <a:solidFill>
                  <a:srgbClr val="050707"/>
                </a:solidFill>
                <a:latin typeface="Poppins Light Bold"/>
              </a:rPr>
              <a:t> </a:t>
            </a:r>
            <a:r>
              <a:rPr lang="en-US" sz="2400" spc="27" dirty="0" err="1">
                <a:solidFill>
                  <a:srgbClr val="050707"/>
                </a:solidFill>
                <a:latin typeface="Poppins Light Bold"/>
              </a:rPr>
              <a:t>atau</a:t>
            </a:r>
            <a:r>
              <a:rPr lang="en-US" sz="2400" spc="27" dirty="0">
                <a:solidFill>
                  <a:srgbClr val="050707"/>
                </a:solidFill>
                <a:latin typeface="Poppins Light Bold"/>
              </a:rPr>
              <a:t> </a:t>
            </a:r>
            <a:r>
              <a:rPr lang="en-US" sz="2400" spc="27" dirty="0" err="1">
                <a:solidFill>
                  <a:srgbClr val="050707"/>
                </a:solidFill>
                <a:latin typeface="Poppins Light Bold"/>
              </a:rPr>
              <a:t>dikomunikasikan</a:t>
            </a:r>
            <a:r>
              <a:rPr lang="en-US" sz="2400" spc="27" dirty="0">
                <a:solidFill>
                  <a:srgbClr val="050707"/>
                </a:solidFill>
                <a:latin typeface="Poppins Light Bold"/>
              </a:rPr>
              <a:t> </a:t>
            </a:r>
            <a:r>
              <a:rPr lang="en-US" sz="2400" spc="27" dirty="0" err="1">
                <a:solidFill>
                  <a:srgbClr val="050707"/>
                </a:solidFill>
                <a:latin typeface="Poppins Light Bold"/>
              </a:rPr>
              <a:t>dalam</a:t>
            </a:r>
            <a:r>
              <a:rPr lang="en-US" sz="2400" spc="27" dirty="0">
                <a:solidFill>
                  <a:srgbClr val="050707"/>
                </a:solidFill>
                <a:latin typeface="Poppins Light Bold"/>
              </a:rPr>
              <a:t> </a:t>
            </a:r>
            <a:r>
              <a:rPr lang="en-US" sz="2400" spc="27" dirty="0" err="1">
                <a:solidFill>
                  <a:srgbClr val="050707"/>
                </a:solidFill>
                <a:latin typeface="Poppins Light Bold"/>
              </a:rPr>
              <a:t>bentuk</a:t>
            </a:r>
            <a:r>
              <a:rPr lang="en-US" sz="2400" spc="27" dirty="0">
                <a:solidFill>
                  <a:srgbClr val="050707"/>
                </a:solidFill>
                <a:latin typeface="Poppins Light Bold"/>
              </a:rPr>
              <a:t> </a:t>
            </a:r>
            <a:r>
              <a:rPr lang="en-US" sz="2400" spc="27" dirty="0" err="1">
                <a:solidFill>
                  <a:srgbClr val="050707"/>
                </a:solidFill>
                <a:latin typeface="Poppins Light Bold"/>
              </a:rPr>
              <a:t>visualisasi</a:t>
            </a:r>
            <a:r>
              <a:rPr lang="en-US" sz="2400" spc="27" dirty="0">
                <a:solidFill>
                  <a:srgbClr val="050707"/>
                </a:solidFill>
                <a:latin typeface="Poppins Light Bold"/>
              </a:rPr>
              <a:t> data yang </a:t>
            </a:r>
            <a:r>
              <a:rPr lang="en-US" sz="2400" spc="27" dirty="0" err="1">
                <a:solidFill>
                  <a:srgbClr val="050707"/>
                </a:solidFill>
                <a:latin typeface="Poppins Light Bold"/>
              </a:rPr>
              <a:t>dapat</a:t>
            </a:r>
            <a:r>
              <a:rPr lang="en-US" sz="2400" spc="27" dirty="0">
                <a:solidFill>
                  <a:srgbClr val="050707"/>
                </a:solidFill>
                <a:latin typeface="Poppins Light Bold"/>
              </a:rPr>
              <a:t> </a:t>
            </a:r>
            <a:r>
              <a:rPr lang="en-US" sz="2400" spc="27" dirty="0" err="1">
                <a:solidFill>
                  <a:srgbClr val="050707"/>
                </a:solidFill>
                <a:latin typeface="Poppins Light Bold"/>
              </a:rPr>
              <a:t>berupa</a:t>
            </a:r>
            <a:r>
              <a:rPr lang="en-US" sz="2400" spc="27" dirty="0">
                <a:solidFill>
                  <a:srgbClr val="050707"/>
                </a:solidFill>
                <a:latin typeface="Poppins Light Bold"/>
              </a:rPr>
              <a:t> </a:t>
            </a:r>
            <a:r>
              <a:rPr lang="en-US" sz="2400" spc="27" dirty="0" err="1">
                <a:solidFill>
                  <a:srgbClr val="050707"/>
                </a:solidFill>
                <a:latin typeface="Poppins Light Bold"/>
              </a:rPr>
              <a:t>grafik</a:t>
            </a:r>
            <a:r>
              <a:rPr lang="en-US" sz="2400" spc="27" dirty="0">
                <a:solidFill>
                  <a:srgbClr val="050707"/>
                </a:solidFill>
                <a:latin typeface="Poppins Light Bold"/>
              </a:rPr>
              <a:t>, </a:t>
            </a:r>
            <a:r>
              <a:rPr lang="en-US" sz="2400" spc="27" dirty="0" err="1">
                <a:solidFill>
                  <a:srgbClr val="050707"/>
                </a:solidFill>
                <a:latin typeface="Poppins Light Bold"/>
              </a:rPr>
              <a:t>tabel</a:t>
            </a:r>
            <a:r>
              <a:rPr lang="en-US" sz="2400" spc="27" dirty="0">
                <a:solidFill>
                  <a:srgbClr val="050707"/>
                </a:solidFill>
                <a:latin typeface="Poppins Light Bold"/>
              </a:rPr>
              <a:t> </a:t>
            </a:r>
            <a:r>
              <a:rPr lang="en-US" sz="2400" spc="27" dirty="0" err="1">
                <a:solidFill>
                  <a:srgbClr val="050707"/>
                </a:solidFill>
                <a:latin typeface="Poppins Light Bold"/>
              </a:rPr>
              <a:t>maupun</a:t>
            </a:r>
            <a:r>
              <a:rPr lang="en-US" sz="2400" spc="27" dirty="0">
                <a:solidFill>
                  <a:srgbClr val="050707"/>
                </a:solidFill>
                <a:latin typeface="Poppins Light Bold"/>
              </a:rPr>
              <a:t> dashboard yang </a:t>
            </a:r>
            <a:r>
              <a:rPr lang="en-US" sz="2400" spc="27" dirty="0" err="1">
                <a:solidFill>
                  <a:srgbClr val="050707"/>
                </a:solidFill>
                <a:latin typeface="Poppins Light Bold"/>
              </a:rPr>
              <a:t>secara</a:t>
            </a:r>
            <a:r>
              <a:rPr lang="en-US" sz="2400" spc="27" dirty="0">
                <a:solidFill>
                  <a:srgbClr val="050707"/>
                </a:solidFill>
                <a:latin typeface="Poppins Light Bold"/>
              </a:rPr>
              <a:t> </a:t>
            </a:r>
            <a:r>
              <a:rPr lang="en-US" sz="2400" spc="27" dirty="0" err="1">
                <a:solidFill>
                  <a:srgbClr val="050707"/>
                </a:solidFill>
                <a:latin typeface="Poppins Light Bold"/>
              </a:rPr>
              <a:t>jelas</a:t>
            </a:r>
            <a:r>
              <a:rPr lang="en-US" sz="2400" spc="27" dirty="0">
                <a:solidFill>
                  <a:srgbClr val="050707"/>
                </a:solidFill>
                <a:latin typeface="Poppins Light Bold"/>
              </a:rPr>
              <a:t> </a:t>
            </a:r>
            <a:r>
              <a:rPr lang="en-US" sz="2400" spc="27" dirty="0" err="1">
                <a:solidFill>
                  <a:srgbClr val="050707"/>
                </a:solidFill>
                <a:latin typeface="Poppins Light Bold"/>
              </a:rPr>
              <a:t>dan</a:t>
            </a:r>
            <a:r>
              <a:rPr lang="en-US" sz="2400" spc="27" dirty="0">
                <a:solidFill>
                  <a:srgbClr val="050707"/>
                </a:solidFill>
                <a:latin typeface="Poppins Light Bold"/>
              </a:rPr>
              <a:t> </a:t>
            </a:r>
            <a:r>
              <a:rPr lang="en-US" sz="2400" spc="27" dirty="0" err="1">
                <a:solidFill>
                  <a:srgbClr val="050707"/>
                </a:solidFill>
                <a:latin typeface="Poppins Light Bold"/>
              </a:rPr>
              <a:t>efisien</a:t>
            </a:r>
            <a:r>
              <a:rPr lang="en-US" sz="2400" spc="27" dirty="0">
                <a:solidFill>
                  <a:srgbClr val="050707"/>
                </a:solidFill>
                <a:latin typeface="Poppins Light Bold"/>
              </a:rPr>
              <a:t> </a:t>
            </a:r>
            <a:r>
              <a:rPr lang="en-US" sz="2400" spc="27" dirty="0" err="1">
                <a:solidFill>
                  <a:srgbClr val="050707"/>
                </a:solidFill>
                <a:latin typeface="Poppins Light Bold"/>
              </a:rPr>
              <a:t>dapat</a:t>
            </a:r>
            <a:r>
              <a:rPr lang="en-US" sz="2400" spc="27" dirty="0">
                <a:solidFill>
                  <a:srgbClr val="050707"/>
                </a:solidFill>
                <a:latin typeface="Poppins Light Bold"/>
              </a:rPr>
              <a:t> </a:t>
            </a:r>
            <a:r>
              <a:rPr lang="en-US" sz="2400" spc="27" dirty="0" err="1">
                <a:solidFill>
                  <a:srgbClr val="050707"/>
                </a:solidFill>
                <a:latin typeface="Poppins Light Bold"/>
              </a:rPr>
              <a:t>memberikan</a:t>
            </a:r>
            <a:r>
              <a:rPr lang="en-US" sz="2400" spc="27" dirty="0">
                <a:solidFill>
                  <a:srgbClr val="050707"/>
                </a:solidFill>
                <a:latin typeface="Poppins Light Bold"/>
              </a:rPr>
              <a:t> </a:t>
            </a:r>
            <a:r>
              <a:rPr lang="en-US" sz="2400" spc="27" dirty="0" err="1">
                <a:solidFill>
                  <a:srgbClr val="050707"/>
                </a:solidFill>
                <a:latin typeface="Poppins Light Bold"/>
              </a:rPr>
              <a:t>informasi</a:t>
            </a:r>
            <a:r>
              <a:rPr lang="en-US" sz="2400" spc="27" dirty="0">
                <a:solidFill>
                  <a:srgbClr val="050707"/>
                </a:solidFill>
                <a:latin typeface="Poppins Light Bold"/>
              </a:rPr>
              <a:t> </a:t>
            </a:r>
            <a:r>
              <a:rPr lang="en-US" sz="2400" spc="27" dirty="0" err="1">
                <a:solidFill>
                  <a:srgbClr val="050707"/>
                </a:solidFill>
                <a:latin typeface="Poppins Light Bold"/>
              </a:rPr>
              <a:t>kepada</a:t>
            </a:r>
            <a:r>
              <a:rPr lang="en-US" sz="2400" spc="27" dirty="0">
                <a:solidFill>
                  <a:srgbClr val="050707"/>
                </a:solidFill>
                <a:latin typeface="Poppins Light Bold"/>
              </a:rPr>
              <a:t> orang </a:t>
            </a:r>
            <a:r>
              <a:rPr lang="en-US" sz="2400" spc="27" dirty="0" err="1">
                <a:solidFill>
                  <a:srgbClr val="050707"/>
                </a:solidFill>
                <a:latin typeface="Poppins Light Bold"/>
              </a:rPr>
              <a:t>atau</a:t>
            </a:r>
            <a:r>
              <a:rPr lang="en-US" sz="2400" spc="27" dirty="0">
                <a:solidFill>
                  <a:srgbClr val="050707"/>
                </a:solidFill>
                <a:latin typeface="Poppins Light Bold"/>
              </a:rPr>
              <a:t> </a:t>
            </a:r>
            <a:r>
              <a:rPr lang="en-US" sz="2400" spc="27" dirty="0" err="1">
                <a:solidFill>
                  <a:srgbClr val="050707"/>
                </a:solidFill>
                <a:latin typeface="Poppins Light Bold"/>
              </a:rPr>
              <a:t>pengguna</a:t>
            </a:r>
            <a:r>
              <a:rPr lang="en-US" sz="2400" spc="27" dirty="0">
                <a:solidFill>
                  <a:srgbClr val="050707"/>
                </a:solidFill>
                <a:latin typeface="Poppins Light Bold"/>
              </a:rPr>
              <a:t> yang </a:t>
            </a:r>
            <a:r>
              <a:rPr lang="en-US" sz="2400" spc="27" dirty="0" err="1">
                <a:solidFill>
                  <a:srgbClr val="050707"/>
                </a:solidFill>
                <a:latin typeface="Poppins Light Bold"/>
              </a:rPr>
              <a:t>membaca</a:t>
            </a:r>
            <a:r>
              <a:rPr lang="en-US" sz="2400" spc="27" dirty="0">
                <a:solidFill>
                  <a:srgbClr val="050707"/>
                </a:solidFill>
                <a:latin typeface="Poppins Light Bold"/>
              </a:rPr>
              <a:t>, </a:t>
            </a:r>
            <a:r>
              <a:rPr lang="en-US" sz="2400" spc="27" dirty="0" err="1">
                <a:solidFill>
                  <a:srgbClr val="050707"/>
                </a:solidFill>
                <a:latin typeface="Poppins Light Bold"/>
              </a:rPr>
              <a:t>memberikan</a:t>
            </a:r>
            <a:r>
              <a:rPr lang="en-US" sz="2400" spc="27" dirty="0">
                <a:solidFill>
                  <a:srgbClr val="050707"/>
                </a:solidFill>
                <a:latin typeface="Poppins Light Bold"/>
              </a:rPr>
              <a:t> </a:t>
            </a:r>
            <a:r>
              <a:rPr lang="en-US" sz="2400" spc="27" dirty="0" err="1">
                <a:solidFill>
                  <a:srgbClr val="050707"/>
                </a:solidFill>
                <a:latin typeface="Poppins Light Bold"/>
              </a:rPr>
              <a:t>kemudahan</a:t>
            </a:r>
            <a:r>
              <a:rPr lang="en-US" sz="2400" spc="27" dirty="0">
                <a:solidFill>
                  <a:srgbClr val="050707"/>
                </a:solidFill>
                <a:latin typeface="Poppins Light Bold"/>
              </a:rPr>
              <a:t> </a:t>
            </a:r>
            <a:r>
              <a:rPr lang="en-US" sz="2400" spc="27" dirty="0" err="1">
                <a:solidFill>
                  <a:srgbClr val="050707"/>
                </a:solidFill>
                <a:latin typeface="Poppins Light Bold"/>
              </a:rPr>
              <a:t>dalam</a:t>
            </a:r>
            <a:r>
              <a:rPr lang="en-US" sz="2400" spc="27" dirty="0">
                <a:solidFill>
                  <a:srgbClr val="050707"/>
                </a:solidFill>
                <a:latin typeface="Poppins Light Bold"/>
              </a:rPr>
              <a:t> </a:t>
            </a:r>
            <a:r>
              <a:rPr lang="en-US" sz="2400" spc="27" dirty="0" err="1">
                <a:solidFill>
                  <a:srgbClr val="050707"/>
                </a:solidFill>
                <a:latin typeface="Poppins Light Bold"/>
              </a:rPr>
              <a:t>pengambilan</a:t>
            </a:r>
            <a:r>
              <a:rPr lang="en-US" sz="2400" spc="27" dirty="0">
                <a:solidFill>
                  <a:srgbClr val="050707"/>
                </a:solidFill>
                <a:latin typeface="Poppins Light Bold"/>
              </a:rPr>
              <a:t> </a:t>
            </a:r>
            <a:r>
              <a:rPr lang="en-US" sz="2400" spc="27" dirty="0" err="1">
                <a:solidFill>
                  <a:srgbClr val="050707"/>
                </a:solidFill>
                <a:latin typeface="Poppins Light Bold"/>
              </a:rPr>
              <a:t>keputusan</a:t>
            </a:r>
            <a:r>
              <a:rPr lang="en-US" sz="2400" spc="27" dirty="0">
                <a:solidFill>
                  <a:srgbClr val="050707"/>
                </a:solidFill>
                <a:latin typeface="Poppins Light Bold"/>
              </a:rPr>
              <a:t>, </a:t>
            </a:r>
            <a:r>
              <a:rPr lang="en-US" sz="2400" spc="27" dirty="0" err="1">
                <a:solidFill>
                  <a:srgbClr val="050707"/>
                </a:solidFill>
                <a:latin typeface="Poppins Light Bold"/>
              </a:rPr>
              <a:t>serta</a:t>
            </a:r>
            <a:r>
              <a:rPr lang="en-US" sz="2400" spc="27" dirty="0">
                <a:solidFill>
                  <a:srgbClr val="050707"/>
                </a:solidFill>
                <a:latin typeface="Poppins Light Bold"/>
              </a:rPr>
              <a:t> </a:t>
            </a:r>
            <a:r>
              <a:rPr lang="en-US" sz="2400" spc="27" dirty="0" err="1">
                <a:solidFill>
                  <a:srgbClr val="050707"/>
                </a:solidFill>
                <a:latin typeface="Poppins Light Bold"/>
              </a:rPr>
              <a:t>menyampaikan</a:t>
            </a:r>
            <a:r>
              <a:rPr lang="en-US" sz="2400" spc="27" dirty="0">
                <a:solidFill>
                  <a:srgbClr val="050707"/>
                </a:solidFill>
                <a:latin typeface="Poppins Light Bold"/>
              </a:rPr>
              <a:t> data </a:t>
            </a:r>
            <a:r>
              <a:rPr lang="en-US" sz="2400" spc="27" dirty="0" err="1">
                <a:solidFill>
                  <a:srgbClr val="050707"/>
                </a:solidFill>
                <a:latin typeface="Poppins Light Bold"/>
              </a:rPr>
              <a:t>secara</a:t>
            </a:r>
            <a:r>
              <a:rPr lang="en-US" sz="2400" spc="27" dirty="0">
                <a:solidFill>
                  <a:srgbClr val="050707"/>
                </a:solidFill>
                <a:latin typeface="Poppins Light Bold"/>
              </a:rPr>
              <a:t> </a:t>
            </a:r>
            <a:r>
              <a:rPr lang="en-US" sz="2400" spc="27" dirty="0" err="1">
                <a:solidFill>
                  <a:srgbClr val="050707"/>
                </a:solidFill>
                <a:latin typeface="Poppins Light Bold"/>
              </a:rPr>
              <a:t>sederhana</a:t>
            </a:r>
            <a:r>
              <a:rPr lang="en-US" sz="2400" spc="27" dirty="0">
                <a:solidFill>
                  <a:srgbClr val="050707"/>
                </a:solidFill>
                <a:latin typeface="Poppins Light Bold"/>
              </a:rPr>
              <a:t> </a:t>
            </a:r>
            <a:r>
              <a:rPr lang="en-US" sz="2400" spc="27" dirty="0" err="1">
                <a:solidFill>
                  <a:srgbClr val="050707"/>
                </a:solidFill>
                <a:latin typeface="Poppins Light Bold"/>
              </a:rPr>
              <a:t>dan</a:t>
            </a:r>
            <a:r>
              <a:rPr lang="en-US" sz="2400" spc="27" dirty="0">
                <a:solidFill>
                  <a:srgbClr val="050707"/>
                </a:solidFill>
                <a:latin typeface="Poppins Light Bold"/>
              </a:rPr>
              <a:t> </a:t>
            </a:r>
            <a:r>
              <a:rPr lang="en-US" sz="2400" spc="27" dirty="0" err="1">
                <a:solidFill>
                  <a:srgbClr val="050707"/>
                </a:solidFill>
                <a:latin typeface="Poppins Light Bold"/>
              </a:rPr>
              <a:t>variatif</a:t>
            </a:r>
            <a:r>
              <a:rPr lang="en-US" sz="2400" spc="27" dirty="0">
                <a:solidFill>
                  <a:srgbClr val="050707"/>
                </a:solidFill>
                <a:latin typeface="Poppins Light Bold"/>
              </a:rPr>
              <a:t>. </a:t>
            </a: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2769800" y="967324"/>
            <a:ext cx="2461369" cy="883920"/>
          </a:xfrm>
          <a:prstGeom prst="rect">
            <a:avLst/>
          </a:prstGeom>
        </p:spPr>
        <p:txBody>
          <a:bodyPr lIns="0" tIns="0" rIns="0" bIns="0" rtlCol="0" anchor="t">
            <a:spAutoFit/>
          </a:bodyPr>
          <a:lstStyle/>
          <a:p>
            <a:pPr algn="ctr">
              <a:lnSpc>
                <a:spcPts val="7280"/>
              </a:lnSpc>
            </a:pPr>
            <a:r>
              <a:rPr lang="en-US" sz="5200">
                <a:solidFill>
                  <a:srgbClr val="FFFFFF"/>
                </a:solidFill>
                <a:latin typeface="Poppins Bold"/>
              </a:rPr>
              <a:t>Tujuan</a:t>
            </a: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604061" y="2960146"/>
            <a:ext cx="16931711" cy="471805"/>
          </a:xfrm>
          <a:prstGeom prst="rect">
            <a:avLst/>
          </a:prstGeom>
        </p:spPr>
        <p:txBody>
          <a:bodyPr lIns="0" tIns="0" rIns="0" bIns="0" rtlCol="0" anchor="t">
            <a:spAutoFit/>
          </a:bodyPr>
          <a:lstStyle/>
          <a:p>
            <a:pPr algn="just">
              <a:lnSpc>
                <a:spcPts val="4050"/>
              </a:lnSpc>
            </a:pPr>
            <a:r>
              <a:rPr lang="en-US" sz="2700" spc="27">
                <a:solidFill>
                  <a:srgbClr val="050707"/>
                </a:solidFill>
                <a:latin typeface="Poppins Light Bold"/>
              </a:rPr>
              <a:t>Tujuan dari proyek ini adalah untuk membantu penelitian dalam memperoleh informasi, seperti:</a:t>
            </a:r>
          </a:p>
        </p:txBody>
      </p:sp>
      <p:sp>
        <p:nvSpPr>
          <p:cNvPr id="17" name="TextBox 17"/>
          <p:cNvSpPr txBox="1"/>
          <p:nvPr/>
        </p:nvSpPr>
        <p:spPr>
          <a:xfrm>
            <a:off x="781223" y="5713507"/>
            <a:ext cx="408480" cy="371148"/>
          </a:xfrm>
          <a:prstGeom prst="rect">
            <a:avLst/>
          </a:prstGeom>
        </p:spPr>
        <p:txBody>
          <a:bodyPr lIns="0" tIns="0" rIns="0" bIns="0" rtlCol="0" anchor="t">
            <a:spAutoFit/>
          </a:bodyPr>
          <a:lstStyle/>
          <a:p>
            <a:pPr algn="ctr">
              <a:lnSpc>
                <a:spcPts val="2669"/>
              </a:lnSpc>
            </a:pPr>
            <a:r>
              <a:rPr lang="en-US" sz="2669" dirty="0">
                <a:solidFill>
                  <a:srgbClr val="FFFFFF"/>
                </a:solidFill>
                <a:latin typeface="Aileron Heavy"/>
              </a:rPr>
              <a:t>2</a:t>
            </a:r>
          </a:p>
        </p:txBody>
      </p:sp>
      <p:sp>
        <p:nvSpPr>
          <p:cNvPr id="24" name="TextBox 24"/>
          <p:cNvSpPr txBox="1"/>
          <p:nvPr/>
        </p:nvSpPr>
        <p:spPr>
          <a:xfrm>
            <a:off x="2170398" y="3882068"/>
            <a:ext cx="15127002" cy="525785"/>
          </a:xfrm>
          <a:prstGeom prst="rect">
            <a:avLst/>
          </a:prstGeom>
        </p:spPr>
        <p:txBody>
          <a:bodyPr wrap="square" lIns="0" tIns="0" rIns="0" bIns="0" rtlCol="0" anchor="t">
            <a:spAutoFit/>
          </a:bodyPr>
          <a:lstStyle/>
          <a:p>
            <a:pPr algn="just">
              <a:lnSpc>
                <a:spcPts val="4050"/>
              </a:lnSpc>
            </a:pPr>
            <a:r>
              <a:rPr lang="en-US" sz="2700" spc="27" dirty="0" err="1">
                <a:solidFill>
                  <a:srgbClr val="050707"/>
                </a:solidFill>
                <a:latin typeface="Poppins Light Bold"/>
              </a:rPr>
              <a:t>Memvisualisasikan</a:t>
            </a:r>
            <a:r>
              <a:rPr lang="en-US" sz="2700" spc="27" dirty="0">
                <a:solidFill>
                  <a:srgbClr val="050707"/>
                </a:solidFill>
                <a:latin typeface="Poppins Light Bold"/>
              </a:rPr>
              <a:t> </a:t>
            </a:r>
            <a:r>
              <a:rPr lang="en-US" sz="2700" spc="27" dirty="0" err="1">
                <a:solidFill>
                  <a:srgbClr val="050707"/>
                </a:solidFill>
                <a:latin typeface="Poppins Light Bold"/>
              </a:rPr>
              <a:t>kepadatan</a:t>
            </a:r>
            <a:r>
              <a:rPr lang="en-US" sz="2700" spc="27" dirty="0">
                <a:solidFill>
                  <a:srgbClr val="050707"/>
                </a:solidFill>
                <a:latin typeface="Poppins Light Bold"/>
              </a:rPr>
              <a:t> </a:t>
            </a:r>
            <a:r>
              <a:rPr lang="en-US" sz="2700" spc="27" dirty="0" err="1">
                <a:solidFill>
                  <a:srgbClr val="050707"/>
                </a:solidFill>
                <a:latin typeface="Poppins Light Bold"/>
              </a:rPr>
              <a:t>penduduk</a:t>
            </a:r>
            <a:r>
              <a:rPr lang="en-US" sz="2700" spc="27" dirty="0">
                <a:solidFill>
                  <a:srgbClr val="050707"/>
                </a:solidFill>
                <a:latin typeface="Poppins Light Bold"/>
              </a:rPr>
              <a:t> </a:t>
            </a:r>
            <a:r>
              <a:rPr lang="en-US" sz="2700" spc="27" dirty="0" err="1">
                <a:solidFill>
                  <a:srgbClr val="050707"/>
                </a:solidFill>
                <a:latin typeface="Poppins Light Bold"/>
              </a:rPr>
              <a:t>negara</a:t>
            </a:r>
            <a:r>
              <a:rPr lang="en-US" sz="2700" spc="27" dirty="0">
                <a:solidFill>
                  <a:srgbClr val="050707"/>
                </a:solidFill>
                <a:latin typeface="Poppins Light Bold"/>
              </a:rPr>
              <a:t> di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a:t>
            </a:r>
          </a:p>
        </p:txBody>
      </p:sp>
      <p:sp>
        <p:nvSpPr>
          <p:cNvPr id="25" name="TextBox 25"/>
          <p:cNvSpPr txBox="1"/>
          <p:nvPr/>
        </p:nvSpPr>
        <p:spPr>
          <a:xfrm>
            <a:off x="2167081" y="5522049"/>
            <a:ext cx="15279402" cy="525785"/>
          </a:xfrm>
          <a:prstGeom prst="rect">
            <a:avLst/>
          </a:prstGeom>
        </p:spPr>
        <p:txBody>
          <a:bodyPr wrap="square" lIns="0" tIns="0" rIns="0" bIns="0" rtlCol="0" anchor="t">
            <a:spAutoFit/>
          </a:bodyPr>
          <a:lstStyle/>
          <a:p>
            <a:pPr algn="just">
              <a:lnSpc>
                <a:spcPts val="4050"/>
              </a:lnSpc>
            </a:pPr>
            <a:r>
              <a:rPr lang="en-US" sz="2700" spc="27" dirty="0" err="1">
                <a:solidFill>
                  <a:srgbClr val="050707"/>
                </a:solidFill>
                <a:latin typeface="Poppins Light Bold"/>
              </a:rPr>
              <a:t>Memvisualisasikan</a:t>
            </a:r>
            <a:r>
              <a:rPr lang="en-US" sz="2700" spc="27" dirty="0">
                <a:solidFill>
                  <a:srgbClr val="050707"/>
                </a:solidFill>
                <a:latin typeface="Poppins Light Bold"/>
              </a:rPr>
              <a:t> </a:t>
            </a:r>
            <a:r>
              <a:rPr lang="en-US" sz="2700" spc="27" dirty="0" err="1">
                <a:solidFill>
                  <a:srgbClr val="050707"/>
                </a:solidFill>
                <a:latin typeface="Poppins Light Bold"/>
              </a:rPr>
              <a:t>populasi</a:t>
            </a:r>
            <a:r>
              <a:rPr lang="en-US" sz="2700" spc="27" dirty="0">
                <a:solidFill>
                  <a:srgbClr val="050707"/>
                </a:solidFill>
                <a:latin typeface="Poppins Light Bold"/>
              </a:rPr>
              <a:t> </a:t>
            </a:r>
            <a:r>
              <a:rPr lang="en-US" sz="2700" spc="27" dirty="0" err="1">
                <a:solidFill>
                  <a:srgbClr val="050707"/>
                </a:solidFill>
                <a:latin typeface="Poppins Light Bold"/>
              </a:rPr>
              <a:t>penduduk</a:t>
            </a:r>
            <a:r>
              <a:rPr lang="en-US" sz="2700" spc="27" dirty="0">
                <a:solidFill>
                  <a:srgbClr val="050707"/>
                </a:solidFill>
                <a:latin typeface="Poppins Light Bold"/>
              </a:rPr>
              <a:t> </a:t>
            </a:r>
            <a:r>
              <a:rPr lang="en-US" sz="2700" spc="27" dirty="0" err="1">
                <a:solidFill>
                  <a:srgbClr val="050707"/>
                </a:solidFill>
                <a:latin typeface="Poppins Light Bold"/>
              </a:rPr>
              <a:t>negara</a:t>
            </a:r>
            <a:r>
              <a:rPr lang="en-US" sz="2700" spc="27" dirty="0">
                <a:solidFill>
                  <a:srgbClr val="050707"/>
                </a:solidFill>
                <a:latin typeface="Poppins Light Bold"/>
              </a:rPr>
              <a:t> di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a:t>
            </a:r>
          </a:p>
        </p:txBody>
      </p:sp>
      <p:sp>
        <p:nvSpPr>
          <p:cNvPr id="26" name="TextBox 26"/>
          <p:cNvSpPr txBox="1"/>
          <p:nvPr/>
        </p:nvSpPr>
        <p:spPr>
          <a:xfrm>
            <a:off x="2170398" y="7073028"/>
            <a:ext cx="15127002" cy="1051570"/>
          </a:xfrm>
          <a:prstGeom prst="rect">
            <a:avLst/>
          </a:prstGeom>
        </p:spPr>
        <p:txBody>
          <a:bodyPr wrap="square" lIns="0" tIns="0" rIns="0" bIns="0" rtlCol="0" anchor="t">
            <a:spAutoFit/>
          </a:bodyPr>
          <a:lstStyle/>
          <a:p>
            <a:pPr algn="just">
              <a:lnSpc>
                <a:spcPts val="4050"/>
              </a:lnSpc>
            </a:pPr>
            <a:r>
              <a:rPr lang="en-US" sz="2700" spc="27" dirty="0" err="1">
                <a:solidFill>
                  <a:srgbClr val="050707"/>
                </a:solidFill>
                <a:latin typeface="Poppins Light Bold"/>
              </a:rPr>
              <a:t>Memvisualisasikan</a:t>
            </a:r>
            <a:r>
              <a:rPr lang="en-US" sz="2700" spc="27" dirty="0">
                <a:solidFill>
                  <a:srgbClr val="050707"/>
                </a:solidFill>
                <a:latin typeface="Poppins Light Bold"/>
              </a:rPr>
              <a:t> </a:t>
            </a:r>
            <a:r>
              <a:rPr lang="en-US" sz="2700" spc="27" dirty="0" err="1">
                <a:solidFill>
                  <a:srgbClr val="050707"/>
                </a:solidFill>
                <a:latin typeface="Poppins Light Bold"/>
              </a:rPr>
              <a:t>populasi</a:t>
            </a:r>
            <a:r>
              <a:rPr lang="en-US" sz="2700" spc="27" dirty="0">
                <a:solidFill>
                  <a:srgbClr val="050707"/>
                </a:solidFill>
                <a:latin typeface="Poppins Light Bold"/>
              </a:rPr>
              <a:t> </a:t>
            </a:r>
            <a:r>
              <a:rPr lang="en-US" sz="2700" spc="27" dirty="0" err="1">
                <a:solidFill>
                  <a:srgbClr val="050707"/>
                </a:solidFill>
                <a:latin typeface="Poppins Light Bold"/>
              </a:rPr>
              <a:t>penduduk</a:t>
            </a:r>
            <a:r>
              <a:rPr lang="en-US" sz="2700" spc="27" dirty="0">
                <a:solidFill>
                  <a:srgbClr val="050707"/>
                </a:solidFill>
                <a:latin typeface="Poppins Light Bold"/>
              </a:rPr>
              <a:t> </a:t>
            </a:r>
            <a:r>
              <a:rPr lang="en-US" sz="2700" spc="27" dirty="0" err="1">
                <a:solidFill>
                  <a:srgbClr val="050707"/>
                </a:solidFill>
                <a:latin typeface="Poppins Light Bold"/>
              </a:rPr>
              <a:t>negara</a:t>
            </a:r>
            <a:r>
              <a:rPr lang="en-US" sz="2700" spc="27" dirty="0">
                <a:solidFill>
                  <a:srgbClr val="050707"/>
                </a:solidFill>
                <a:latin typeface="Poppins Light Bold"/>
              </a:rPr>
              <a:t> di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berdasarkan</a:t>
            </a:r>
            <a:r>
              <a:rPr lang="en-US" sz="2700" spc="27" dirty="0">
                <a:solidFill>
                  <a:srgbClr val="050707"/>
                </a:solidFill>
                <a:latin typeface="Poppins Light Bold"/>
              </a:rPr>
              <a:t> </a:t>
            </a:r>
            <a:r>
              <a:rPr lang="en-US" sz="2700" spc="27" dirty="0" err="1">
                <a:solidFill>
                  <a:srgbClr val="050707"/>
                </a:solidFill>
                <a:latin typeface="Poppins Light Bold"/>
              </a:rPr>
              <a:t>luas</a:t>
            </a:r>
            <a:r>
              <a:rPr lang="en-US" sz="2700" spc="27" dirty="0">
                <a:solidFill>
                  <a:srgbClr val="050707"/>
                </a:solidFill>
                <a:latin typeface="Poppins Light Bold"/>
              </a:rPr>
              <a:t> </a:t>
            </a:r>
            <a:r>
              <a:rPr lang="en-US" sz="2700" spc="27" dirty="0" err="1">
                <a:solidFill>
                  <a:srgbClr val="050707"/>
                </a:solidFill>
                <a:latin typeface="Poppins Light Bold"/>
              </a:rPr>
              <a:t>wilayah</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a:t>
            </a:r>
          </a:p>
        </p:txBody>
      </p:sp>
      <p:sp>
        <p:nvSpPr>
          <p:cNvPr id="27" name="TextBox 27"/>
          <p:cNvSpPr txBox="1"/>
          <p:nvPr/>
        </p:nvSpPr>
        <p:spPr>
          <a:xfrm>
            <a:off x="2170398" y="8735060"/>
            <a:ext cx="15127002" cy="525785"/>
          </a:xfrm>
          <a:prstGeom prst="rect">
            <a:avLst/>
          </a:prstGeom>
        </p:spPr>
        <p:txBody>
          <a:bodyPr wrap="square" lIns="0" tIns="0" rIns="0" bIns="0" rtlCol="0" anchor="t">
            <a:spAutoFit/>
          </a:bodyPr>
          <a:lstStyle/>
          <a:p>
            <a:pPr algn="just">
              <a:lnSpc>
                <a:spcPts val="4050"/>
              </a:lnSpc>
            </a:pPr>
            <a:r>
              <a:rPr lang="en-US" sz="2700" spc="27" dirty="0" err="1">
                <a:solidFill>
                  <a:srgbClr val="050707"/>
                </a:solidFill>
                <a:latin typeface="Poppins Light Bold"/>
              </a:rPr>
              <a:t>Memvisualisasikan</a:t>
            </a:r>
            <a:r>
              <a:rPr lang="en-US" sz="2700" spc="27" dirty="0">
                <a:solidFill>
                  <a:srgbClr val="050707"/>
                </a:solidFill>
                <a:latin typeface="Poppins Light Bold"/>
              </a:rPr>
              <a:t> total migrant net </a:t>
            </a:r>
            <a:r>
              <a:rPr lang="en-US" sz="2700" spc="27" dirty="0" err="1">
                <a:solidFill>
                  <a:srgbClr val="050707"/>
                </a:solidFill>
                <a:latin typeface="Poppins Light Bold"/>
              </a:rPr>
              <a:t>negara</a:t>
            </a:r>
            <a:r>
              <a:rPr lang="en-US" sz="2700" spc="27" dirty="0">
                <a:solidFill>
                  <a:srgbClr val="050707"/>
                </a:solidFill>
                <a:latin typeface="Poppins Light Bold"/>
              </a:rPr>
              <a:t> di </a:t>
            </a:r>
            <a:r>
              <a:rPr lang="en-US" sz="2700" spc="27" dirty="0" err="1">
                <a:solidFill>
                  <a:srgbClr val="050707"/>
                </a:solidFill>
                <a:latin typeface="Poppins Light Bold"/>
              </a:rPr>
              <a:t>dunia</a:t>
            </a:r>
            <a:r>
              <a:rPr lang="en-US" sz="2700" spc="27" dirty="0">
                <a:solidFill>
                  <a:srgbClr val="050707"/>
                </a:solidFill>
                <a:latin typeface="Poppins Light Bold"/>
              </a:rPr>
              <a:t> </a:t>
            </a:r>
            <a:r>
              <a:rPr lang="en-US" sz="2700" spc="27" dirty="0" err="1">
                <a:solidFill>
                  <a:srgbClr val="050707"/>
                </a:solidFill>
                <a:latin typeface="Poppins Light Bold"/>
              </a:rPr>
              <a:t>tahun</a:t>
            </a:r>
            <a:r>
              <a:rPr lang="en-US" sz="2700" spc="27" dirty="0">
                <a:solidFill>
                  <a:srgbClr val="050707"/>
                </a:solidFill>
                <a:latin typeface="Poppins Light Bold"/>
              </a:rPr>
              <a:t> 2020</a:t>
            </a:r>
          </a:p>
        </p:txBody>
      </p:sp>
      <p:pic>
        <p:nvPicPr>
          <p:cNvPr id="28" name="Picture 27"/>
          <p:cNvPicPr>
            <a:picLocks noChangeAspect="1"/>
          </p:cNvPicPr>
          <p:nvPr/>
        </p:nvPicPr>
        <p:blipFill>
          <a:blip r:embed="rId2"/>
          <a:stretch>
            <a:fillRect/>
          </a:stretch>
        </p:blipFill>
        <p:spPr>
          <a:xfrm>
            <a:off x="525121" y="377977"/>
            <a:ext cx="2141879" cy="2157864"/>
          </a:xfrm>
          <a:prstGeom prst="rect">
            <a:avLst/>
          </a:prstGeom>
        </p:spPr>
      </p:pic>
      <p:pic>
        <p:nvPicPr>
          <p:cNvPr id="29" name="Picture 28"/>
          <p:cNvPicPr>
            <a:picLocks noChangeAspect="1"/>
          </p:cNvPicPr>
          <p:nvPr/>
        </p:nvPicPr>
        <p:blipFill>
          <a:blip r:embed="rId3"/>
          <a:stretch>
            <a:fillRect/>
          </a:stretch>
        </p:blipFill>
        <p:spPr>
          <a:xfrm>
            <a:off x="770777" y="3767109"/>
            <a:ext cx="897385" cy="58253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2633089" y="967324"/>
            <a:ext cx="2965276" cy="883920"/>
          </a:xfrm>
          <a:prstGeom prst="rect">
            <a:avLst/>
          </a:prstGeom>
        </p:spPr>
        <p:txBody>
          <a:bodyPr lIns="0" tIns="0" rIns="0" bIns="0" rtlCol="0" anchor="t">
            <a:spAutoFit/>
          </a:bodyPr>
          <a:lstStyle/>
          <a:p>
            <a:pPr algn="ctr">
              <a:lnSpc>
                <a:spcPts val="7280"/>
              </a:lnSpc>
            </a:pPr>
            <a:r>
              <a:rPr lang="en-US" sz="5200">
                <a:solidFill>
                  <a:srgbClr val="FFFFFF"/>
                </a:solidFill>
                <a:latin typeface="Poppins Bold"/>
              </a:rPr>
              <a:t>Manfaat</a:t>
            </a: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604061" y="2764529"/>
            <a:ext cx="17079878" cy="1487805"/>
          </a:xfrm>
          <a:prstGeom prst="rect">
            <a:avLst/>
          </a:prstGeom>
        </p:spPr>
        <p:txBody>
          <a:bodyPr lIns="0" tIns="0" rIns="0" bIns="0" rtlCol="0" anchor="t">
            <a:spAutoFit/>
          </a:bodyPr>
          <a:lstStyle/>
          <a:p>
            <a:pPr algn="just">
              <a:lnSpc>
                <a:spcPts val="4050"/>
              </a:lnSpc>
            </a:pPr>
            <a:r>
              <a:rPr lang="en-US" sz="2700" spc="27">
                <a:solidFill>
                  <a:srgbClr val="050707"/>
                </a:solidFill>
                <a:latin typeface="Poppins Light Bold"/>
              </a:rPr>
              <a:t>Manfaat dari pembuatan visualisasi data ini adalah menampilkan informasi mengenai data pertumbuhan penduduk dunia pada tahun 2020 dalam bentuk dashboard yang dapat digunakan dalam penelitian.</a:t>
            </a: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9457065" cy="1069815"/>
            <a:chOff x="0" y="0"/>
            <a:chExt cx="9975298" cy="1106170"/>
          </a:xfrm>
        </p:grpSpPr>
        <p:sp>
          <p:nvSpPr>
            <p:cNvPr id="3" name="Freeform 3"/>
            <p:cNvSpPr/>
            <p:nvPr/>
          </p:nvSpPr>
          <p:spPr>
            <a:xfrm>
              <a:off x="0" y="0"/>
              <a:ext cx="9976569" cy="1106170"/>
            </a:xfrm>
            <a:custGeom>
              <a:avLst/>
              <a:gdLst/>
              <a:ahLst/>
              <a:cxnLst/>
              <a:rect l="l" t="t" r="r" b="b"/>
              <a:pathLst>
                <a:path w="9976569" h="1106170">
                  <a:moveTo>
                    <a:pt x="9422848" y="1106170"/>
                  </a:moveTo>
                  <a:lnTo>
                    <a:pt x="553720" y="1106170"/>
                  </a:lnTo>
                  <a:cubicBezTo>
                    <a:pt x="247650" y="1106170"/>
                    <a:pt x="0" y="858520"/>
                    <a:pt x="0" y="553720"/>
                  </a:cubicBezTo>
                  <a:cubicBezTo>
                    <a:pt x="0" y="247650"/>
                    <a:pt x="247650" y="0"/>
                    <a:pt x="553720" y="0"/>
                  </a:cubicBezTo>
                  <a:lnTo>
                    <a:pt x="9422848" y="0"/>
                  </a:lnTo>
                  <a:cubicBezTo>
                    <a:pt x="9728919" y="0"/>
                    <a:pt x="9976569" y="247650"/>
                    <a:pt x="9976569" y="553720"/>
                  </a:cubicBezTo>
                  <a:cubicBezTo>
                    <a:pt x="9975298" y="858520"/>
                    <a:pt x="9727648" y="1106170"/>
                    <a:pt x="9422848"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sp>
        <p:nvSpPr>
          <p:cNvPr id="6" name="TextBox 6"/>
          <p:cNvSpPr txBox="1"/>
          <p:nvPr/>
        </p:nvSpPr>
        <p:spPr>
          <a:xfrm>
            <a:off x="2887982" y="940118"/>
            <a:ext cx="5291832" cy="883920"/>
          </a:xfrm>
          <a:prstGeom prst="rect">
            <a:avLst/>
          </a:prstGeom>
        </p:spPr>
        <p:txBody>
          <a:bodyPr lIns="0" tIns="0" rIns="0" bIns="0" rtlCol="0" anchor="t">
            <a:spAutoFit/>
          </a:bodyPr>
          <a:lstStyle/>
          <a:p>
            <a:pPr algn="ctr">
              <a:lnSpc>
                <a:spcPts val="7280"/>
              </a:lnSpc>
            </a:pPr>
            <a:r>
              <a:rPr lang="en-US" sz="5200">
                <a:solidFill>
                  <a:srgbClr val="FFFFFF"/>
                </a:solidFill>
                <a:latin typeface="Poppins Bold"/>
              </a:rPr>
              <a:t>Ruang Lingkup</a:t>
            </a:r>
          </a:p>
        </p:txBody>
      </p:sp>
      <p:grpSp>
        <p:nvGrpSpPr>
          <p:cNvPr id="7" name="Group 7"/>
          <p:cNvGrpSpPr/>
          <p:nvPr/>
        </p:nvGrpSpPr>
        <p:grpSpPr>
          <a:xfrm rot="-5400000">
            <a:off x="18076323" y="-2383630"/>
            <a:ext cx="250945" cy="6587049"/>
            <a:chOff x="0" y="0"/>
            <a:chExt cx="334593" cy="8782733"/>
          </a:xfrm>
        </p:grpSpPr>
        <p:sp>
          <p:nvSpPr>
            <p:cNvPr id="8" name="AutoShape 8"/>
            <p:cNvSpPr/>
            <p:nvPr/>
          </p:nvSpPr>
          <p:spPr>
            <a:xfrm rot="5400000">
              <a:off x="-3929125" y="4660408"/>
              <a:ext cx="8192843" cy="51806"/>
            </a:xfrm>
            <a:prstGeom prst="rect">
              <a:avLst/>
            </a:prstGeom>
            <a:solidFill>
              <a:srgbClr val="13538A"/>
            </a:solidFill>
          </p:spPr>
        </p:sp>
        <p:grpSp>
          <p:nvGrpSpPr>
            <p:cNvPr id="9" name="Group 9"/>
            <p:cNvGrpSpPr>
              <a:grpSpLocks noChangeAspect="1"/>
            </p:cNvGrpSpPr>
            <p:nvPr/>
          </p:nvGrpSpPr>
          <p:grpSpPr>
            <a:xfrm rot="5400000">
              <a:off x="0" y="0"/>
              <a:ext cx="334593" cy="334593"/>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604061" y="2978363"/>
            <a:ext cx="17079878" cy="2503805"/>
          </a:xfrm>
          <a:prstGeom prst="rect">
            <a:avLst/>
          </a:prstGeom>
        </p:spPr>
        <p:txBody>
          <a:bodyPr lIns="0" tIns="0" rIns="0" bIns="0" rtlCol="0" anchor="t">
            <a:spAutoFit/>
          </a:bodyPr>
          <a:lstStyle/>
          <a:p>
            <a:pPr algn="just">
              <a:lnSpc>
                <a:spcPts val="4050"/>
              </a:lnSpc>
            </a:pPr>
            <a:r>
              <a:rPr lang="en-US" sz="2700" spc="27">
                <a:solidFill>
                  <a:srgbClr val="050707"/>
                </a:solidFill>
                <a:latin typeface="Poppins Light Bold"/>
              </a:rPr>
              <a:t>Ruang lingkup pengerjaan proyek ini adalah:Kumpulan data yang digunakan adalah Population by Country – 2020. Target pengguna visualisasi data ini ditujukan oleh penelitian yang ingin memperoleh informasi mengenai data pertumbuhan penduduk dunia pada tahun 2020.Kumpulan data pertumbuhan penduduk akan divisualisasikan dalam bentuk dashboard yang berisi beberapa visualisasi data.</a:t>
            </a: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12251073" cy="1069815"/>
            <a:chOff x="0" y="0"/>
            <a:chExt cx="12922414" cy="1106170"/>
          </a:xfrm>
        </p:grpSpPr>
        <p:sp>
          <p:nvSpPr>
            <p:cNvPr id="3" name="Freeform 3"/>
            <p:cNvSpPr/>
            <p:nvPr/>
          </p:nvSpPr>
          <p:spPr>
            <a:xfrm>
              <a:off x="0" y="0"/>
              <a:ext cx="12923685" cy="1106170"/>
            </a:xfrm>
            <a:custGeom>
              <a:avLst/>
              <a:gdLst/>
              <a:ahLst/>
              <a:cxnLst/>
              <a:rect l="l" t="t" r="r" b="b"/>
              <a:pathLst>
                <a:path w="12923685" h="1106170">
                  <a:moveTo>
                    <a:pt x="12369964" y="1106170"/>
                  </a:moveTo>
                  <a:lnTo>
                    <a:pt x="553720" y="1106170"/>
                  </a:lnTo>
                  <a:cubicBezTo>
                    <a:pt x="247650" y="1106170"/>
                    <a:pt x="0" y="858520"/>
                    <a:pt x="0" y="553720"/>
                  </a:cubicBezTo>
                  <a:cubicBezTo>
                    <a:pt x="0" y="247650"/>
                    <a:pt x="247650" y="0"/>
                    <a:pt x="553720" y="0"/>
                  </a:cubicBezTo>
                  <a:lnTo>
                    <a:pt x="12369964" y="0"/>
                  </a:lnTo>
                  <a:cubicBezTo>
                    <a:pt x="12676034" y="0"/>
                    <a:pt x="12923685" y="247650"/>
                    <a:pt x="12923685" y="553720"/>
                  </a:cubicBezTo>
                  <a:cubicBezTo>
                    <a:pt x="12922414" y="858520"/>
                    <a:pt x="12674764" y="1106170"/>
                    <a:pt x="12369964"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id="6" name="Group 6"/>
          <p:cNvGrpSpPr/>
          <p:nvPr/>
        </p:nvGrpSpPr>
        <p:grpSpPr>
          <a:xfrm rot="-5400000">
            <a:off x="18076323" y="-2383630"/>
            <a:ext cx="250945" cy="6587049"/>
            <a:chOff x="0" y="0"/>
            <a:chExt cx="334593" cy="8782733"/>
          </a:xfrm>
        </p:grpSpPr>
        <p:sp>
          <p:nvSpPr>
            <p:cNvPr id="7" name="AutoShape 7"/>
            <p:cNvSpPr/>
            <p:nvPr/>
          </p:nvSpPr>
          <p:spPr>
            <a:xfrm rot="5400000">
              <a:off x="-3929125" y="4660408"/>
              <a:ext cx="8192843" cy="51806"/>
            </a:xfrm>
            <a:prstGeom prst="rect">
              <a:avLst/>
            </a:prstGeom>
            <a:solidFill>
              <a:srgbClr val="13538A"/>
            </a:solidFill>
          </p:spPr>
        </p:sp>
        <p:grpSp>
          <p:nvGrpSpPr>
            <p:cNvPr id="8" name="Group 8"/>
            <p:cNvGrpSpPr>
              <a:grpSpLocks noChangeAspect="1"/>
            </p:cNvGrpSpPr>
            <p:nvPr/>
          </p:nvGrpSpPr>
          <p:grpSpPr>
            <a:xfrm rot="5400000">
              <a:off x="0" y="0"/>
              <a:ext cx="334593" cy="334593"/>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pic>
        <p:nvPicPr>
          <p:cNvPr id="10" name="Picture 10"/>
          <p:cNvPicPr>
            <a:picLocks noChangeAspect="1"/>
          </p:cNvPicPr>
          <p:nvPr/>
        </p:nvPicPr>
        <p:blipFill>
          <a:blip r:embed="rId2"/>
          <a:srcRect/>
          <a:stretch>
            <a:fillRect/>
          </a:stretch>
        </p:blipFill>
        <p:spPr>
          <a:xfrm>
            <a:off x="1504215" y="3431018"/>
            <a:ext cx="15416445" cy="5192908"/>
          </a:xfrm>
          <a:prstGeom prst="rect">
            <a:avLst/>
          </a:prstGeom>
        </p:spPr>
      </p:pic>
      <p:sp>
        <p:nvSpPr>
          <p:cNvPr id="11" name="TextBox 11"/>
          <p:cNvSpPr txBox="1"/>
          <p:nvPr/>
        </p:nvSpPr>
        <p:spPr>
          <a:xfrm>
            <a:off x="2794325" y="967324"/>
            <a:ext cx="10026302" cy="883920"/>
          </a:xfrm>
          <a:prstGeom prst="rect">
            <a:avLst/>
          </a:prstGeom>
        </p:spPr>
        <p:txBody>
          <a:bodyPr lIns="0" tIns="0" rIns="0" bIns="0" rtlCol="0" anchor="t">
            <a:spAutoFit/>
          </a:bodyPr>
          <a:lstStyle/>
          <a:p>
            <a:pPr algn="ctr">
              <a:lnSpc>
                <a:spcPts val="7280"/>
              </a:lnSpc>
            </a:pPr>
            <a:r>
              <a:rPr lang="en-US" sz="5200">
                <a:solidFill>
                  <a:srgbClr val="FFFFFF"/>
                </a:solidFill>
                <a:latin typeface="Poppins Bold"/>
              </a:rPr>
              <a:t>Tahapan Pengerjaan Proyek</a:t>
            </a:r>
          </a:p>
        </p:txBody>
      </p:sp>
      <p:pic>
        <p:nvPicPr>
          <p:cNvPr id="12" name="Picture 11"/>
          <p:cNvPicPr>
            <a:picLocks noChangeAspect="1"/>
          </p:cNvPicPr>
          <p:nvPr/>
        </p:nvPicPr>
        <p:blipFill>
          <a:blip r:embed="rId3"/>
          <a:stretch>
            <a:fillRect/>
          </a:stretch>
        </p:blipFill>
        <p:spPr>
          <a:xfrm>
            <a:off x="525121" y="377977"/>
            <a:ext cx="2141879" cy="21578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12251073" cy="1069815"/>
            <a:chOff x="0" y="0"/>
            <a:chExt cx="12922414" cy="1106170"/>
          </a:xfrm>
        </p:grpSpPr>
        <p:sp>
          <p:nvSpPr>
            <p:cNvPr id="3" name="Freeform 3"/>
            <p:cNvSpPr/>
            <p:nvPr/>
          </p:nvSpPr>
          <p:spPr>
            <a:xfrm>
              <a:off x="0" y="0"/>
              <a:ext cx="12923685" cy="1106170"/>
            </a:xfrm>
            <a:custGeom>
              <a:avLst/>
              <a:gdLst/>
              <a:ahLst/>
              <a:cxnLst/>
              <a:rect l="l" t="t" r="r" b="b"/>
              <a:pathLst>
                <a:path w="12923685" h="1106170">
                  <a:moveTo>
                    <a:pt x="12369964" y="1106170"/>
                  </a:moveTo>
                  <a:lnTo>
                    <a:pt x="553720" y="1106170"/>
                  </a:lnTo>
                  <a:cubicBezTo>
                    <a:pt x="247650" y="1106170"/>
                    <a:pt x="0" y="858520"/>
                    <a:pt x="0" y="553720"/>
                  </a:cubicBezTo>
                  <a:cubicBezTo>
                    <a:pt x="0" y="247650"/>
                    <a:pt x="247650" y="0"/>
                    <a:pt x="553720" y="0"/>
                  </a:cubicBezTo>
                  <a:lnTo>
                    <a:pt x="12369964" y="0"/>
                  </a:lnTo>
                  <a:cubicBezTo>
                    <a:pt x="12676034" y="0"/>
                    <a:pt x="12923685" y="247650"/>
                    <a:pt x="12923685" y="553720"/>
                  </a:cubicBezTo>
                  <a:cubicBezTo>
                    <a:pt x="12922414" y="858520"/>
                    <a:pt x="12674764" y="1106170"/>
                    <a:pt x="12369964"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id="6" name="Group 6"/>
          <p:cNvGrpSpPr/>
          <p:nvPr/>
        </p:nvGrpSpPr>
        <p:grpSpPr>
          <a:xfrm rot="-5400000">
            <a:off x="18076323" y="-2383630"/>
            <a:ext cx="250945" cy="6587049"/>
            <a:chOff x="0" y="0"/>
            <a:chExt cx="334593" cy="8782733"/>
          </a:xfrm>
        </p:grpSpPr>
        <p:sp>
          <p:nvSpPr>
            <p:cNvPr id="7" name="AutoShape 7"/>
            <p:cNvSpPr/>
            <p:nvPr/>
          </p:nvSpPr>
          <p:spPr>
            <a:xfrm rot="5400000">
              <a:off x="-3929125" y="4660408"/>
              <a:ext cx="8192843" cy="51806"/>
            </a:xfrm>
            <a:prstGeom prst="rect">
              <a:avLst/>
            </a:prstGeom>
            <a:solidFill>
              <a:srgbClr val="13538A"/>
            </a:solidFill>
          </p:spPr>
        </p:sp>
        <p:grpSp>
          <p:nvGrpSpPr>
            <p:cNvPr id="8" name="Group 8"/>
            <p:cNvGrpSpPr>
              <a:grpSpLocks noChangeAspect="1"/>
            </p:cNvGrpSpPr>
            <p:nvPr/>
          </p:nvGrpSpPr>
          <p:grpSpPr>
            <a:xfrm rot="5400000">
              <a:off x="0" y="0"/>
              <a:ext cx="334593" cy="334593"/>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2794325" y="967324"/>
            <a:ext cx="10026302" cy="936154"/>
          </a:xfrm>
          <a:prstGeom prst="rect">
            <a:avLst/>
          </a:prstGeom>
        </p:spPr>
        <p:txBody>
          <a:bodyPr lIns="0" tIns="0" rIns="0" bIns="0" rtlCol="0" anchor="t">
            <a:spAutoFit/>
          </a:bodyPr>
          <a:lstStyle/>
          <a:p>
            <a:pPr algn="ctr">
              <a:lnSpc>
                <a:spcPts val="7280"/>
              </a:lnSpc>
            </a:pPr>
            <a:r>
              <a:rPr lang="en-US" sz="5200" dirty="0" err="1" smtClean="0">
                <a:solidFill>
                  <a:srgbClr val="FFFFFF"/>
                </a:solidFill>
                <a:latin typeface="Poppins Bold"/>
              </a:rPr>
              <a:t>Visualisasi</a:t>
            </a:r>
            <a:r>
              <a:rPr lang="en-US" sz="5200" dirty="0" smtClean="0">
                <a:solidFill>
                  <a:srgbClr val="FFFFFF"/>
                </a:solidFill>
                <a:latin typeface="Poppins Bold"/>
              </a:rPr>
              <a:t> Panel 1</a:t>
            </a:r>
            <a:endParaRPr lang="en-US" sz="5200" dirty="0">
              <a:solidFill>
                <a:srgbClr val="FFFFFF"/>
              </a:solidFill>
              <a:latin typeface="Poppins Bold"/>
            </a:endParaRP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pic>
        <p:nvPicPr>
          <p:cNvPr id="14" name="Picture 13"/>
          <p:cNvPicPr>
            <a:picLocks noChangeAspect="1"/>
          </p:cNvPicPr>
          <p:nvPr/>
        </p:nvPicPr>
        <p:blipFill>
          <a:blip r:embed="rId3"/>
          <a:stretch>
            <a:fillRect/>
          </a:stretch>
        </p:blipFill>
        <p:spPr>
          <a:xfrm>
            <a:off x="381001" y="2915534"/>
            <a:ext cx="14969688" cy="6683458"/>
          </a:xfrm>
          <a:prstGeom prst="rect">
            <a:avLst/>
          </a:prstGeom>
        </p:spPr>
      </p:pic>
      <p:pic>
        <p:nvPicPr>
          <p:cNvPr id="15" name="Picture 14"/>
          <p:cNvPicPr>
            <a:picLocks noChangeAspect="1"/>
          </p:cNvPicPr>
          <p:nvPr/>
        </p:nvPicPr>
        <p:blipFill>
          <a:blip r:embed="rId4"/>
          <a:stretch>
            <a:fillRect/>
          </a:stretch>
        </p:blipFill>
        <p:spPr>
          <a:xfrm>
            <a:off x="15544800" y="3390900"/>
            <a:ext cx="2320097" cy="41783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370" y="922002"/>
            <a:ext cx="12251073" cy="1069815"/>
            <a:chOff x="0" y="0"/>
            <a:chExt cx="12922414" cy="1106170"/>
          </a:xfrm>
        </p:grpSpPr>
        <p:sp>
          <p:nvSpPr>
            <p:cNvPr id="3" name="Freeform 3"/>
            <p:cNvSpPr/>
            <p:nvPr/>
          </p:nvSpPr>
          <p:spPr>
            <a:xfrm>
              <a:off x="0" y="0"/>
              <a:ext cx="12923685" cy="1106170"/>
            </a:xfrm>
            <a:custGeom>
              <a:avLst/>
              <a:gdLst/>
              <a:ahLst/>
              <a:cxnLst/>
              <a:rect l="l" t="t" r="r" b="b"/>
              <a:pathLst>
                <a:path w="12923685" h="1106170">
                  <a:moveTo>
                    <a:pt x="12369964" y="1106170"/>
                  </a:moveTo>
                  <a:lnTo>
                    <a:pt x="553720" y="1106170"/>
                  </a:lnTo>
                  <a:cubicBezTo>
                    <a:pt x="247650" y="1106170"/>
                    <a:pt x="0" y="858520"/>
                    <a:pt x="0" y="553720"/>
                  </a:cubicBezTo>
                  <a:cubicBezTo>
                    <a:pt x="0" y="247650"/>
                    <a:pt x="247650" y="0"/>
                    <a:pt x="553720" y="0"/>
                  </a:cubicBezTo>
                  <a:lnTo>
                    <a:pt x="12369964" y="0"/>
                  </a:lnTo>
                  <a:cubicBezTo>
                    <a:pt x="12676034" y="0"/>
                    <a:pt x="12923685" y="247650"/>
                    <a:pt x="12923685" y="553720"/>
                  </a:cubicBezTo>
                  <a:cubicBezTo>
                    <a:pt x="12922414" y="858520"/>
                    <a:pt x="12674764" y="1106170"/>
                    <a:pt x="12369964" y="1106170"/>
                  </a:cubicBezTo>
                  <a:close/>
                </a:path>
              </a:pathLst>
            </a:custGeom>
            <a:solidFill>
              <a:srgbClr val="13538A"/>
            </a:solidFill>
          </p:spPr>
        </p:sp>
        <p:sp>
          <p:nvSpPr>
            <p:cNvPr id="4" name="Freeform 4"/>
            <p:cNvSpPr/>
            <p:nvPr/>
          </p:nvSpPr>
          <p:spPr>
            <a:xfrm>
              <a:off x="162990" y="172720"/>
              <a:ext cx="758600" cy="762000"/>
            </a:xfrm>
            <a:custGeom>
              <a:avLst/>
              <a:gdLst/>
              <a:ahLst/>
              <a:cxnLst/>
              <a:rect l="l" t="t" r="r" b="b"/>
              <a:pathLst>
                <a:path w="758600" h="762000">
                  <a:moveTo>
                    <a:pt x="379300" y="0"/>
                  </a:moveTo>
                  <a:cubicBezTo>
                    <a:pt x="589055" y="938"/>
                    <a:pt x="758600" y="171243"/>
                    <a:pt x="758600" y="381000"/>
                  </a:cubicBezTo>
                  <a:cubicBezTo>
                    <a:pt x="758600" y="590757"/>
                    <a:pt x="589055" y="761062"/>
                    <a:pt x="379300" y="762000"/>
                  </a:cubicBezTo>
                  <a:cubicBezTo>
                    <a:pt x="169545" y="761062"/>
                    <a:pt x="0" y="590757"/>
                    <a:pt x="0" y="381000"/>
                  </a:cubicBezTo>
                  <a:cubicBezTo>
                    <a:pt x="0" y="171243"/>
                    <a:pt x="169545" y="938"/>
                    <a:pt x="379300" y="0"/>
                  </a:cubicBezTo>
                  <a:close/>
                </a:path>
              </a:pathLst>
            </a:custGeom>
            <a:solidFill>
              <a:srgbClr val="FFFFFF"/>
            </a:solidFill>
          </p:spPr>
        </p:sp>
      </p:grpSp>
      <p:grpSp>
        <p:nvGrpSpPr>
          <p:cNvPr id="6" name="Group 6"/>
          <p:cNvGrpSpPr/>
          <p:nvPr/>
        </p:nvGrpSpPr>
        <p:grpSpPr>
          <a:xfrm rot="-5400000">
            <a:off x="18076323" y="-2383630"/>
            <a:ext cx="250945" cy="6587049"/>
            <a:chOff x="0" y="0"/>
            <a:chExt cx="334593" cy="8782733"/>
          </a:xfrm>
        </p:grpSpPr>
        <p:sp>
          <p:nvSpPr>
            <p:cNvPr id="7" name="AutoShape 7"/>
            <p:cNvSpPr/>
            <p:nvPr/>
          </p:nvSpPr>
          <p:spPr>
            <a:xfrm rot="5400000">
              <a:off x="-3929125" y="4660408"/>
              <a:ext cx="8192843" cy="51806"/>
            </a:xfrm>
            <a:prstGeom prst="rect">
              <a:avLst/>
            </a:prstGeom>
            <a:solidFill>
              <a:srgbClr val="13538A"/>
            </a:solidFill>
          </p:spPr>
        </p:sp>
        <p:grpSp>
          <p:nvGrpSpPr>
            <p:cNvPr id="8" name="Group 8"/>
            <p:cNvGrpSpPr>
              <a:grpSpLocks noChangeAspect="1"/>
            </p:cNvGrpSpPr>
            <p:nvPr/>
          </p:nvGrpSpPr>
          <p:grpSpPr>
            <a:xfrm rot="5400000">
              <a:off x="0" y="0"/>
              <a:ext cx="334593" cy="334593"/>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3538A"/>
              </a:solidFill>
            </p:spPr>
          </p:sp>
        </p:grpSp>
      </p:grpSp>
      <p:sp>
        <p:nvSpPr>
          <p:cNvPr id="11" name="TextBox 11"/>
          <p:cNvSpPr txBox="1"/>
          <p:nvPr/>
        </p:nvSpPr>
        <p:spPr>
          <a:xfrm>
            <a:off x="2794325" y="967324"/>
            <a:ext cx="10026302" cy="936154"/>
          </a:xfrm>
          <a:prstGeom prst="rect">
            <a:avLst/>
          </a:prstGeom>
        </p:spPr>
        <p:txBody>
          <a:bodyPr lIns="0" tIns="0" rIns="0" bIns="0" rtlCol="0" anchor="t">
            <a:spAutoFit/>
          </a:bodyPr>
          <a:lstStyle/>
          <a:p>
            <a:pPr algn="ctr">
              <a:lnSpc>
                <a:spcPts val="7280"/>
              </a:lnSpc>
            </a:pPr>
            <a:r>
              <a:rPr lang="en-US" sz="5200" dirty="0" err="1" smtClean="0">
                <a:solidFill>
                  <a:srgbClr val="FFFFFF"/>
                </a:solidFill>
                <a:latin typeface="Poppins Bold"/>
              </a:rPr>
              <a:t>Visualisasi</a:t>
            </a:r>
            <a:r>
              <a:rPr lang="en-US" sz="5200" dirty="0" smtClean="0">
                <a:solidFill>
                  <a:srgbClr val="FFFFFF"/>
                </a:solidFill>
                <a:latin typeface="Poppins Bold"/>
              </a:rPr>
              <a:t> Panel 2</a:t>
            </a:r>
            <a:endParaRPr lang="en-US" sz="5200" dirty="0">
              <a:solidFill>
                <a:srgbClr val="FFFFFF"/>
              </a:solidFill>
              <a:latin typeface="Poppins Bold"/>
            </a:endParaRPr>
          </a:p>
        </p:txBody>
      </p:sp>
      <p:pic>
        <p:nvPicPr>
          <p:cNvPr id="12" name="Picture 11"/>
          <p:cNvPicPr>
            <a:picLocks noChangeAspect="1"/>
          </p:cNvPicPr>
          <p:nvPr/>
        </p:nvPicPr>
        <p:blipFill>
          <a:blip r:embed="rId2"/>
          <a:stretch>
            <a:fillRect/>
          </a:stretch>
        </p:blipFill>
        <p:spPr>
          <a:xfrm>
            <a:off x="525121" y="377977"/>
            <a:ext cx="2141879" cy="2157864"/>
          </a:xfrm>
          <a:prstGeom prst="rect">
            <a:avLst/>
          </a:prstGeom>
        </p:spPr>
      </p:pic>
      <p:pic>
        <p:nvPicPr>
          <p:cNvPr id="5" name="Picture 4"/>
          <p:cNvPicPr>
            <a:picLocks noChangeAspect="1"/>
          </p:cNvPicPr>
          <p:nvPr/>
        </p:nvPicPr>
        <p:blipFill>
          <a:blip r:embed="rId3"/>
          <a:stretch>
            <a:fillRect/>
          </a:stretch>
        </p:blipFill>
        <p:spPr>
          <a:xfrm>
            <a:off x="304800" y="2857500"/>
            <a:ext cx="17675208" cy="7195926"/>
          </a:xfrm>
          <a:prstGeom prst="rect">
            <a:avLst/>
          </a:prstGeom>
        </p:spPr>
      </p:pic>
    </p:spTree>
    <p:extLst>
      <p:ext uri="{BB962C8B-B14F-4D97-AF65-F5344CB8AC3E}">
        <p14:creationId xmlns:p14="http://schemas.microsoft.com/office/powerpoint/2010/main" val="2616225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590</Words>
  <Application>Microsoft Office PowerPoint</Application>
  <PresentationFormat>Custom</PresentationFormat>
  <Paragraphs>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Poppins Bold</vt:lpstr>
      <vt:lpstr>Calibri</vt:lpstr>
      <vt:lpstr>Aileron Heavy</vt:lpstr>
      <vt:lpstr>Poppins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World's Happiest People</dc:title>
  <dc:creator>ITD-STU</dc:creator>
  <cp:lastModifiedBy>ITD-STU</cp:lastModifiedBy>
  <cp:revision>11</cp:revision>
  <dcterms:created xsi:type="dcterms:W3CDTF">2006-08-16T00:00:00Z</dcterms:created>
  <dcterms:modified xsi:type="dcterms:W3CDTF">2021-01-11T15:19:38Z</dcterms:modified>
  <dc:identifier>DAES6tkFbGY</dc:identifier>
</cp:coreProperties>
</file>