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2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24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0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88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4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0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74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02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sdfsdfs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sdfsfsddssdssdsd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4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88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sdfsdfs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覃超成</dc:creator>
  <cp:lastModifiedBy>覃超成</cp:lastModifiedBy>
  <cp:revision>4</cp:revision>
  <dcterms:created xsi:type="dcterms:W3CDTF">2018-02-27T02:29:18Z</dcterms:created>
  <dcterms:modified xsi:type="dcterms:W3CDTF">2018-02-27T02:31:28Z</dcterms:modified>
</cp:coreProperties>
</file>