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78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22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24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2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0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88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49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0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74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02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B995-DEF3-7B4E-AE08-9E5F6165E1D7}" type="datetimeFigureOut">
              <a:rPr kumimoji="1" lang="zh-CN" altLang="en-US" smtClean="0"/>
              <a:t>2018/2/27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42D6-BD0E-5242-89C0-6D4500F00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2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覃超成</dc:creator>
  <cp:lastModifiedBy>覃超成</cp:lastModifiedBy>
  <cp:revision>1</cp:revision>
  <dcterms:created xsi:type="dcterms:W3CDTF">2018-02-27T02:29:18Z</dcterms:created>
  <dcterms:modified xsi:type="dcterms:W3CDTF">2018-02-27T02:29:56Z</dcterms:modified>
</cp:coreProperties>
</file>